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6" r:id="rId2"/>
    <p:sldId id="271" r:id="rId3"/>
    <p:sldId id="297" r:id="rId4"/>
    <p:sldId id="301" r:id="rId5"/>
    <p:sldId id="298" r:id="rId6"/>
    <p:sldId id="289" r:id="rId7"/>
    <p:sldId id="294" r:id="rId8"/>
    <p:sldId id="295" r:id="rId9"/>
    <p:sldId id="273" r:id="rId10"/>
    <p:sldId id="283" r:id="rId11"/>
    <p:sldId id="274" r:id="rId12"/>
    <p:sldId id="275" r:id="rId13"/>
    <p:sldId id="277" r:id="rId14"/>
    <p:sldId id="288" r:id="rId15"/>
    <p:sldId id="279" r:id="rId16"/>
    <p:sldId id="284" r:id="rId17"/>
    <p:sldId id="285" r:id="rId18"/>
    <p:sldId id="280" r:id="rId19"/>
    <p:sldId id="299" r:id="rId20"/>
    <p:sldId id="29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1E8"/>
    <a:srgbClr val="DAF770"/>
    <a:srgbClr val="D0F772"/>
    <a:srgbClr val="AEF76A"/>
    <a:srgbClr val="C8F7C4"/>
    <a:srgbClr val="F7F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594" autoAdjust="0"/>
  </p:normalViewPr>
  <p:slideViewPr>
    <p:cSldViewPr snapToGrid="0" snapToObjects="1">
      <p:cViewPr>
        <p:scale>
          <a:sx n="75" d="100"/>
          <a:sy n="75" d="100"/>
        </p:scale>
        <p:origin x="-194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E747C-F7B6-044F-B406-EE39351A0BE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357F9-2E4E-3945-A058-EA4DDF8B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5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89F93-BF51-6543-9EC3-39F9FF74F2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1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0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0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7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8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2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3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1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9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5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4003-7C17-0643-89DA-412467FA847E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5F13A-C09F-A84E-9D64-F051FF79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0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microsoft.com/office/2007/relationships/hdphoto" Target="../media/hdphoto4.wdp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63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7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6.png" descr="sfcjpadotorg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2602992"/>
            <a:ext cx="2193582" cy="20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7.png" descr="logo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176" y="1876970"/>
            <a:ext cx="597167" cy="69298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3810000"/>
            <a:ext cx="9144000" cy="762000"/>
          </a:xfrm>
          <a:prstGeom prst="rect">
            <a:avLst/>
          </a:prstGeom>
          <a:scene3d>
            <a:camera prst="perspectiveFront">
              <a:rot lat="0" lon="0" rev="240000"/>
            </a:camera>
            <a:lightRig rig="threePt" dir="t"/>
          </a:scene3d>
          <a:sp3d/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72"/>
              </a:spcBef>
              <a:buNone/>
            </a:pPr>
            <a:r>
              <a:rPr lang="en-US" sz="2400" b="1" dirty="0" smtClean="0">
                <a:ln w="3175">
                  <a:noFill/>
                </a:ln>
                <a:solidFill>
                  <a:schemeClr val="bg1"/>
                </a:solidFill>
                <a:latin typeface="Arial"/>
                <a:cs typeface="Arial"/>
              </a:rPr>
              <a:t>C/CAG Water Committee         1.6.16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547" y="5471459"/>
            <a:ext cx="6211957" cy="92948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San </a:t>
            </a:r>
            <a:r>
              <a:rPr lang="en-US" sz="2100" b="1" dirty="0" err="1">
                <a:solidFill>
                  <a:schemeClr val="bg1"/>
                </a:solidFill>
                <a:latin typeface="Arial"/>
                <a:cs typeface="Arial"/>
              </a:rPr>
              <a:t>Francisquito</a:t>
            </a:r>
            <a:r>
              <a:rPr lang="en-US" sz="2100" b="1" dirty="0">
                <a:solidFill>
                  <a:schemeClr val="bg1"/>
                </a:solidFill>
                <a:latin typeface="Arial"/>
                <a:cs typeface="Arial"/>
              </a:rPr>
              <a:t> Creek Joint Powers </a:t>
            </a: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Authority</a:t>
            </a:r>
          </a:p>
          <a:p>
            <a:pPr>
              <a:lnSpc>
                <a:spcPct val="140000"/>
              </a:lnSpc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Len Materman, Executive Director</a:t>
            </a:r>
          </a:p>
        </p:txBody>
      </p:sp>
    </p:spTree>
    <p:extLst>
      <p:ext uri="{BB962C8B-B14F-4D97-AF65-F5344CB8AC3E}">
        <p14:creationId xmlns:p14="http://schemas.microsoft.com/office/powerpoint/2010/main" val="13490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"/>
    </mc:Choice>
    <mc:Fallback xmlns="">
      <p:transition xmlns:p14="http://schemas.microsoft.com/office/powerpoint/2010/main" spd="slow" advTm="388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_0623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42067" r="44721" b="6207"/>
          <a:stretch/>
        </p:blipFill>
        <p:spPr>
          <a:xfrm>
            <a:off x="101600" y="112090"/>
            <a:ext cx="8940800" cy="6593510"/>
          </a:xfrm>
          <a:prstGeom prst="rect">
            <a:avLst/>
          </a:prstGeom>
        </p:spPr>
      </p:pic>
      <p:sp>
        <p:nvSpPr>
          <p:cNvPr id="10" name="5-Point Star 9"/>
          <p:cNvSpPr>
            <a:spLocks noChangeAspect="1"/>
          </p:cNvSpPr>
          <p:nvPr/>
        </p:nvSpPr>
        <p:spPr>
          <a:xfrm>
            <a:off x="457200" y="5135626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685800" y="4984750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775200" y="1465326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3440219" y="1990659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5816600" y="938276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>
            <a:spLocks noChangeAspect="1"/>
          </p:cNvSpPr>
          <p:nvPr/>
        </p:nvSpPr>
        <p:spPr>
          <a:xfrm>
            <a:off x="6569456" y="736854"/>
            <a:ext cx="347472" cy="347472"/>
          </a:xfrm>
          <a:prstGeom prst="star5">
            <a:avLst/>
          </a:prstGeom>
          <a:solidFill>
            <a:srgbClr val="0000FF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>
            <a:spLocks noChangeAspect="1"/>
          </p:cNvSpPr>
          <p:nvPr/>
        </p:nvSpPr>
        <p:spPr>
          <a:xfrm>
            <a:off x="3267785" y="2369183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>
            <a:spLocks noChangeAspect="1"/>
          </p:cNvSpPr>
          <p:nvPr/>
        </p:nvSpPr>
        <p:spPr>
          <a:xfrm>
            <a:off x="1134872" y="4693877"/>
            <a:ext cx="347472" cy="347472"/>
          </a:xfrm>
          <a:prstGeom prst="star5">
            <a:avLst/>
          </a:prstGeom>
          <a:solidFill>
            <a:srgbClr val="0000FF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>
            <a:spLocks noChangeAspect="1"/>
          </p:cNvSpPr>
          <p:nvPr/>
        </p:nvSpPr>
        <p:spPr>
          <a:xfrm>
            <a:off x="1261149" y="4664921"/>
            <a:ext cx="301752" cy="301752"/>
          </a:xfrm>
          <a:prstGeom prst="star5">
            <a:avLst/>
          </a:prstGeom>
          <a:solidFill>
            <a:srgbClr val="AA0101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084511" y="4298967"/>
            <a:ext cx="3063240" cy="20977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65760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= Menlo Park</a:t>
            </a:r>
            <a:endParaRPr lang="en-US" sz="1600" b="1" dirty="0" smtClean="0">
              <a:latin typeface="Arial"/>
              <a:cs typeface="Arial"/>
            </a:endParaRP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Palo Alto </a:t>
            </a: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SCV Water District</a:t>
            </a: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Stanford University</a:t>
            </a: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San Mateo County FCD</a:t>
            </a: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East Palo Alto</a:t>
            </a:r>
          </a:p>
        </p:txBody>
      </p:sp>
      <p:sp>
        <p:nvSpPr>
          <p:cNvPr id="30" name="5-Point Star 29"/>
          <p:cNvSpPr>
            <a:spLocks noChangeAspect="1"/>
          </p:cNvSpPr>
          <p:nvPr/>
        </p:nvSpPr>
        <p:spPr>
          <a:xfrm>
            <a:off x="5194919" y="4341296"/>
            <a:ext cx="301752" cy="30175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>
            <a:spLocks noChangeAspect="1"/>
          </p:cNvSpPr>
          <p:nvPr/>
        </p:nvSpPr>
        <p:spPr>
          <a:xfrm>
            <a:off x="5191870" y="4661758"/>
            <a:ext cx="301752" cy="30175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>
            <a:spLocks noChangeAspect="1"/>
          </p:cNvSpPr>
          <p:nvPr/>
        </p:nvSpPr>
        <p:spPr>
          <a:xfrm>
            <a:off x="5199661" y="4995323"/>
            <a:ext cx="301752" cy="301752"/>
          </a:xfrm>
          <a:prstGeom prst="star5">
            <a:avLst/>
          </a:prstGeom>
          <a:solidFill>
            <a:srgbClr val="0000FF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>
            <a:spLocks noChangeAspect="1"/>
          </p:cNvSpPr>
          <p:nvPr/>
        </p:nvSpPr>
        <p:spPr>
          <a:xfrm>
            <a:off x="5195428" y="5342481"/>
            <a:ext cx="301752" cy="301752"/>
          </a:xfrm>
          <a:prstGeom prst="star5">
            <a:avLst/>
          </a:prstGeom>
          <a:solidFill>
            <a:srgbClr val="AA0101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>
            <a:spLocks noChangeAspect="1"/>
          </p:cNvSpPr>
          <p:nvPr/>
        </p:nvSpPr>
        <p:spPr>
          <a:xfrm>
            <a:off x="5160360" y="5662802"/>
            <a:ext cx="347472" cy="347472"/>
          </a:xfrm>
          <a:prstGeom prst="star5">
            <a:avLst/>
          </a:prstGeom>
          <a:solidFill>
            <a:schemeClr val="bg2">
              <a:lumMod val="50000"/>
            </a:schemeClr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>
            <a:spLocks noChangeAspect="1"/>
          </p:cNvSpPr>
          <p:nvPr/>
        </p:nvSpPr>
        <p:spPr>
          <a:xfrm>
            <a:off x="5160360" y="6006153"/>
            <a:ext cx="347472" cy="347472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bject 3"/>
          <p:cNvSpPr/>
          <p:nvPr/>
        </p:nvSpPr>
        <p:spPr>
          <a:xfrm>
            <a:off x="7294265" y="670401"/>
            <a:ext cx="482095" cy="403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271322" y="261167"/>
            <a:ext cx="4971234" cy="6924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2014</a:t>
            </a:r>
            <a:r>
              <a:rPr lang="en-US" sz="1900" b="1" dirty="0" smtClean="0">
                <a:latin typeface="Arial"/>
                <a:cs typeface="Arial"/>
              </a:rPr>
              <a:t> – Debris removed in creek channel by location and responsible agency</a:t>
            </a:r>
            <a:endParaRPr lang="en-US" sz="19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 descr="Map_0623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112090"/>
            <a:ext cx="8940800" cy="6593510"/>
          </a:xfrm>
          <a:prstGeom prst="rect">
            <a:avLst/>
          </a:prstGeom>
        </p:spPr>
      </p:pic>
      <p:sp>
        <p:nvSpPr>
          <p:cNvPr id="70" name="5-Point Star 69"/>
          <p:cNvSpPr>
            <a:spLocks noChangeAspect="1"/>
          </p:cNvSpPr>
          <p:nvPr/>
        </p:nvSpPr>
        <p:spPr>
          <a:xfrm>
            <a:off x="338328" y="5270576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5-Point Star 70"/>
          <p:cNvSpPr>
            <a:spLocks noChangeAspect="1"/>
          </p:cNvSpPr>
          <p:nvPr/>
        </p:nvSpPr>
        <p:spPr>
          <a:xfrm>
            <a:off x="338328" y="5159025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>
            <a:spLocks noChangeAspect="1"/>
          </p:cNvSpPr>
          <p:nvPr/>
        </p:nvSpPr>
        <p:spPr>
          <a:xfrm>
            <a:off x="4775200" y="1465326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3440219" y="1990659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5816600" y="938276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>
            <a:spLocks noChangeAspect="1"/>
          </p:cNvSpPr>
          <p:nvPr/>
        </p:nvSpPr>
        <p:spPr>
          <a:xfrm>
            <a:off x="6569456" y="736854"/>
            <a:ext cx="347472" cy="347472"/>
          </a:xfrm>
          <a:prstGeom prst="star5">
            <a:avLst/>
          </a:prstGeom>
          <a:solidFill>
            <a:srgbClr val="0000FF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84511" y="4298967"/>
            <a:ext cx="3063240" cy="20977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65760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= Menlo Park</a:t>
            </a:r>
            <a:endParaRPr lang="en-US" sz="1600" b="1" dirty="0" smtClean="0">
              <a:latin typeface="Arial"/>
              <a:cs typeface="Arial"/>
            </a:endParaRP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Palo Alto </a:t>
            </a: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SCV Water District</a:t>
            </a: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Stanford University</a:t>
            </a: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San Mateo County FCD</a:t>
            </a:r>
          </a:p>
          <a:p>
            <a:pPr marL="365760"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= East Palo Alto</a:t>
            </a:r>
          </a:p>
        </p:txBody>
      </p:sp>
      <p:sp>
        <p:nvSpPr>
          <p:cNvPr id="77" name="5-Point Star 76"/>
          <p:cNvSpPr>
            <a:spLocks noChangeAspect="1"/>
          </p:cNvSpPr>
          <p:nvPr/>
        </p:nvSpPr>
        <p:spPr>
          <a:xfrm>
            <a:off x="5194919" y="4341296"/>
            <a:ext cx="301752" cy="30175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/>
          <p:cNvSpPr>
            <a:spLocks noChangeAspect="1"/>
          </p:cNvSpPr>
          <p:nvPr/>
        </p:nvSpPr>
        <p:spPr>
          <a:xfrm>
            <a:off x="5191870" y="4661758"/>
            <a:ext cx="301752" cy="30175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/>
          <p:cNvSpPr>
            <a:spLocks noChangeAspect="1"/>
          </p:cNvSpPr>
          <p:nvPr/>
        </p:nvSpPr>
        <p:spPr>
          <a:xfrm>
            <a:off x="5199661" y="4995323"/>
            <a:ext cx="301752" cy="301752"/>
          </a:xfrm>
          <a:prstGeom prst="star5">
            <a:avLst/>
          </a:prstGeom>
          <a:solidFill>
            <a:srgbClr val="0000FF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>
            <a:off x="5195428" y="5342481"/>
            <a:ext cx="301752" cy="301752"/>
          </a:xfrm>
          <a:prstGeom prst="star5">
            <a:avLst/>
          </a:prstGeom>
          <a:solidFill>
            <a:srgbClr val="AA0101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5-Point Star 80"/>
          <p:cNvSpPr>
            <a:spLocks noChangeAspect="1"/>
          </p:cNvSpPr>
          <p:nvPr/>
        </p:nvSpPr>
        <p:spPr>
          <a:xfrm>
            <a:off x="3267785" y="2369183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5-Point Star 81"/>
          <p:cNvSpPr>
            <a:spLocks noChangeAspect="1"/>
          </p:cNvSpPr>
          <p:nvPr/>
        </p:nvSpPr>
        <p:spPr>
          <a:xfrm>
            <a:off x="1134872" y="4693877"/>
            <a:ext cx="347472" cy="347472"/>
          </a:xfrm>
          <a:prstGeom prst="star5">
            <a:avLst/>
          </a:prstGeom>
          <a:solidFill>
            <a:srgbClr val="0000FF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>
            <a:off x="1261149" y="4664921"/>
            <a:ext cx="301752" cy="301752"/>
          </a:xfrm>
          <a:prstGeom prst="star5">
            <a:avLst/>
          </a:prstGeom>
          <a:solidFill>
            <a:srgbClr val="AA0101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5-Point Star 83"/>
          <p:cNvSpPr>
            <a:spLocks noChangeAspect="1"/>
          </p:cNvSpPr>
          <p:nvPr/>
        </p:nvSpPr>
        <p:spPr>
          <a:xfrm>
            <a:off x="3079084" y="2476773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5-Point Star 84"/>
          <p:cNvSpPr>
            <a:spLocks noChangeAspect="1"/>
          </p:cNvSpPr>
          <p:nvPr/>
        </p:nvSpPr>
        <p:spPr>
          <a:xfrm>
            <a:off x="3613955" y="1760878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5-Point Star 85"/>
          <p:cNvSpPr>
            <a:spLocks noChangeAspect="1"/>
          </p:cNvSpPr>
          <p:nvPr/>
        </p:nvSpPr>
        <p:spPr>
          <a:xfrm>
            <a:off x="3889291" y="1643187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5-Point Star 86"/>
          <p:cNvSpPr>
            <a:spLocks noChangeAspect="1"/>
          </p:cNvSpPr>
          <p:nvPr/>
        </p:nvSpPr>
        <p:spPr>
          <a:xfrm>
            <a:off x="3372626" y="2150637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5-Point Star 87"/>
          <p:cNvSpPr>
            <a:spLocks noChangeAspect="1"/>
          </p:cNvSpPr>
          <p:nvPr/>
        </p:nvSpPr>
        <p:spPr>
          <a:xfrm>
            <a:off x="3281592" y="2098249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5-Point Star 88"/>
          <p:cNvSpPr>
            <a:spLocks noChangeAspect="1"/>
          </p:cNvSpPr>
          <p:nvPr/>
        </p:nvSpPr>
        <p:spPr>
          <a:xfrm>
            <a:off x="3709437" y="1597169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5-Point Star 89"/>
          <p:cNvSpPr>
            <a:spLocks noChangeAspect="1"/>
          </p:cNvSpPr>
          <p:nvPr/>
        </p:nvSpPr>
        <p:spPr>
          <a:xfrm>
            <a:off x="3496805" y="1813266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>
            <a:off x="3904841" y="1471343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>
            <a:off x="3602948" y="1986427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3794546" y="1782022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>
            <a:off x="2077000" y="3540411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>
            <a:off x="1389165" y="3947776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5-Point Star 95"/>
          <p:cNvSpPr>
            <a:spLocks noChangeAspect="1"/>
          </p:cNvSpPr>
          <p:nvPr/>
        </p:nvSpPr>
        <p:spPr>
          <a:xfrm>
            <a:off x="2424472" y="3027458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5-Point Star 96"/>
          <p:cNvSpPr>
            <a:spLocks noChangeAspect="1"/>
          </p:cNvSpPr>
          <p:nvPr/>
        </p:nvSpPr>
        <p:spPr>
          <a:xfrm>
            <a:off x="1712825" y="3774040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5-Point Star 97"/>
          <p:cNvSpPr>
            <a:spLocks noChangeAspect="1"/>
          </p:cNvSpPr>
          <p:nvPr/>
        </p:nvSpPr>
        <p:spPr>
          <a:xfrm>
            <a:off x="3635182" y="1772887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5464412" y="857164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5-Point Star 99"/>
          <p:cNvSpPr>
            <a:spLocks noChangeAspect="1"/>
          </p:cNvSpPr>
          <p:nvPr/>
        </p:nvSpPr>
        <p:spPr>
          <a:xfrm>
            <a:off x="2490458" y="2934967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5-Point Star 100"/>
          <p:cNvSpPr>
            <a:spLocks noChangeAspect="1"/>
          </p:cNvSpPr>
          <p:nvPr/>
        </p:nvSpPr>
        <p:spPr>
          <a:xfrm>
            <a:off x="1272994" y="3994992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5-Point Star 101"/>
          <p:cNvSpPr>
            <a:spLocks noChangeAspect="1"/>
          </p:cNvSpPr>
          <p:nvPr/>
        </p:nvSpPr>
        <p:spPr>
          <a:xfrm>
            <a:off x="1238289" y="4160852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5-Point Star 102"/>
          <p:cNvSpPr>
            <a:spLocks noChangeAspect="1"/>
          </p:cNvSpPr>
          <p:nvPr/>
        </p:nvSpPr>
        <p:spPr>
          <a:xfrm>
            <a:off x="578893" y="4959178"/>
            <a:ext cx="347472" cy="347472"/>
          </a:xfrm>
          <a:prstGeom prst="star5">
            <a:avLst/>
          </a:prstGeom>
          <a:solidFill>
            <a:srgbClr val="0000FF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5-Point Star 103"/>
          <p:cNvSpPr>
            <a:spLocks noChangeAspect="1"/>
          </p:cNvSpPr>
          <p:nvPr/>
        </p:nvSpPr>
        <p:spPr>
          <a:xfrm>
            <a:off x="1942788" y="3672999"/>
            <a:ext cx="301752" cy="301752"/>
          </a:xfrm>
          <a:prstGeom prst="star5">
            <a:avLst/>
          </a:prstGeom>
          <a:solidFill>
            <a:srgbClr val="AA0101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5-Point Star 104"/>
          <p:cNvSpPr>
            <a:spLocks noChangeAspect="1"/>
          </p:cNvSpPr>
          <p:nvPr/>
        </p:nvSpPr>
        <p:spPr>
          <a:xfrm>
            <a:off x="2271816" y="3536445"/>
            <a:ext cx="301752" cy="301752"/>
          </a:xfrm>
          <a:prstGeom prst="star5">
            <a:avLst/>
          </a:prstGeom>
          <a:solidFill>
            <a:srgbClr val="AA0101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2324396" y="3408845"/>
            <a:ext cx="301752" cy="301752"/>
          </a:xfrm>
          <a:prstGeom prst="star5">
            <a:avLst/>
          </a:prstGeom>
          <a:solidFill>
            <a:srgbClr val="AA0101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5-Point Star 106"/>
          <p:cNvSpPr>
            <a:spLocks noChangeAspect="1"/>
          </p:cNvSpPr>
          <p:nvPr/>
        </p:nvSpPr>
        <p:spPr>
          <a:xfrm>
            <a:off x="7701655" y="1428878"/>
            <a:ext cx="347472" cy="347472"/>
          </a:xfrm>
          <a:prstGeom prst="star5">
            <a:avLst/>
          </a:prstGeom>
          <a:solidFill>
            <a:srgbClr val="0000FF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7089139" y="1251679"/>
            <a:ext cx="347472" cy="347472"/>
          </a:xfrm>
          <a:prstGeom prst="star5">
            <a:avLst/>
          </a:prstGeom>
          <a:solidFill>
            <a:srgbClr val="0000FF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5160360" y="5662802"/>
            <a:ext cx="347472" cy="347472"/>
          </a:xfrm>
          <a:prstGeom prst="star5">
            <a:avLst/>
          </a:prstGeom>
          <a:solidFill>
            <a:schemeClr val="bg2">
              <a:lumMod val="50000"/>
            </a:schemeClr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5-Point Star 109"/>
          <p:cNvSpPr>
            <a:spLocks noChangeAspect="1"/>
          </p:cNvSpPr>
          <p:nvPr/>
        </p:nvSpPr>
        <p:spPr>
          <a:xfrm>
            <a:off x="5160360" y="6006153"/>
            <a:ext cx="347472" cy="347472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5-Point Star 110"/>
          <p:cNvSpPr>
            <a:spLocks noChangeAspect="1"/>
          </p:cNvSpPr>
          <p:nvPr/>
        </p:nvSpPr>
        <p:spPr>
          <a:xfrm>
            <a:off x="2407808" y="3300254"/>
            <a:ext cx="301752" cy="301752"/>
          </a:xfrm>
          <a:prstGeom prst="star5">
            <a:avLst/>
          </a:prstGeom>
          <a:solidFill>
            <a:srgbClr val="AA0101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5-Point Star 111"/>
          <p:cNvSpPr>
            <a:spLocks noChangeAspect="1"/>
          </p:cNvSpPr>
          <p:nvPr/>
        </p:nvSpPr>
        <p:spPr>
          <a:xfrm>
            <a:off x="6315299" y="725614"/>
            <a:ext cx="347472" cy="347472"/>
          </a:xfrm>
          <a:prstGeom prst="star5">
            <a:avLst/>
          </a:prstGeom>
          <a:solidFill>
            <a:schemeClr val="bg2">
              <a:lumMod val="50000"/>
            </a:schemeClr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>
            <a:off x="6226700" y="796593"/>
            <a:ext cx="347472" cy="347472"/>
          </a:xfrm>
          <a:prstGeom prst="star5">
            <a:avLst/>
          </a:prstGeom>
          <a:solidFill>
            <a:schemeClr val="bg2">
              <a:lumMod val="50000"/>
            </a:schemeClr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5-Point Star 113"/>
          <p:cNvSpPr>
            <a:spLocks noChangeAspect="1"/>
          </p:cNvSpPr>
          <p:nvPr/>
        </p:nvSpPr>
        <p:spPr>
          <a:xfrm>
            <a:off x="7417485" y="1232714"/>
            <a:ext cx="347472" cy="347472"/>
          </a:xfrm>
          <a:prstGeom prst="star5">
            <a:avLst/>
          </a:prstGeom>
          <a:solidFill>
            <a:schemeClr val="bg2">
              <a:lumMod val="50000"/>
            </a:schemeClr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5-Point Star 114"/>
          <p:cNvSpPr>
            <a:spLocks noChangeAspect="1"/>
          </p:cNvSpPr>
          <p:nvPr/>
        </p:nvSpPr>
        <p:spPr>
          <a:xfrm>
            <a:off x="7161470" y="1123871"/>
            <a:ext cx="347472" cy="347472"/>
          </a:xfrm>
          <a:prstGeom prst="star5">
            <a:avLst/>
          </a:prstGeom>
          <a:solidFill>
            <a:schemeClr val="bg2">
              <a:lumMod val="50000"/>
            </a:schemeClr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5-Point Star 115"/>
          <p:cNvSpPr>
            <a:spLocks noChangeAspect="1"/>
          </p:cNvSpPr>
          <p:nvPr/>
        </p:nvSpPr>
        <p:spPr>
          <a:xfrm>
            <a:off x="7324873" y="1154332"/>
            <a:ext cx="347472" cy="347472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5-Point Star 116"/>
          <p:cNvSpPr>
            <a:spLocks noChangeAspect="1"/>
          </p:cNvSpPr>
          <p:nvPr/>
        </p:nvSpPr>
        <p:spPr>
          <a:xfrm>
            <a:off x="4468115" y="1320102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>
            <a:spLocks noChangeAspect="1"/>
          </p:cNvSpPr>
          <p:nvPr/>
        </p:nvSpPr>
        <p:spPr>
          <a:xfrm>
            <a:off x="5244592" y="899494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5-Point Star 118"/>
          <p:cNvSpPr>
            <a:spLocks noChangeAspect="1"/>
          </p:cNvSpPr>
          <p:nvPr/>
        </p:nvSpPr>
        <p:spPr>
          <a:xfrm>
            <a:off x="4956341" y="1158566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>
            <a:spLocks noChangeAspect="1"/>
          </p:cNvSpPr>
          <p:nvPr/>
        </p:nvSpPr>
        <p:spPr>
          <a:xfrm>
            <a:off x="4875217" y="1216517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5-Point Star 120"/>
          <p:cNvSpPr>
            <a:spLocks noChangeAspect="1"/>
          </p:cNvSpPr>
          <p:nvPr/>
        </p:nvSpPr>
        <p:spPr>
          <a:xfrm>
            <a:off x="5161449" y="1154332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5-Point Star 121"/>
          <p:cNvSpPr>
            <a:spLocks noChangeAspect="1"/>
          </p:cNvSpPr>
          <p:nvPr/>
        </p:nvSpPr>
        <p:spPr>
          <a:xfrm>
            <a:off x="5243728" y="1017096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5-Point Star 122"/>
          <p:cNvSpPr>
            <a:spLocks noChangeAspect="1"/>
          </p:cNvSpPr>
          <p:nvPr/>
        </p:nvSpPr>
        <p:spPr>
          <a:xfrm>
            <a:off x="4614601" y="1481507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5-Point Star 123"/>
          <p:cNvSpPr>
            <a:spLocks noChangeAspect="1"/>
          </p:cNvSpPr>
          <p:nvPr/>
        </p:nvSpPr>
        <p:spPr>
          <a:xfrm>
            <a:off x="3768061" y="1903683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>
            <a:spLocks noChangeAspect="1"/>
          </p:cNvSpPr>
          <p:nvPr/>
        </p:nvSpPr>
        <p:spPr>
          <a:xfrm>
            <a:off x="4313447" y="1425415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>
            <a:spLocks noChangeAspect="1"/>
          </p:cNvSpPr>
          <p:nvPr/>
        </p:nvSpPr>
        <p:spPr>
          <a:xfrm>
            <a:off x="8056094" y="1580186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5-Point Star 126"/>
          <p:cNvSpPr>
            <a:spLocks noChangeAspect="1"/>
          </p:cNvSpPr>
          <p:nvPr/>
        </p:nvSpPr>
        <p:spPr>
          <a:xfrm>
            <a:off x="5080044" y="1224608"/>
            <a:ext cx="347472" cy="347472"/>
          </a:xfrm>
          <a:prstGeom prst="star5">
            <a:avLst/>
          </a:prstGeom>
          <a:solidFill>
            <a:srgbClr val="FF00FF"/>
          </a:solidFill>
          <a:ln>
            <a:solidFill>
              <a:srgbClr val="AA010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>
            <a:off x="4577497" y="1267980"/>
            <a:ext cx="347472" cy="347472"/>
          </a:xfrm>
          <a:prstGeom prst="star5">
            <a:avLst/>
          </a:prstGeom>
          <a:solidFill>
            <a:srgbClr val="008000"/>
          </a:solidFill>
          <a:ln>
            <a:solidFill>
              <a:srgbClr val="49FF38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bject 3"/>
          <p:cNvSpPr/>
          <p:nvPr/>
        </p:nvSpPr>
        <p:spPr>
          <a:xfrm>
            <a:off x="7294265" y="670401"/>
            <a:ext cx="482095" cy="403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TextBox 129"/>
          <p:cNvSpPr txBox="1"/>
          <p:nvPr/>
        </p:nvSpPr>
        <p:spPr>
          <a:xfrm>
            <a:off x="271322" y="261167"/>
            <a:ext cx="4971234" cy="6924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2015</a:t>
            </a:r>
            <a:r>
              <a:rPr lang="en-US" sz="1900" b="1" dirty="0" smtClean="0">
                <a:latin typeface="Arial"/>
                <a:cs typeface="Arial"/>
              </a:rPr>
              <a:t> – Debris removed in creek channel by location and responsible agency</a:t>
            </a:r>
            <a:endParaRPr lang="en-US" sz="19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77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975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55530"/>
            <a:ext cx="6400800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2"/>
          <p:cNvSpPr>
            <a:spLocks noChangeAspect="1"/>
          </p:cNvSpPr>
          <p:nvPr/>
        </p:nvSpPr>
        <p:spPr>
          <a:xfrm>
            <a:off x="12229" y="1101179"/>
            <a:ext cx="9144000" cy="566413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5405054" y="3980827"/>
            <a:ext cx="482095" cy="403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4639425" y="1188970"/>
            <a:ext cx="4041635" cy="75405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wrap="none" lIns="91440" tIns="4572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397" algn="l"/>
            <a:r>
              <a:rPr lang="en-US" sz="2000" b="1" spc="-4" dirty="0" smtClean="0">
                <a:solidFill>
                  <a:srgbClr val="FFFFFF"/>
                </a:solidFill>
                <a:latin typeface="Arial"/>
                <a:cs typeface="Arial"/>
              </a:rPr>
              <a:t>City actions to keep more water</a:t>
            </a:r>
          </a:p>
          <a:p>
            <a:pPr marL="11397" algn="l"/>
            <a:r>
              <a:rPr lang="en-US" sz="2000" b="1" spc="-4" dirty="0" smtClean="0">
                <a:solidFill>
                  <a:srgbClr val="FFFFFF"/>
                </a:solidFill>
                <a:latin typeface="Arial"/>
                <a:cs typeface="Arial"/>
              </a:rPr>
              <a:t>in channel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at selected locations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6439098" y="3540986"/>
            <a:ext cx="1389182" cy="264508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8952"/>
            <a:r>
              <a:rPr sz="1600" dirty="0">
                <a:latin typeface="Arial"/>
                <a:cs typeface="Arial"/>
              </a:rPr>
              <a:t>Ea</a:t>
            </a:r>
            <a:r>
              <a:rPr sz="1600" spc="-9" dirty="0">
                <a:latin typeface="Arial"/>
                <a:cs typeface="Arial"/>
              </a:rPr>
              <a:t>st</a:t>
            </a:r>
            <a:r>
              <a:rPr sz="1600" spc="-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Palo</a:t>
            </a:r>
            <a:r>
              <a:rPr sz="1600" spc="-72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</a:t>
            </a:r>
            <a:r>
              <a:rPr sz="1600" spc="-4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o</a:t>
            </a:r>
          </a:p>
        </p:txBody>
      </p:sp>
      <p:sp>
        <p:nvSpPr>
          <p:cNvPr id="9" name="object 26"/>
          <p:cNvSpPr txBox="1"/>
          <p:nvPr/>
        </p:nvSpPr>
        <p:spPr>
          <a:xfrm>
            <a:off x="1527402" y="1163293"/>
            <a:ext cx="957695" cy="218343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8952"/>
            <a:r>
              <a:rPr sz="1300" dirty="0">
                <a:latin typeface="Arial"/>
                <a:cs typeface="Arial"/>
              </a:rPr>
              <a:t>Menlo</a:t>
            </a:r>
            <a:r>
              <a:rPr sz="1300" spc="-4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Park</a:t>
            </a:r>
          </a:p>
        </p:txBody>
      </p:sp>
      <p:sp>
        <p:nvSpPr>
          <p:cNvPr id="10" name="object 22"/>
          <p:cNvSpPr txBox="1"/>
          <p:nvPr/>
        </p:nvSpPr>
        <p:spPr>
          <a:xfrm>
            <a:off x="1625599" y="4196726"/>
            <a:ext cx="976146" cy="26450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8952" algn="ctr"/>
            <a:r>
              <a:rPr sz="1600" dirty="0">
                <a:latin typeface="Arial"/>
                <a:cs typeface="Arial"/>
              </a:rPr>
              <a:t>Palo</a:t>
            </a:r>
            <a:r>
              <a:rPr sz="1600" spc="-72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</a:t>
            </a:r>
            <a:r>
              <a:rPr sz="1600" spc="-4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o</a:t>
            </a:r>
          </a:p>
        </p:txBody>
      </p:sp>
      <p:sp>
        <p:nvSpPr>
          <p:cNvPr id="11" name="Freeform 10"/>
          <p:cNvSpPr/>
          <p:nvPr/>
        </p:nvSpPr>
        <p:spPr>
          <a:xfrm>
            <a:off x="3271308" y="2080680"/>
            <a:ext cx="325967" cy="241300"/>
          </a:xfrm>
          <a:custGeom>
            <a:avLst/>
            <a:gdLst>
              <a:gd name="connsiteX0" fmla="*/ 325967 w 325967"/>
              <a:gd name="connsiteY0" fmla="*/ 241300 h 241300"/>
              <a:gd name="connsiteX1" fmla="*/ 266700 w 325967"/>
              <a:gd name="connsiteY1" fmla="*/ 156633 h 241300"/>
              <a:gd name="connsiteX2" fmla="*/ 198967 w 325967"/>
              <a:gd name="connsiteY2" fmla="*/ 118533 h 241300"/>
              <a:gd name="connsiteX3" fmla="*/ 127000 w 325967"/>
              <a:gd name="connsiteY3" fmla="*/ 76200 h 241300"/>
              <a:gd name="connsiteX4" fmla="*/ 71967 w 325967"/>
              <a:gd name="connsiteY4" fmla="*/ 55033 h 241300"/>
              <a:gd name="connsiteX5" fmla="*/ 21167 w 325967"/>
              <a:gd name="connsiteY5" fmla="*/ 29633 h 241300"/>
              <a:gd name="connsiteX6" fmla="*/ 0 w 325967"/>
              <a:gd name="connsiteY6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967" h="241300">
                <a:moveTo>
                  <a:pt x="325967" y="241300"/>
                </a:moveTo>
                <a:lnTo>
                  <a:pt x="266700" y="156633"/>
                </a:lnTo>
                <a:lnTo>
                  <a:pt x="198967" y="118533"/>
                </a:lnTo>
                <a:lnTo>
                  <a:pt x="127000" y="76200"/>
                </a:lnTo>
                <a:lnTo>
                  <a:pt x="71967" y="55033"/>
                </a:lnTo>
                <a:lnTo>
                  <a:pt x="21167" y="29633"/>
                </a:lnTo>
                <a:lnTo>
                  <a:pt x="0" y="0"/>
                </a:lnTo>
              </a:path>
            </a:pathLst>
          </a:cu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4975" y="1476922"/>
            <a:ext cx="73025" cy="25400"/>
          </a:xfrm>
          <a:custGeom>
            <a:avLst/>
            <a:gdLst>
              <a:gd name="connsiteX0" fmla="*/ 0 w 73025"/>
              <a:gd name="connsiteY0" fmla="*/ 25400 h 25400"/>
              <a:gd name="connsiteX1" fmla="*/ 73025 w 73025"/>
              <a:gd name="connsiteY1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25" h="25400">
                <a:moveTo>
                  <a:pt x="0" y="25400"/>
                </a:moveTo>
                <a:lnTo>
                  <a:pt x="73025" y="0"/>
                </a:lnTo>
              </a:path>
            </a:pathLst>
          </a:cu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22275" y="1394880"/>
            <a:ext cx="73025" cy="25400"/>
          </a:xfrm>
          <a:custGeom>
            <a:avLst/>
            <a:gdLst>
              <a:gd name="connsiteX0" fmla="*/ 0 w 73025"/>
              <a:gd name="connsiteY0" fmla="*/ 25400 h 25400"/>
              <a:gd name="connsiteX1" fmla="*/ 73025 w 73025"/>
              <a:gd name="connsiteY1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25" h="25400">
                <a:moveTo>
                  <a:pt x="0" y="25400"/>
                </a:moveTo>
                <a:lnTo>
                  <a:pt x="73025" y="0"/>
                </a:lnTo>
              </a:path>
            </a:pathLst>
          </a:cu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112000" y="3835397"/>
            <a:ext cx="50800" cy="1699683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881968" y="2321981"/>
            <a:ext cx="2519030" cy="1219006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96902" y="1674281"/>
            <a:ext cx="1250622" cy="2419349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76275" y="1280036"/>
            <a:ext cx="800327" cy="76200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80696" y="3835397"/>
            <a:ext cx="209154" cy="2220383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85086" y="4259333"/>
            <a:ext cx="698178" cy="369332"/>
          </a:xfrm>
          <a:prstGeom prst="rect">
            <a:avLst/>
          </a:prstGeom>
          <a:solidFill>
            <a:srgbClr val="4F492D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2013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86" y="3142162"/>
            <a:ext cx="1275146" cy="369332"/>
          </a:xfrm>
          <a:prstGeom prst="rect">
            <a:avLst/>
          </a:prstGeom>
          <a:solidFill>
            <a:srgbClr val="4F492D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Aug. 2015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0252" y="1411518"/>
            <a:ext cx="1326655" cy="369332"/>
          </a:xfrm>
          <a:prstGeom prst="rect">
            <a:avLst/>
          </a:prstGeom>
          <a:solidFill>
            <a:srgbClr val="4F492D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Sept. 2015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6890" y="2772830"/>
            <a:ext cx="1245391" cy="369332"/>
          </a:xfrm>
          <a:prstGeom prst="rect">
            <a:avLst/>
          </a:prstGeom>
          <a:solidFill>
            <a:srgbClr val="4F492D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Nov. 2015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899275" y="5652555"/>
            <a:ext cx="482600" cy="365125"/>
          </a:xfrm>
          <a:custGeom>
            <a:avLst/>
            <a:gdLst>
              <a:gd name="connsiteX0" fmla="*/ 0 w 482600"/>
              <a:gd name="connsiteY0" fmla="*/ 0 h 365125"/>
              <a:gd name="connsiteX1" fmla="*/ 63500 w 482600"/>
              <a:gd name="connsiteY1" fmla="*/ 3175 h 365125"/>
              <a:gd name="connsiteX2" fmla="*/ 127000 w 482600"/>
              <a:gd name="connsiteY2" fmla="*/ 15875 h 365125"/>
              <a:gd name="connsiteX3" fmla="*/ 180975 w 482600"/>
              <a:gd name="connsiteY3" fmla="*/ 44450 h 365125"/>
              <a:gd name="connsiteX4" fmla="*/ 212725 w 482600"/>
              <a:gd name="connsiteY4" fmla="*/ 63500 h 365125"/>
              <a:gd name="connsiteX5" fmla="*/ 260350 w 482600"/>
              <a:gd name="connsiteY5" fmla="*/ 98425 h 365125"/>
              <a:gd name="connsiteX6" fmla="*/ 288925 w 482600"/>
              <a:gd name="connsiteY6" fmla="*/ 130175 h 365125"/>
              <a:gd name="connsiteX7" fmla="*/ 330200 w 482600"/>
              <a:gd name="connsiteY7" fmla="*/ 171450 h 365125"/>
              <a:gd name="connsiteX8" fmla="*/ 365125 w 482600"/>
              <a:gd name="connsiteY8" fmla="*/ 206375 h 365125"/>
              <a:gd name="connsiteX9" fmla="*/ 393700 w 482600"/>
              <a:gd name="connsiteY9" fmla="*/ 244475 h 365125"/>
              <a:gd name="connsiteX10" fmla="*/ 422275 w 482600"/>
              <a:gd name="connsiteY10" fmla="*/ 273050 h 365125"/>
              <a:gd name="connsiteX11" fmla="*/ 454025 w 482600"/>
              <a:gd name="connsiteY11" fmla="*/ 320675 h 365125"/>
              <a:gd name="connsiteX12" fmla="*/ 482600 w 482600"/>
              <a:gd name="connsiteY12" fmla="*/ 365125 h 365125"/>
              <a:gd name="connsiteX13" fmla="*/ 482600 w 482600"/>
              <a:gd name="connsiteY13" fmla="*/ 365125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600" h="365125">
                <a:moveTo>
                  <a:pt x="0" y="0"/>
                </a:moveTo>
                <a:lnTo>
                  <a:pt x="63500" y="3175"/>
                </a:lnTo>
                <a:lnTo>
                  <a:pt x="127000" y="15875"/>
                </a:lnTo>
                <a:lnTo>
                  <a:pt x="180975" y="44450"/>
                </a:lnTo>
                <a:lnTo>
                  <a:pt x="212725" y="63500"/>
                </a:lnTo>
                <a:lnTo>
                  <a:pt x="260350" y="98425"/>
                </a:lnTo>
                <a:lnTo>
                  <a:pt x="288925" y="130175"/>
                </a:lnTo>
                <a:lnTo>
                  <a:pt x="330200" y="171450"/>
                </a:lnTo>
                <a:lnTo>
                  <a:pt x="365125" y="206375"/>
                </a:lnTo>
                <a:lnTo>
                  <a:pt x="393700" y="244475"/>
                </a:lnTo>
                <a:lnTo>
                  <a:pt x="422275" y="273050"/>
                </a:lnTo>
                <a:lnTo>
                  <a:pt x="454025" y="320675"/>
                </a:lnTo>
                <a:lnTo>
                  <a:pt x="482600" y="365125"/>
                </a:lnTo>
                <a:lnTo>
                  <a:pt x="482600" y="365125"/>
                </a:lnTo>
              </a:path>
            </a:pathLst>
          </a:cu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381875" y="6017680"/>
            <a:ext cx="555625" cy="355600"/>
          </a:xfrm>
          <a:custGeom>
            <a:avLst/>
            <a:gdLst>
              <a:gd name="connsiteX0" fmla="*/ 0 w 555625"/>
              <a:gd name="connsiteY0" fmla="*/ 0 h 355600"/>
              <a:gd name="connsiteX1" fmla="*/ 38100 w 555625"/>
              <a:gd name="connsiteY1" fmla="*/ 47625 h 355600"/>
              <a:gd name="connsiteX2" fmla="*/ 63500 w 555625"/>
              <a:gd name="connsiteY2" fmla="*/ 92075 h 355600"/>
              <a:gd name="connsiteX3" fmla="*/ 98425 w 555625"/>
              <a:gd name="connsiteY3" fmla="*/ 130175 h 355600"/>
              <a:gd name="connsiteX4" fmla="*/ 123825 w 555625"/>
              <a:gd name="connsiteY4" fmla="*/ 161925 h 355600"/>
              <a:gd name="connsiteX5" fmla="*/ 149225 w 555625"/>
              <a:gd name="connsiteY5" fmla="*/ 193675 h 355600"/>
              <a:gd name="connsiteX6" fmla="*/ 193675 w 555625"/>
              <a:gd name="connsiteY6" fmla="*/ 247650 h 355600"/>
              <a:gd name="connsiteX7" fmla="*/ 231775 w 555625"/>
              <a:gd name="connsiteY7" fmla="*/ 282575 h 355600"/>
              <a:gd name="connsiteX8" fmla="*/ 269875 w 555625"/>
              <a:gd name="connsiteY8" fmla="*/ 311150 h 355600"/>
              <a:gd name="connsiteX9" fmla="*/ 317500 w 555625"/>
              <a:gd name="connsiteY9" fmla="*/ 330200 h 355600"/>
              <a:gd name="connsiteX10" fmla="*/ 365125 w 555625"/>
              <a:gd name="connsiteY10" fmla="*/ 349250 h 355600"/>
              <a:gd name="connsiteX11" fmla="*/ 396875 w 555625"/>
              <a:gd name="connsiteY11" fmla="*/ 355600 h 355600"/>
              <a:gd name="connsiteX12" fmla="*/ 438150 w 555625"/>
              <a:gd name="connsiteY12" fmla="*/ 355600 h 355600"/>
              <a:gd name="connsiteX13" fmla="*/ 555625 w 555625"/>
              <a:gd name="connsiteY13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5625" h="355600">
                <a:moveTo>
                  <a:pt x="0" y="0"/>
                </a:moveTo>
                <a:lnTo>
                  <a:pt x="38100" y="47625"/>
                </a:lnTo>
                <a:lnTo>
                  <a:pt x="63500" y="92075"/>
                </a:lnTo>
                <a:lnTo>
                  <a:pt x="98425" y="130175"/>
                </a:lnTo>
                <a:lnTo>
                  <a:pt x="123825" y="161925"/>
                </a:lnTo>
                <a:lnTo>
                  <a:pt x="149225" y="193675"/>
                </a:lnTo>
                <a:lnTo>
                  <a:pt x="193675" y="247650"/>
                </a:lnTo>
                <a:lnTo>
                  <a:pt x="231775" y="282575"/>
                </a:lnTo>
                <a:lnTo>
                  <a:pt x="269875" y="311150"/>
                </a:lnTo>
                <a:lnTo>
                  <a:pt x="317500" y="330200"/>
                </a:lnTo>
                <a:lnTo>
                  <a:pt x="365125" y="349250"/>
                </a:lnTo>
                <a:lnTo>
                  <a:pt x="396875" y="355600"/>
                </a:lnTo>
                <a:lnTo>
                  <a:pt x="438150" y="355600"/>
                </a:lnTo>
                <a:lnTo>
                  <a:pt x="555625" y="355600"/>
                </a:lnTo>
              </a:path>
            </a:pathLst>
          </a:cu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902450" y="5789080"/>
            <a:ext cx="66675" cy="266700"/>
          </a:xfrm>
          <a:custGeom>
            <a:avLst/>
            <a:gdLst>
              <a:gd name="connsiteX0" fmla="*/ 0 w 66675"/>
              <a:gd name="connsiteY0" fmla="*/ 0 h 266700"/>
              <a:gd name="connsiteX1" fmla="*/ 44450 w 66675"/>
              <a:gd name="connsiteY1" fmla="*/ 3175 h 266700"/>
              <a:gd name="connsiteX2" fmla="*/ 66675 w 66675"/>
              <a:gd name="connsiteY2" fmla="*/ 22225 h 266700"/>
              <a:gd name="connsiteX3" fmla="*/ 60325 w 66675"/>
              <a:gd name="connsiteY3" fmla="*/ 50800 h 266700"/>
              <a:gd name="connsiteX4" fmla="*/ 50800 w 66675"/>
              <a:gd name="connsiteY4" fmla="*/ 95250 h 266700"/>
              <a:gd name="connsiteX5" fmla="*/ 34925 w 66675"/>
              <a:gd name="connsiteY5" fmla="*/ 158750 h 266700"/>
              <a:gd name="connsiteX6" fmla="*/ 50800 w 66675"/>
              <a:gd name="connsiteY6" fmla="*/ 196850 h 266700"/>
              <a:gd name="connsiteX7" fmla="*/ 66675 w 66675"/>
              <a:gd name="connsiteY7" fmla="*/ 234950 h 266700"/>
              <a:gd name="connsiteX8" fmla="*/ 66675 w 66675"/>
              <a:gd name="connsiteY8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675" h="266700">
                <a:moveTo>
                  <a:pt x="0" y="0"/>
                </a:moveTo>
                <a:lnTo>
                  <a:pt x="44450" y="3175"/>
                </a:lnTo>
                <a:lnTo>
                  <a:pt x="66675" y="22225"/>
                </a:lnTo>
                <a:lnTo>
                  <a:pt x="60325" y="50800"/>
                </a:lnTo>
                <a:lnTo>
                  <a:pt x="50800" y="95250"/>
                </a:lnTo>
                <a:lnTo>
                  <a:pt x="34925" y="158750"/>
                </a:lnTo>
                <a:lnTo>
                  <a:pt x="50800" y="196850"/>
                </a:lnTo>
                <a:lnTo>
                  <a:pt x="66675" y="234950"/>
                </a:lnTo>
                <a:lnTo>
                  <a:pt x="66675" y="266700"/>
                </a:lnTo>
              </a:path>
            </a:pathLst>
          </a:cu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7023100" y="5881155"/>
            <a:ext cx="892175" cy="657225"/>
          </a:xfrm>
          <a:custGeom>
            <a:avLst/>
            <a:gdLst>
              <a:gd name="connsiteX0" fmla="*/ 0 w 892175"/>
              <a:gd name="connsiteY0" fmla="*/ 219075 h 657225"/>
              <a:gd name="connsiteX1" fmla="*/ 22225 w 892175"/>
              <a:gd name="connsiteY1" fmla="*/ 155575 h 657225"/>
              <a:gd name="connsiteX2" fmla="*/ 19050 w 892175"/>
              <a:gd name="connsiteY2" fmla="*/ 76200 h 657225"/>
              <a:gd name="connsiteX3" fmla="*/ 6350 w 892175"/>
              <a:gd name="connsiteY3" fmla="*/ 38100 h 657225"/>
              <a:gd name="connsiteX4" fmla="*/ 38100 w 892175"/>
              <a:gd name="connsiteY4" fmla="*/ 3175 h 657225"/>
              <a:gd name="connsiteX5" fmla="*/ 79375 w 892175"/>
              <a:gd name="connsiteY5" fmla="*/ 0 h 657225"/>
              <a:gd name="connsiteX6" fmla="*/ 111125 w 892175"/>
              <a:gd name="connsiteY6" fmla="*/ 34925 h 657225"/>
              <a:gd name="connsiteX7" fmla="*/ 165100 w 892175"/>
              <a:gd name="connsiteY7" fmla="*/ 114300 h 657225"/>
              <a:gd name="connsiteX8" fmla="*/ 193675 w 892175"/>
              <a:gd name="connsiteY8" fmla="*/ 168275 h 657225"/>
              <a:gd name="connsiteX9" fmla="*/ 260350 w 892175"/>
              <a:gd name="connsiteY9" fmla="*/ 260350 h 657225"/>
              <a:gd name="connsiteX10" fmla="*/ 323850 w 892175"/>
              <a:gd name="connsiteY10" fmla="*/ 339725 h 657225"/>
              <a:gd name="connsiteX11" fmla="*/ 377825 w 892175"/>
              <a:gd name="connsiteY11" fmla="*/ 403225 h 657225"/>
              <a:gd name="connsiteX12" fmla="*/ 454025 w 892175"/>
              <a:gd name="connsiteY12" fmla="*/ 488950 h 657225"/>
              <a:gd name="connsiteX13" fmla="*/ 501650 w 892175"/>
              <a:gd name="connsiteY13" fmla="*/ 565150 h 657225"/>
              <a:gd name="connsiteX14" fmla="*/ 584200 w 892175"/>
              <a:gd name="connsiteY14" fmla="*/ 600075 h 657225"/>
              <a:gd name="connsiteX15" fmla="*/ 654050 w 892175"/>
              <a:gd name="connsiteY15" fmla="*/ 635000 h 657225"/>
              <a:gd name="connsiteX16" fmla="*/ 768350 w 892175"/>
              <a:gd name="connsiteY16" fmla="*/ 647700 h 657225"/>
              <a:gd name="connsiteX17" fmla="*/ 892175 w 892175"/>
              <a:gd name="connsiteY17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92175" h="657225">
                <a:moveTo>
                  <a:pt x="0" y="219075"/>
                </a:moveTo>
                <a:lnTo>
                  <a:pt x="22225" y="155575"/>
                </a:lnTo>
                <a:lnTo>
                  <a:pt x="19050" y="76200"/>
                </a:lnTo>
                <a:lnTo>
                  <a:pt x="6350" y="38100"/>
                </a:lnTo>
                <a:lnTo>
                  <a:pt x="38100" y="3175"/>
                </a:lnTo>
                <a:lnTo>
                  <a:pt x="79375" y="0"/>
                </a:lnTo>
                <a:lnTo>
                  <a:pt x="111125" y="34925"/>
                </a:lnTo>
                <a:lnTo>
                  <a:pt x="165100" y="114300"/>
                </a:lnTo>
                <a:lnTo>
                  <a:pt x="193675" y="168275"/>
                </a:lnTo>
                <a:lnTo>
                  <a:pt x="260350" y="260350"/>
                </a:lnTo>
                <a:lnTo>
                  <a:pt x="323850" y="339725"/>
                </a:lnTo>
                <a:lnTo>
                  <a:pt x="377825" y="403225"/>
                </a:lnTo>
                <a:lnTo>
                  <a:pt x="454025" y="488950"/>
                </a:lnTo>
                <a:lnTo>
                  <a:pt x="501650" y="565150"/>
                </a:lnTo>
                <a:lnTo>
                  <a:pt x="584200" y="600075"/>
                </a:lnTo>
                <a:lnTo>
                  <a:pt x="654050" y="635000"/>
                </a:lnTo>
                <a:lnTo>
                  <a:pt x="768350" y="647700"/>
                </a:lnTo>
                <a:lnTo>
                  <a:pt x="892175" y="657225"/>
                </a:lnTo>
              </a:path>
            </a:pathLst>
          </a:cu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641600" y="4461235"/>
            <a:ext cx="3797498" cy="1419920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97436" y="4061967"/>
            <a:ext cx="641121" cy="584776"/>
          </a:xfrm>
          <a:prstGeom prst="rect">
            <a:avLst/>
          </a:prstGeom>
          <a:solidFill>
            <a:srgbClr val="4F492D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Dec.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2015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76908" y="5319747"/>
            <a:ext cx="1137269" cy="338554"/>
          </a:xfrm>
          <a:prstGeom prst="rect">
            <a:avLst/>
          </a:prstGeom>
          <a:solidFill>
            <a:srgbClr val="4F492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Dec. 2015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07107" y="248523"/>
            <a:ext cx="401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3200" b="1" dirty="0" smtClean="0">
                <a:solidFill>
                  <a:srgbClr val="DAF770"/>
                </a:solidFill>
                <a:latin typeface="Arial"/>
                <a:cs typeface="Arial"/>
              </a:rPr>
              <a:t>Reducing</a:t>
            </a:r>
            <a:r>
              <a:rPr lang="en-US" sz="3200" b="1" spc="-4" dirty="0" smtClean="0">
                <a:solidFill>
                  <a:srgbClr val="DAF770"/>
                </a:solidFill>
                <a:latin typeface="Arial"/>
                <a:cs typeface="Arial"/>
              </a:rPr>
              <a:t> </a:t>
            </a:r>
            <a:r>
              <a:rPr lang="en-US" sz="3200" b="1" spc="-9" dirty="0">
                <a:solidFill>
                  <a:srgbClr val="DAF770"/>
                </a:solidFill>
                <a:latin typeface="Arial"/>
                <a:cs typeface="Arial"/>
              </a:rPr>
              <a:t>f</a:t>
            </a:r>
            <a:r>
              <a:rPr lang="en-US" sz="3200" b="1" dirty="0">
                <a:solidFill>
                  <a:srgbClr val="DAF770"/>
                </a:solidFill>
                <a:latin typeface="Arial"/>
                <a:cs typeface="Arial"/>
              </a:rPr>
              <a:t>lood</a:t>
            </a:r>
            <a:r>
              <a:rPr lang="en-US" sz="3200" b="1" spc="-4" dirty="0">
                <a:solidFill>
                  <a:srgbClr val="DAF770"/>
                </a:solidFill>
                <a:latin typeface="Arial"/>
                <a:cs typeface="Arial"/>
              </a:rPr>
              <a:t> </a:t>
            </a:r>
            <a:r>
              <a:rPr lang="en-US" sz="3200" b="1" dirty="0">
                <a:solidFill>
                  <a:srgbClr val="DAF770"/>
                </a:solidFill>
                <a:latin typeface="Arial"/>
                <a:cs typeface="Arial"/>
              </a:rPr>
              <a:t>risk</a:t>
            </a:r>
          </a:p>
        </p:txBody>
      </p:sp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76" y="202586"/>
            <a:ext cx="451636" cy="524095"/>
          </a:xfrm>
          <a:prstGeom prst="rect">
            <a:avLst/>
          </a:prstGeom>
        </p:spPr>
      </p:pic>
      <p:pic>
        <p:nvPicPr>
          <p:cNvPr id="32" name="Picture 31" descr="sfcjpadotorg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21" y="767099"/>
            <a:ext cx="1499034" cy="1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9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 descr="Watershed  - viewi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 flipH="1" flipV="1">
            <a:off x="6976532" y="1024465"/>
            <a:ext cx="59268" cy="600255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29334" y="2317491"/>
            <a:ext cx="2630366" cy="584776"/>
          </a:xfrm>
          <a:prstGeom prst="rect">
            <a:avLst/>
          </a:prstGeom>
          <a:solidFill>
            <a:srgbClr val="FFFFFF">
              <a:alpha val="98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USGS flow gauge</a:t>
            </a:r>
          </a:p>
          <a:p>
            <a:r>
              <a:rPr lang="en-US" sz="1600" dirty="0" smtClean="0">
                <a:latin typeface="Arial"/>
                <a:cs typeface="Arial"/>
              </a:rPr>
              <a:t>(45 </a:t>
            </a:r>
            <a:r>
              <a:rPr lang="en-US" sz="1600" dirty="0" err="1" smtClean="0">
                <a:latin typeface="Arial"/>
                <a:cs typeface="Arial"/>
              </a:rPr>
              <a:t>mins</a:t>
            </a:r>
            <a:r>
              <a:rPr lang="en-US" sz="1600" dirty="0" smtClean="0">
                <a:latin typeface="Arial"/>
                <a:cs typeface="Arial"/>
              </a:rPr>
              <a:t> to Pope-Chaucer)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760889" y="2286002"/>
            <a:ext cx="260652" cy="27151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920660" y="2492537"/>
            <a:ext cx="260652" cy="271515"/>
          </a:xfrm>
          <a:prstGeom prst="ellipse">
            <a:avLst/>
          </a:prstGeom>
          <a:noFill/>
          <a:ln w="57150" cmpd="sng">
            <a:solidFill>
              <a:srgbClr val="0000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743948" y="3716919"/>
            <a:ext cx="260652" cy="271515"/>
          </a:xfrm>
          <a:prstGeom prst="ellipse">
            <a:avLst/>
          </a:prstGeom>
          <a:noFill/>
          <a:ln w="57150" cmpd="sng">
            <a:solidFill>
              <a:srgbClr val="0000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577852" y="1695681"/>
            <a:ext cx="838194" cy="343665"/>
          </a:xfrm>
          <a:prstGeom prst="rect">
            <a:avLst/>
          </a:prstGeom>
          <a:noFill/>
          <a:ln w="57150" cmpd="sng">
            <a:solidFill>
              <a:srgbClr val="0000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1904993" y="2835830"/>
            <a:ext cx="709042" cy="453383"/>
          </a:xfrm>
          <a:prstGeom prst="rect">
            <a:avLst/>
          </a:prstGeom>
          <a:noFill/>
          <a:ln w="57150" cmpd="sng">
            <a:solidFill>
              <a:srgbClr val="0000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4610101" y="4944033"/>
            <a:ext cx="645446" cy="459817"/>
          </a:xfrm>
          <a:prstGeom prst="rect">
            <a:avLst/>
          </a:prstGeom>
          <a:noFill/>
          <a:ln w="57150" cmpd="sng">
            <a:solidFill>
              <a:srgbClr val="0000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3225800" y="4449749"/>
            <a:ext cx="790284" cy="319101"/>
          </a:xfrm>
          <a:prstGeom prst="rect">
            <a:avLst/>
          </a:prstGeom>
          <a:noFill/>
          <a:ln w="57150" cmpd="sng">
            <a:solidFill>
              <a:srgbClr val="0000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2" descr="101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2552" y="2384354"/>
            <a:ext cx="413943" cy="3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>
            <a:spLocks noChangeAspect="1"/>
          </p:cNvSpPr>
          <p:nvPr/>
        </p:nvSpPr>
        <p:spPr>
          <a:xfrm>
            <a:off x="3085633" y="2820987"/>
            <a:ext cx="260652" cy="271515"/>
          </a:xfrm>
          <a:prstGeom prst="ellipse">
            <a:avLst/>
          </a:prstGeom>
          <a:noFill/>
          <a:ln w="57150" cmpd="sng">
            <a:solidFill>
              <a:srgbClr val="0000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510884" y="1561846"/>
            <a:ext cx="1686968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latin typeface="Arial"/>
                <a:cs typeface="Arial"/>
              </a:rPr>
              <a:t>West </a:t>
            </a:r>
            <a:r>
              <a:rPr lang="en-US" sz="1600" dirty="0" err="1">
                <a:latin typeface="Arial"/>
                <a:cs typeface="Arial"/>
              </a:rPr>
              <a:t>Bayshore</a:t>
            </a:r>
            <a:r>
              <a:rPr lang="en-US" sz="1600" dirty="0">
                <a:latin typeface="Arial"/>
                <a:cs typeface="Arial"/>
              </a:rPr>
              <a:t> depth </a:t>
            </a:r>
            <a:r>
              <a:rPr lang="en-US" sz="1600" dirty="0" smtClean="0">
                <a:latin typeface="Arial"/>
                <a:cs typeface="Arial"/>
              </a:rPr>
              <a:t>gauge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659168" y="437171"/>
            <a:ext cx="1199336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latin typeface="Arial"/>
                <a:cs typeface="Arial"/>
              </a:rPr>
              <a:t>Tide gauge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5129334" y="546100"/>
            <a:ext cx="840422" cy="158059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780358" y="113485"/>
            <a:ext cx="1434772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US" sz="1500" dirty="0" smtClean="0">
                <a:latin typeface="Arial"/>
                <a:cs typeface="Arial"/>
              </a:rPr>
              <a:t>Pope-Chaucer depth gauge</a:t>
            </a:r>
          </a:p>
        </p:txBody>
      </p:sp>
      <p:pic>
        <p:nvPicPr>
          <p:cNvPr id="23" name="Picture 3" descr="280 logo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145" y="1969010"/>
            <a:ext cx="380389" cy="31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6568" y="99283"/>
            <a:ext cx="3292143" cy="892552"/>
          </a:xfrm>
          <a:prstGeom prst="rect">
            <a:avLst/>
          </a:prstGeom>
          <a:solidFill>
            <a:schemeClr val="tx1">
              <a:alpha val="92000"/>
            </a:schemeClr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DAF770"/>
                </a:solidFill>
                <a:latin typeface="Arial"/>
                <a:cs typeface="Arial"/>
              </a:rPr>
              <a:t>Improving the flood </a:t>
            </a:r>
            <a:r>
              <a:rPr lang="en-US" sz="2500" b="1" dirty="0">
                <a:solidFill>
                  <a:srgbClr val="DAF770"/>
                </a:solidFill>
                <a:latin typeface="Arial"/>
                <a:cs typeface="Arial"/>
              </a:rPr>
              <a:t>warning s</a:t>
            </a:r>
            <a:r>
              <a:rPr lang="en-US" sz="2500" b="1" dirty="0" smtClean="0">
                <a:solidFill>
                  <a:srgbClr val="DAF770"/>
                </a:solidFill>
                <a:latin typeface="Arial"/>
                <a:cs typeface="Arial"/>
              </a:rPr>
              <a:t>ystem</a:t>
            </a:r>
            <a:endParaRPr lang="en-US" sz="2500" b="1" dirty="0">
              <a:solidFill>
                <a:srgbClr val="DAF770"/>
              </a:solidFill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260492" y="2721772"/>
            <a:ext cx="2283058" cy="567441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710267" y="3420533"/>
            <a:ext cx="440267" cy="1574456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0569" y="4961122"/>
            <a:ext cx="2083949" cy="646331"/>
          </a:xfrm>
          <a:prstGeom prst="rect">
            <a:avLst/>
          </a:prstGeom>
          <a:solidFill>
            <a:srgbClr val="FFFFFF">
              <a:alpha val="98000"/>
            </a:srgbClr>
          </a:solidFill>
          <a:ln w="28575" cmpd="sng">
            <a:solidFill>
              <a:srgbClr val="0000E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E3"/>
                </a:solidFill>
                <a:latin typeface="Arial"/>
                <a:cs typeface="Arial"/>
              </a:rPr>
              <a:t>New Rain gauges   (3:15 to P-C)</a:t>
            </a:r>
            <a:endParaRPr lang="en-US" b="1" dirty="0">
              <a:solidFill>
                <a:srgbClr val="0000E3"/>
              </a:solidFill>
              <a:latin typeface="Arial"/>
              <a:cs typeface="Arial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5078535" y="3600450"/>
            <a:ext cx="419402" cy="150335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494762" y="3184951"/>
            <a:ext cx="1388847" cy="830997"/>
          </a:xfrm>
          <a:prstGeom prst="rect">
            <a:avLst/>
          </a:prstGeom>
          <a:solidFill>
            <a:srgbClr val="FFFFFF">
              <a:alpha val="98000"/>
            </a:srgbClr>
          </a:solidFill>
          <a:ln w="12700" cmpd="sng">
            <a:solidFill>
              <a:srgbClr val="0000E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E3"/>
                </a:solidFill>
                <a:latin typeface="Arial"/>
                <a:cs typeface="Arial"/>
              </a:rPr>
              <a:t>Stanford flow gauges</a:t>
            </a:r>
          </a:p>
          <a:p>
            <a:r>
              <a:rPr lang="en-US" sz="1600" b="1" dirty="0" smtClean="0">
                <a:solidFill>
                  <a:srgbClr val="0000E3"/>
                </a:solidFill>
                <a:latin typeface="Arial"/>
                <a:cs typeface="Arial"/>
              </a:rPr>
              <a:t>(1:45 to P-C)</a:t>
            </a:r>
            <a:endParaRPr lang="en-US" sz="1600" b="1" dirty="0">
              <a:solidFill>
                <a:srgbClr val="0000E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0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5-12-09 at 9.18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0"/>
            <a:ext cx="9144000" cy="6247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8718" y="3677022"/>
            <a:ext cx="4899587" cy="64878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Arial"/>
                <a:cs typeface="Arial"/>
              </a:rPr>
              <a:t>sfcjpa.org</a:t>
            </a:r>
            <a:r>
              <a:rPr lang="en-US" sz="3200" b="1" dirty="0">
                <a:latin typeface="Arial"/>
                <a:cs typeface="Arial"/>
              </a:rPr>
              <a:t>/</a:t>
            </a:r>
            <a:r>
              <a:rPr lang="en-US" sz="3200" b="1" dirty="0" err="1" smtClean="0">
                <a:latin typeface="Arial"/>
                <a:cs typeface="Arial"/>
              </a:rPr>
              <a:t>floodwarning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9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5-09-24 at 9.01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9" y="0"/>
            <a:ext cx="7729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5-11-18 at 9.47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128"/>
            <a:ext cx="9144000" cy="53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5-11-18 at 9.47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118"/>
            <a:ext cx="9144000" cy="59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nsert-Winter Prep .eng 1116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1743" r="13110" b="67880"/>
          <a:stretch/>
        </p:blipFill>
        <p:spPr>
          <a:xfrm>
            <a:off x="190500" y="2576942"/>
            <a:ext cx="5156200" cy="2405688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</p:pic>
      <p:pic>
        <p:nvPicPr>
          <p:cNvPr id="6" name="Picture 5" descr="Insert - Winter Prep .spa 1116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3384" r="3383" b="70850"/>
          <a:stretch/>
        </p:blipFill>
        <p:spPr>
          <a:xfrm>
            <a:off x="3089132" y="4533900"/>
            <a:ext cx="5915167" cy="2128236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</p:pic>
      <p:pic>
        <p:nvPicPr>
          <p:cNvPr id="7" name="Content Placeholder 3" descr="SHELL_Bay to 101 project_11161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9" t="3557" r="14922" b="63048"/>
          <a:stretch/>
        </p:blipFill>
        <p:spPr>
          <a:xfrm>
            <a:off x="4523672" y="126998"/>
            <a:ext cx="4493329" cy="2857501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70931" y="211669"/>
            <a:ext cx="4013201" cy="211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 smtClean="0">
                <a:solidFill>
                  <a:srgbClr val="DAF770"/>
                </a:solidFill>
                <a:latin typeface="Arial"/>
                <a:cs typeface="Arial"/>
              </a:rPr>
              <a:t>Public outreach through</a:t>
            </a:r>
          </a:p>
          <a:p>
            <a:pPr>
              <a:lnSpc>
                <a:spcPct val="120000"/>
              </a:lnSpc>
            </a:pPr>
            <a:r>
              <a:rPr lang="en-US" sz="2200" b="1" dirty="0" smtClean="0">
                <a:solidFill>
                  <a:srgbClr val="DAF770"/>
                </a:solidFill>
                <a:latin typeface="Arial"/>
                <a:cs typeface="Arial"/>
              </a:rPr>
              <a:t>English &amp; Spanish mailings to 8,800 property owners and 4,000 renters, and many</a:t>
            </a:r>
          </a:p>
          <a:p>
            <a:pPr>
              <a:lnSpc>
                <a:spcPct val="120000"/>
              </a:lnSpc>
            </a:pPr>
            <a:r>
              <a:rPr lang="en-US" sz="2200" b="1" dirty="0" smtClean="0">
                <a:solidFill>
                  <a:srgbClr val="DAF770"/>
                </a:solidFill>
                <a:latin typeface="Arial"/>
                <a:cs typeface="Arial"/>
              </a:rPr>
              <a:t>community meetings</a:t>
            </a:r>
            <a:endParaRPr lang="en-US" sz="2200" b="1" dirty="0">
              <a:solidFill>
                <a:srgbClr val="DAF77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3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3679" y="3017970"/>
            <a:ext cx="698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AF770"/>
                </a:solidFill>
                <a:latin typeface="Arial"/>
                <a:cs typeface="Arial"/>
              </a:rPr>
              <a:t>Questions and Answers</a:t>
            </a:r>
            <a:endParaRPr lang="en-US" sz="4000" dirty="0">
              <a:solidFill>
                <a:srgbClr val="DAF770"/>
              </a:solidFill>
              <a:latin typeface="Arial"/>
              <a:cs typeface="Arial"/>
            </a:endParaRP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43" y="505051"/>
            <a:ext cx="451636" cy="524095"/>
          </a:xfrm>
          <a:prstGeom prst="rect">
            <a:avLst/>
          </a:prstGeom>
        </p:spPr>
      </p:pic>
      <p:pic>
        <p:nvPicPr>
          <p:cNvPr id="11" name="Picture 10" descr="sfcjpadotorg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288" y="1069564"/>
            <a:ext cx="1499034" cy="1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6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/>
          <a:stretch/>
        </p:blipFill>
        <p:spPr bwMode="auto">
          <a:xfrm>
            <a:off x="104587" y="89645"/>
            <a:ext cx="4489822" cy="3373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5" descr="photo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3495" r="15434" b="3495"/>
          <a:stretch/>
        </p:blipFill>
        <p:spPr>
          <a:xfrm>
            <a:off x="4985050" y="89645"/>
            <a:ext cx="4023988" cy="3152589"/>
          </a:xfrm>
          <a:prstGeom prst="rect">
            <a:avLst/>
          </a:prstGeom>
        </p:spPr>
      </p:pic>
      <p:pic>
        <p:nvPicPr>
          <p:cNvPr id="13" name="Content Placeholder 4" descr="IMG_076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7" b="16584"/>
          <a:stretch/>
        </p:blipFill>
        <p:spPr>
          <a:xfrm>
            <a:off x="1371601" y="3637518"/>
            <a:ext cx="7637930" cy="3115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5" y="3039038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1998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0860" y="2847007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2012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5972" y="635021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2014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9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435" y="5698"/>
            <a:ext cx="7838960" cy="816068"/>
          </a:xfrm>
        </p:spPr>
        <p:txBody>
          <a:bodyPr>
            <a:noAutofit/>
          </a:bodyPr>
          <a:lstStyle/>
          <a:p>
            <a:pPr algn="l"/>
            <a:r>
              <a:rPr lang="en-US" sz="23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sz="2300" b="1" dirty="0" smtClean="0">
                <a:solidFill>
                  <a:srgbClr val="FFFFFF"/>
                </a:solidFill>
                <a:latin typeface="Arial"/>
                <a:cs typeface="Arial"/>
              </a:rPr>
              <a:t>evee heights from Friendship Bridge to Highway 101</a:t>
            </a:r>
            <a:endParaRPr lang="en-US" sz="23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Content Placeholder 3" descr="SFCJPA Bay-Hwy. 101 Existing Condition Hydraulic Profiles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96" t="32670" r="3796" b="34861"/>
          <a:stretch/>
        </p:blipFill>
        <p:spPr>
          <a:xfrm>
            <a:off x="26560" y="2042990"/>
            <a:ext cx="9139619" cy="4036576"/>
          </a:xfrm>
        </p:spPr>
      </p:pic>
      <p:sp>
        <p:nvSpPr>
          <p:cNvPr id="3" name="Right Brace 2"/>
          <p:cNvSpPr/>
          <p:nvPr/>
        </p:nvSpPr>
        <p:spPr>
          <a:xfrm rot="5400000">
            <a:off x="6555664" y="5351590"/>
            <a:ext cx="269642" cy="811196"/>
          </a:xfrm>
          <a:prstGeom prst="rightBrac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66571" y="5919501"/>
            <a:ext cx="104442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lIns="91440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500 feet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57024" y="4574726"/>
            <a:ext cx="349089" cy="415049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0674" y="4183144"/>
            <a:ext cx="349089" cy="415049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50674" y="3789482"/>
            <a:ext cx="349089" cy="415049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0686" y="3395825"/>
            <a:ext cx="349089" cy="415049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50698" y="3006401"/>
            <a:ext cx="349089" cy="415049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1620" y="2042990"/>
            <a:ext cx="932686" cy="59637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Elevation in feet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494300" y="3259940"/>
            <a:ext cx="607320" cy="538010"/>
          </a:xfrm>
          <a:prstGeom prst="ellipse">
            <a:avLst/>
          </a:prstGeom>
          <a:noFill/>
          <a:ln w="57150" cmpd="sng">
            <a:solidFill>
              <a:srgbClr val="F300F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1000000">
            <a:off x="6940296" y="3242924"/>
            <a:ext cx="1166428" cy="640080"/>
          </a:xfrm>
          <a:prstGeom prst="ellipse">
            <a:avLst/>
          </a:prstGeom>
          <a:noFill/>
          <a:ln w="57150" cmpd="sng">
            <a:solidFill>
              <a:srgbClr val="1D3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474635" y="3512340"/>
            <a:ext cx="406398" cy="196096"/>
          </a:xfrm>
          <a:prstGeom prst="straightConnector1">
            <a:avLst/>
          </a:prstGeom>
          <a:ln w="57150" cmpd="sng">
            <a:solidFill>
              <a:srgbClr val="7DB46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59203" y="3236136"/>
            <a:ext cx="1728132" cy="369332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7DB4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DB466"/>
                </a:solidFill>
                <a:latin typeface="Arial"/>
                <a:cs typeface="Arial"/>
              </a:rPr>
              <a:t>East Palo Alto</a:t>
            </a:r>
            <a:endParaRPr lang="en-US" b="1" dirty="0">
              <a:solidFill>
                <a:srgbClr val="7DB466"/>
              </a:solidFill>
              <a:latin typeface="Arial"/>
              <a:cs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51933" y="4012574"/>
            <a:ext cx="391640" cy="110692"/>
          </a:xfrm>
          <a:prstGeom prst="straightConnector1">
            <a:avLst/>
          </a:prstGeom>
          <a:ln w="57150" cmpd="sng">
            <a:solidFill>
              <a:schemeClr val="accent6">
                <a:lumMod val="7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98817" y="3711160"/>
            <a:ext cx="1002208" cy="338554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Palo Alto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50698" y="2612701"/>
            <a:ext cx="349089" cy="415049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77655" y="5805257"/>
            <a:ext cx="1212393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End of Daphne Way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770967" y="5414934"/>
            <a:ext cx="0" cy="40302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33754" y="5587253"/>
            <a:ext cx="0" cy="293296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8404661" y="5422543"/>
            <a:ext cx="0" cy="40302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8094" y="5850960"/>
            <a:ext cx="995478" cy="4957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Friendship</a:t>
            </a:r>
          </a:p>
          <a:p>
            <a:r>
              <a:rPr lang="en-US" sz="1400" dirty="0" smtClean="0">
                <a:latin typeface="Arial"/>
                <a:cs typeface="Arial"/>
              </a:rPr>
              <a:t>Bridge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49355" y="5793817"/>
            <a:ext cx="1238999" cy="49244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/>
                <a:cs typeface="Arial"/>
              </a:rPr>
              <a:t>E. </a:t>
            </a:r>
            <a:r>
              <a:rPr lang="en-US" sz="1300" dirty="0" err="1" smtClean="0">
                <a:latin typeface="Arial"/>
                <a:cs typeface="Arial"/>
              </a:rPr>
              <a:t>Bayshore</a:t>
            </a:r>
            <a:r>
              <a:rPr lang="en-US" sz="1300" dirty="0" smtClean="0">
                <a:latin typeface="Arial"/>
                <a:cs typeface="Arial"/>
              </a:rPr>
              <a:t> / Highway 101</a:t>
            </a:r>
            <a:endParaRPr lang="en-US" sz="1300" dirty="0">
              <a:latin typeface="Arial"/>
              <a:cs typeface="Arial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2127250" y="5001210"/>
            <a:ext cx="73441" cy="419242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8094" y="973275"/>
            <a:ext cx="9124949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 smtClean="0">
                <a:latin typeface="Arial"/>
                <a:cs typeface="Arial"/>
              </a:rPr>
              <a:t>2012:  In </a:t>
            </a:r>
            <a:r>
              <a:rPr lang="en-US" sz="2000" b="1" dirty="0">
                <a:latin typeface="Arial"/>
                <a:cs typeface="Arial"/>
              </a:rPr>
              <a:t>one area, EPA levee higher by up to </a:t>
            </a:r>
            <a:r>
              <a:rPr lang="en-US" sz="2000" b="1" dirty="0" smtClean="0">
                <a:latin typeface="Arial"/>
                <a:cs typeface="Arial"/>
              </a:rPr>
              <a:t>12 inches. </a:t>
            </a:r>
          </a:p>
          <a:p>
            <a:pPr algn="ctr">
              <a:lnSpc>
                <a:spcPct val="120000"/>
              </a:lnSpc>
            </a:pPr>
            <a:r>
              <a:rPr lang="en-US" sz="2000" b="1" dirty="0" smtClean="0">
                <a:latin typeface="Arial"/>
                <a:cs typeface="Arial"/>
              </a:rPr>
              <a:t>Otherwise, PA levee higher by up to 6 inches.  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49306" y="4957950"/>
            <a:ext cx="349089" cy="415049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13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236398" y="2561167"/>
            <a:ext cx="283302" cy="567115"/>
          </a:xfrm>
          <a:prstGeom prst="straightConnector1">
            <a:avLst/>
          </a:prstGeom>
          <a:ln w="57150" cmpd="sng">
            <a:solidFill>
              <a:srgbClr val="F300F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967297" y="2203715"/>
            <a:ext cx="2737235" cy="369332"/>
          </a:xfrm>
          <a:prstGeom prst="rect">
            <a:avLst/>
          </a:prstGeom>
          <a:solidFill>
            <a:srgbClr val="FFFFFF"/>
          </a:solidFill>
          <a:ln>
            <a:solidFill>
              <a:srgbClr val="F300F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300F6"/>
                </a:solidFill>
                <a:latin typeface="Arial"/>
                <a:cs typeface="Arial"/>
              </a:rPr>
              <a:t>Dec. 2012 EPA flooding</a:t>
            </a:r>
            <a:endParaRPr lang="en-US" b="1" dirty="0">
              <a:solidFill>
                <a:srgbClr val="F300F6"/>
              </a:solidFill>
              <a:latin typeface="Arial"/>
              <a:cs typeface="Arial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275836" y="2639362"/>
            <a:ext cx="2498218" cy="616503"/>
          </a:xfrm>
          <a:prstGeom prst="straightConnector1">
            <a:avLst/>
          </a:prstGeom>
          <a:ln w="57150" cmpd="sng">
            <a:solidFill>
              <a:srgbClr val="1D36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68607" y="2199082"/>
            <a:ext cx="2021529" cy="646331"/>
          </a:xfrm>
          <a:prstGeom prst="rect">
            <a:avLst/>
          </a:prstGeom>
          <a:solidFill>
            <a:srgbClr val="FFFFFF"/>
          </a:solidFill>
          <a:ln>
            <a:solidFill>
              <a:srgbClr val="1D36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D36FF"/>
                </a:solidFill>
                <a:latin typeface="Arial"/>
                <a:cs typeface="Arial"/>
              </a:rPr>
              <a:t>2013: EPA raised</a:t>
            </a:r>
          </a:p>
          <a:p>
            <a:r>
              <a:rPr lang="en-US" b="1" dirty="0" smtClean="0">
                <a:solidFill>
                  <a:srgbClr val="1D36FF"/>
                </a:solidFill>
                <a:latin typeface="Arial"/>
                <a:cs typeface="Arial"/>
              </a:rPr>
              <a:t>its levee </a:t>
            </a:r>
            <a:endParaRPr lang="en-US" b="1" dirty="0">
              <a:solidFill>
                <a:srgbClr val="1D36FF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94791" y="5325499"/>
            <a:ext cx="2176271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Current maximum </a:t>
            </a:r>
            <a:r>
              <a:rPr lang="en-US" sz="1400" dirty="0">
                <a:latin typeface="Arial"/>
                <a:cs typeface="Arial"/>
              </a:rPr>
              <a:t>water </a:t>
            </a:r>
            <a:r>
              <a:rPr lang="en-US" sz="1400" dirty="0" smtClean="0">
                <a:latin typeface="Arial"/>
                <a:cs typeface="Arial"/>
              </a:rPr>
              <a:t>elevation during high tide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 rot="21240000">
            <a:off x="5749294" y="3452728"/>
            <a:ext cx="1216152" cy="685800"/>
          </a:xfrm>
          <a:prstGeom prst="ellipse">
            <a:avLst/>
          </a:prstGeom>
          <a:noFill/>
          <a:ln w="57150" cmpd="sng">
            <a:solidFill>
              <a:srgbClr val="1D3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013774" y="4239850"/>
            <a:ext cx="3266625" cy="877163"/>
          </a:xfrm>
          <a:prstGeom prst="rect">
            <a:avLst/>
          </a:prstGeom>
          <a:solidFill>
            <a:srgbClr val="FFFFFF"/>
          </a:solidFill>
          <a:ln>
            <a:solidFill>
              <a:srgbClr val="1D3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1D36FF"/>
                </a:solidFill>
                <a:latin typeface="Arial"/>
                <a:cs typeface="Arial"/>
              </a:rPr>
              <a:t>2015: EPA raised its levee where it</a:t>
            </a:r>
            <a:r>
              <a:rPr lang="en-US" sz="1700" b="1" dirty="0">
                <a:solidFill>
                  <a:srgbClr val="1D36FF"/>
                </a:solidFill>
                <a:latin typeface="Arial"/>
                <a:cs typeface="Arial"/>
              </a:rPr>
              <a:t> </a:t>
            </a:r>
            <a:r>
              <a:rPr lang="en-US" sz="1700" b="1" dirty="0" smtClean="0">
                <a:solidFill>
                  <a:srgbClr val="1D36FF"/>
                </a:solidFill>
                <a:latin typeface="Arial"/>
                <a:cs typeface="Arial"/>
              </a:rPr>
              <a:t>was below PA levee; PA matched new height</a:t>
            </a:r>
            <a:endParaRPr lang="en-US" sz="1700" b="1" dirty="0">
              <a:solidFill>
                <a:srgbClr val="1D36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6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46" grpId="0"/>
      <p:bldP spid="36" grpId="0" animBg="1"/>
      <p:bldP spid="36" grpId="1" animBg="1"/>
      <p:bldP spid="44" grpId="0" animBg="1"/>
      <p:bldP spid="44" grpId="1" animBg="1"/>
      <p:bldP spid="43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28827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84602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4" descr="watershed_vert_exag"/>
          <p:cNvPicPr>
            <a:picLocks noChangeArrowheads="1"/>
          </p:cNvPicPr>
          <p:nvPr/>
        </p:nvPicPr>
        <p:blipFill rotWithShape="1">
          <a:blip r:embed="rId2"/>
          <a:srcRect b="2671"/>
          <a:stretch/>
        </p:blipFill>
        <p:spPr bwMode="auto">
          <a:xfrm>
            <a:off x="-9835" y="960739"/>
            <a:ext cx="9144000" cy="579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054451" y="4229743"/>
            <a:ext cx="11147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defTabSz="912813"/>
            <a:r>
              <a:rPr lang="en-US" b="1" i="1" dirty="0">
                <a:solidFill>
                  <a:schemeClr val="bg1"/>
                </a:solidFill>
                <a:cs typeface="Arial" charset="0"/>
              </a:rPr>
              <a:t>Palo Alto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914220" y="5507027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2813"/>
            <a:r>
              <a:rPr lang="en-US" b="1" i="1" dirty="0">
                <a:solidFill>
                  <a:schemeClr val="bg1"/>
                </a:solidFill>
                <a:cs typeface="Arial" charset="0"/>
              </a:rPr>
              <a:t>East Palo Alto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101016" y="4807313"/>
            <a:ext cx="134537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defTabSz="912813"/>
            <a:r>
              <a:rPr lang="en-US" b="1" i="1" dirty="0">
                <a:solidFill>
                  <a:schemeClr val="bg1"/>
                </a:solidFill>
                <a:cs typeface="Arial" charset="0"/>
              </a:rPr>
              <a:t>Menlo Park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5363503" y="5244991"/>
            <a:ext cx="3774059" cy="14773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50 square miles; </a:t>
            </a:r>
            <a:r>
              <a:rPr lang="en-US" dirty="0" smtClean="0">
                <a:latin typeface="Arial"/>
                <a:cs typeface="Arial"/>
              </a:rPr>
              <a:t>two counties;       six </a:t>
            </a:r>
            <a:r>
              <a:rPr lang="en-US" dirty="0">
                <a:latin typeface="Arial"/>
                <a:cs typeface="Arial"/>
              </a:rPr>
              <a:t>towns</a:t>
            </a:r>
            <a:r>
              <a:rPr lang="en-US" dirty="0" smtClean="0">
                <a:latin typeface="Arial"/>
                <a:cs typeface="Arial"/>
              </a:rPr>
              <a:t>; </a:t>
            </a:r>
            <a:r>
              <a:rPr lang="en-US" dirty="0">
                <a:latin typeface="Arial"/>
                <a:cs typeface="Arial"/>
              </a:rPr>
              <a:t>local, </a:t>
            </a:r>
            <a:r>
              <a:rPr lang="en-US" dirty="0" smtClean="0">
                <a:latin typeface="Arial"/>
                <a:cs typeface="Arial"/>
              </a:rPr>
              <a:t>state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national parks sites; major rail &amp;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highways</a:t>
            </a:r>
            <a:r>
              <a:rPr lang="en-US" dirty="0" smtClean="0">
                <a:latin typeface="Arial"/>
                <a:cs typeface="Arial"/>
              </a:rPr>
              <a:t>,</a:t>
            </a:r>
          </a:p>
          <a:p>
            <a:r>
              <a:rPr lang="en-US" dirty="0" smtClean="0">
                <a:latin typeface="Arial"/>
                <a:cs typeface="Arial"/>
              </a:rPr>
              <a:t>regional airport and USPS facility,   and major </a:t>
            </a:r>
            <a:r>
              <a:rPr lang="en-US" dirty="0">
                <a:latin typeface="Arial"/>
                <a:cs typeface="Arial"/>
              </a:rPr>
              <a:t>research university </a:t>
            </a:r>
          </a:p>
        </p:txBody>
      </p:sp>
      <p:sp>
        <p:nvSpPr>
          <p:cNvPr id="19" name="Oval 18"/>
          <p:cNvSpPr/>
          <p:nvPr/>
        </p:nvSpPr>
        <p:spPr>
          <a:xfrm rot="960000">
            <a:off x="235808" y="4718657"/>
            <a:ext cx="3208612" cy="1482725"/>
          </a:xfrm>
          <a:prstGeom prst="ellipse">
            <a:avLst/>
          </a:prstGeom>
          <a:noFill/>
          <a:ln w="34925" cap="flat" cmpd="sng" algn="ctr">
            <a:solidFill>
              <a:srgbClr val="BA101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TextBox 57"/>
          <p:cNvSpPr txBox="1">
            <a:spLocks noChangeArrowheads="1"/>
          </p:cNvSpPr>
          <p:nvPr/>
        </p:nvSpPr>
        <p:spPr bwMode="auto">
          <a:xfrm>
            <a:off x="341288" y="2422515"/>
            <a:ext cx="1414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Watershed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89075" y="2447915"/>
            <a:ext cx="933450" cy="184150"/>
          </a:xfrm>
          <a:prstGeom prst="straightConnector1">
            <a:avLst/>
          </a:prstGeom>
          <a:ln w="412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59"/>
          <p:cNvSpPr txBox="1">
            <a:spLocks noChangeArrowheads="1"/>
          </p:cNvSpPr>
          <p:nvPr/>
        </p:nvSpPr>
        <p:spPr bwMode="auto">
          <a:xfrm>
            <a:off x="3365475" y="6113452"/>
            <a:ext cx="14810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32A25"/>
                </a:solidFill>
                <a:latin typeface="Arial"/>
                <a:cs typeface="Arial"/>
              </a:rPr>
              <a:t>Floodplain</a:t>
            </a:r>
          </a:p>
        </p:txBody>
      </p:sp>
      <p:sp>
        <p:nvSpPr>
          <p:cNvPr id="23" name="Freeform 22"/>
          <p:cNvSpPr/>
          <p:nvPr/>
        </p:nvSpPr>
        <p:spPr>
          <a:xfrm>
            <a:off x="1181073" y="1799168"/>
            <a:ext cx="7907893" cy="4156595"/>
          </a:xfrm>
          <a:custGeom>
            <a:avLst/>
            <a:gdLst>
              <a:gd name="connsiteX0" fmla="*/ 4859328 w 7579245"/>
              <a:gd name="connsiteY0" fmla="*/ 42333 h 4085167"/>
              <a:gd name="connsiteX1" fmla="*/ 4891078 w 7579245"/>
              <a:gd name="connsiteY1" fmla="*/ 21167 h 4085167"/>
              <a:gd name="connsiteX2" fmla="*/ 4954578 w 7579245"/>
              <a:gd name="connsiteY2" fmla="*/ 0 h 4085167"/>
              <a:gd name="connsiteX3" fmla="*/ 5060412 w 7579245"/>
              <a:gd name="connsiteY3" fmla="*/ 10583 h 4085167"/>
              <a:gd name="connsiteX4" fmla="*/ 5092162 w 7579245"/>
              <a:gd name="connsiteY4" fmla="*/ 31750 h 4085167"/>
              <a:gd name="connsiteX5" fmla="*/ 5219162 w 7579245"/>
              <a:gd name="connsiteY5" fmla="*/ 63500 h 4085167"/>
              <a:gd name="connsiteX6" fmla="*/ 5219162 w 7579245"/>
              <a:gd name="connsiteY6" fmla="*/ 63500 h 4085167"/>
              <a:gd name="connsiteX7" fmla="*/ 5441412 w 7579245"/>
              <a:gd name="connsiteY7" fmla="*/ 74083 h 4085167"/>
              <a:gd name="connsiteX8" fmla="*/ 5536662 w 7579245"/>
              <a:gd name="connsiteY8" fmla="*/ 95250 h 4085167"/>
              <a:gd name="connsiteX9" fmla="*/ 5568412 w 7579245"/>
              <a:gd name="connsiteY9" fmla="*/ 105833 h 4085167"/>
              <a:gd name="connsiteX10" fmla="*/ 5600162 w 7579245"/>
              <a:gd name="connsiteY10" fmla="*/ 127000 h 4085167"/>
              <a:gd name="connsiteX11" fmla="*/ 5631912 w 7579245"/>
              <a:gd name="connsiteY11" fmla="*/ 158750 h 4085167"/>
              <a:gd name="connsiteX12" fmla="*/ 5780078 w 7579245"/>
              <a:gd name="connsiteY12" fmla="*/ 169333 h 4085167"/>
              <a:gd name="connsiteX13" fmla="*/ 6097578 w 7579245"/>
              <a:gd name="connsiteY13" fmla="*/ 179917 h 4085167"/>
              <a:gd name="connsiteX14" fmla="*/ 6150495 w 7579245"/>
              <a:gd name="connsiteY14" fmla="*/ 190500 h 4085167"/>
              <a:gd name="connsiteX15" fmla="*/ 6161078 w 7579245"/>
              <a:gd name="connsiteY15" fmla="*/ 222250 h 4085167"/>
              <a:gd name="connsiteX16" fmla="*/ 6203412 w 7579245"/>
              <a:gd name="connsiteY16" fmla="*/ 232833 h 4085167"/>
              <a:gd name="connsiteX17" fmla="*/ 6340995 w 7579245"/>
              <a:gd name="connsiteY17" fmla="*/ 254000 h 4085167"/>
              <a:gd name="connsiteX18" fmla="*/ 6362162 w 7579245"/>
              <a:gd name="connsiteY18" fmla="*/ 285750 h 4085167"/>
              <a:gd name="connsiteX19" fmla="*/ 6404495 w 7579245"/>
              <a:gd name="connsiteY19" fmla="*/ 359833 h 4085167"/>
              <a:gd name="connsiteX20" fmla="*/ 6446828 w 7579245"/>
              <a:gd name="connsiteY20" fmla="*/ 370417 h 4085167"/>
              <a:gd name="connsiteX21" fmla="*/ 6499745 w 7579245"/>
              <a:gd name="connsiteY21" fmla="*/ 433917 h 4085167"/>
              <a:gd name="connsiteX22" fmla="*/ 6510328 w 7579245"/>
              <a:gd name="connsiteY22" fmla="*/ 465667 h 4085167"/>
              <a:gd name="connsiteX23" fmla="*/ 6711412 w 7579245"/>
              <a:gd name="connsiteY23" fmla="*/ 518583 h 4085167"/>
              <a:gd name="connsiteX24" fmla="*/ 6753745 w 7579245"/>
              <a:gd name="connsiteY24" fmla="*/ 529167 h 4085167"/>
              <a:gd name="connsiteX25" fmla="*/ 6817245 w 7579245"/>
              <a:gd name="connsiteY25" fmla="*/ 550333 h 4085167"/>
              <a:gd name="connsiteX26" fmla="*/ 6986578 w 7579245"/>
              <a:gd name="connsiteY26" fmla="*/ 560917 h 4085167"/>
              <a:gd name="connsiteX27" fmla="*/ 7229995 w 7579245"/>
              <a:gd name="connsiteY27" fmla="*/ 603250 h 4085167"/>
              <a:gd name="connsiteX28" fmla="*/ 7251162 w 7579245"/>
              <a:gd name="connsiteY28" fmla="*/ 635000 h 4085167"/>
              <a:gd name="connsiteX29" fmla="*/ 7314662 w 7579245"/>
              <a:gd name="connsiteY29" fmla="*/ 656167 h 4085167"/>
              <a:gd name="connsiteX30" fmla="*/ 7431078 w 7579245"/>
              <a:gd name="connsiteY30" fmla="*/ 677333 h 4085167"/>
              <a:gd name="connsiteX31" fmla="*/ 7536912 w 7579245"/>
              <a:gd name="connsiteY31" fmla="*/ 687917 h 4085167"/>
              <a:gd name="connsiteX32" fmla="*/ 7558078 w 7579245"/>
              <a:gd name="connsiteY32" fmla="*/ 719667 h 4085167"/>
              <a:gd name="connsiteX33" fmla="*/ 7579245 w 7579245"/>
              <a:gd name="connsiteY33" fmla="*/ 783167 h 4085167"/>
              <a:gd name="connsiteX34" fmla="*/ 7568662 w 7579245"/>
              <a:gd name="connsiteY34" fmla="*/ 867833 h 4085167"/>
              <a:gd name="connsiteX35" fmla="*/ 7536912 w 7579245"/>
              <a:gd name="connsiteY35" fmla="*/ 899583 h 4085167"/>
              <a:gd name="connsiteX36" fmla="*/ 7515745 w 7579245"/>
              <a:gd name="connsiteY36" fmla="*/ 931333 h 4085167"/>
              <a:gd name="connsiteX37" fmla="*/ 7473412 w 7579245"/>
              <a:gd name="connsiteY37" fmla="*/ 973667 h 4085167"/>
              <a:gd name="connsiteX38" fmla="*/ 7431078 w 7579245"/>
              <a:gd name="connsiteY38" fmla="*/ 1047750 h 4085167"/>
              <a:gd name="connsiteX39" fmla="*/ 7367578 w 7579245"/>
              <a:gd name="connsiteY39" fmla="*/ 1090083 h 4085167"/>
              <a:gd name="connsiteX40" fmla="*/ 7335828 w 7579245"/>
              <a:gd name="connsiteY40" fmla="*/ 1111250 h 4085167"/>
              <a:gd name="connsiteX41" fmla="*/ 7304078 w 7579245"/>
              <a:gd name="connsiteY41" fmla="*/ 1132417 h 4085167"/>
              <a:gd name="connsiteX42" fmla="*/ 7272328 w 7579245"/>
              <a:gd name="connsiteY42" fmla="*/ 1143000 h 4085167"/>
              <a:gd name="connsiteX43" fmla="*/ 7177078 w 7579245"/>
              <a:gd name="connsiteY43" fmla="*/ 1217083 h 4085167"/>
              <a:gd name="connsiteX44" fmla="*/ 7155912 w 7579245"/>
              <a:gd name="connsiteY44" fmla="*/ 1248833 h 4085167"/>
              <a:gd name="connsiteX45" fmla="*/ 7124162 w 7579245"/>
              <a:gd name="connsiteY45" fmla="*/ 1259417 h 4085167"/>
              <a:gd name="connsiteX46" fmla="*/ 7092412 w 7579245"/>
              <a:gd name="connsiteY46" fmla="*/ 1280583 h 4085167"/>
              <a:gd name="connsiteX47" fmla="*/ 7039495 w 7579245"/>
              <a:gd name="connsiteY47" fmla="*/ 1333500 h 4085167"/>
              <a:gd name="connsiteX48" fmla="*/ 6997162 w 7579245"/>
              <a:gd name="connsiteY48" fmla="*/ 1365250 h 4085167"/>
              <a:gd name="connsiteX49" fmla="*/ 6954828 w 7579245"/>
              <a:gd name="connsiteY49" fmla="*/ 1375833 h 4085167"/>
              <a:gd name="connsiteX50" fmla="*/ 6923078 w 7579245"/>
              <a:gd name="connsiteY50" fmla="*/ 1397000 h 4085167"/>
              <a:gd name="connsiteX51" fmla="*/ 6796078 w 7579245"/>
              <a:gd name="connsiteY51" fmla="*/ 1418167 h 4085167"/>
              <a:gd name="connsiteX52" fmla="*/ 6764328 w 7579245"/>
              <a:gd name="connsiteY52" fmla="*/ 1428750 h 4085167"/>
              <a:gd name="connsiteX53" fmla="*/ 6690245 w 7579245"/>
              <a:gd name="connsiteY53" fmla="*/ 1439333 h 4085167"/>
              <a:gd name="connsiteX54" fmla="*/ 6637328 w 7579245"/>
              <a:gd name="connsiteY54" fmla="*/ 1449917 h 4085167"/>
              <a:gd name="connsiteX55" fmla="*/ 6489162 w 7579245"/>
              <a:gd name="connsiteY55" fmla="*/ 1428750 h 4085167"/>
              <a:gd name="connsiteX56" fmla="*/ 6425662 w 7579245"/>
              <a:gd name="connsiteY56" fmla="*/ 1407583 h 4085167"/>
              <a:gd name="connsiteX57" fmla="*/ 6393912 w 7579245"/>
              <a:gd name="connsiteY57" fmla="*/ 1397000 h 4085167"/>
              <a:gd name="connsiteX58" fmla="*/ 6362162 w 7579245"/>
              <a:gd name="connsiteY58" fmla="*/ 1375833 h 4085167"/>
              <a:gd name="connsiteX59" fmla="*/ 6309245 w 7579245"/>
              <a:gd name="connsiteY59" fmla="*/ 1365250 h 4085167"/>
              <a:gd name="connsiteX60" fmla="*/ 6277495 w 7579245"/>
              <a:gd name="connsiteY60" fmla="*/ 1354667 h 4085167"/>
              <a:gd name="connsiteX61" fmla="*/ 6055245 w 7579245"/>
              <a:gd name="connsiteY61" fmla="*/ 1333500 h 4085167"/>
              <a:gd name="connsiteX62" fmla="*/ 6023495 w 7579245"/>
              <a:gd name="connsiteY62" fmla="*/ 1322917 h 4085167"/>
              <a:gd name="connsiteX63" fmla="*/ 6002328 w 7579245"/>
              <a:gd name="connsiteY63" fmla="*/ 1354667 h 4085167"/>
              <a:gd name="connsiteX64" fmla="*/ 5991745 w 7579245"/>
              <a:gd name="connsiteY64" fmla="*/ 1534583 h 4085167"/>
              <a:gd name="connsiteX65" fmla="*/ 5970578 w 7579245"/>
              <a:gd name="connsiteY65" fmla="*/ 1598083 h 4085167"/>
              <a:gd name="connsiteX66" fmla="*/ 5959995 w 7579245"/>
              <a:gd name="connsiteY66" fmla="*/ 1629833 h 4085167"/>
              <a:gd name="connsiteX67" fmla="*/ 5896495 w 7579245"/>
              <a:gd name="connsiteY67" fmla="*/ 1661583 h 4085167"/>
              <a:gd name="connsiteX68" fmla="*/ 5663662 w 7579245"/>
              <a:gd name="connsiteY68" fmla="*/ 1651000 h 4085167"/>
              <a:gd name="connsiteX69" fmla="*/ 5600162 w 7579245"/>
              <a:gd name="connsiteY69" fmla="*/ 1629833 h 4085167"/>
              <a:gd name="connsiteX70" fmla="*/ 5526078 w 7579245"/>
              <a:gd name="connsiteY70" fmla="*/ 1608667 h 4085167"/>
              <a:gd name="connsiteX71" fmla="*/ 5451995 w 7579245"/>
              <a:gd name="connsiteY71" fmla="*/ 1587500 h 4085167"/>
              <a:gd name="connsiteX72" fmla="*/ 5388495 w 7579245"/>
              <a:gd name="connsiteY72" fmla="*/ 1545167 h 4085167"/>
              <a:gd name="connsiteX73" fmla="*/ 5303828 w 7579245"/>
              <a:gd name="connsiteY73" fmla="*/ 1524000 h 4085167"/>
              <a:gd name="connsiteX74" fmla="*/ 5240328 w 7579245"/>
              <a:gd name="connsiteY74" fmla="*/ 1502833 h 4085167"/>
              <a:gd name="connsiteX75" fmla="*/ 5176828 w 7579245"/>
              <a:gd name="connsiteY75" fmla="*/ 1492250 h 4085167"/>
              <a:gd name="connsiteX76" fmla="*/ 5145078 w 7579245"/>
              <a:gd name="connsiteY76" fmla="*/ 1481667 h 4085167"/>
              <a:gd name="connsiteX77" fmla="*/ 5070995 w 7579245"/>
              <a:gd name="connsiteY77" fmla="*/ 1471083 h 4085167"/>
              <a:gd name="connsiteX78" fmla="*/ 5018078 w 7579245"/>
              <a:gd name="connsiteY78" fmla="*/ 1460500 h 4085167"/>
              <a:gd name="connsiteX79" fmla="*/ 4986328 w 7579245"/>
              <a:gd name="connsiteY79" fmla="*/ 1439333 h 4085167"/>
              <a:gd name="connsiteX80" fmla="*/ 4859328 w 7579245"/>
              <a:gd name="connsiteY80" fmla="*/ 1418167 h 4085167"/>
              <a:gd name="connsiteX81" fmla="*/ 4785245 w 7579245"/>
              <a:gd name="connsiteY81" fmla="*/ 1397000 h 4085167"/>
              <a:gd name="connsiteX82" fmla="*/ 4742912 w 7579245"/>
              <a:gd name="connsiteY82" fmla="*/ 1386417 h 4085167"/>
              <a:gd name="connsiteX83" fmla="*/ 4679412 w 7579245"/>
              <a:gd name="connsiteY83" fmla="*/ 1365250 h 4085167"/>
              <a:gd name="connsiteX84" fmla="*/ 4647662 w 7579245"/>
              <a:gd name="connsiteY84" fmla="*/ 1354667 h 4085167"/>
              <a:gd name="connsiteX85" fmla="*/ 4562995 w 7579245"/>
              <a:gd name="connsiteY85" fmla="*/ 1333500 h 4085167"/>
              <a:gd name="connsiteX86" fmla="*/ 4531245 w 7579245"/>
              <a:gd name="connsiteY86" fmla="*/ 1312333 h 4085167"/>
              <a:gd name="connsiteX87" fmla="*/ 4404245 w 7579245"/>
              <a:gd name="connsiteY87" fmla="*/ 1280583 h 4085167"/>
              <a:gd name="connsiteX88" fmla="*/ 4361912 w 7579245"/>
              <a:gd name="connsiteY88" fmla="*/ 1270000 h 4085167"/>
              <a:gd name="connsiteX89" fmla="*/ 4308995 w 7579245"/>
              <a:gd name="connsiteY89" fmla="*/ 1259417 h 4085167"/>
              <a:gd name="connsiteX90" fmla="*/ 4245495 w 7579245"/>
              <a:gd name="connsiteY90" fmla="*/ 1238250 h 4085167"/>
              <a:gd name="connsiteX91" fmla="*/ 4171412 w 7579245"/>
              <a:gd name="connsiteY91" fmla="*/ 1227667 h 4085167"/>
              <a:gd name="connsiteX92" fmla="*/ 4044412 w 7579245"/>
              <a:gd name="connsiteY92" fmla="*/ 1248833 h 4085167"/>
              <a:gd name="connsiteX93" fmla="*/ 4012662 w 7579245"/>
              <a:gd name="connsiteY93" fmla="*/ 1259417 h 4085167"/>
              <a:gd name="connsiteX94" fmla="*/ 3959745 w 7579245"/>
              <a:gd name="connsiteY94" fmla="*/ 1322917 h 4085167"/>
              <a:gd name="connsiteX95" fmla="*/ 3927995 w 7579245"/>
              <a:gd name="connsiteY95" fmla="*/ 1333500 h 4085167"/>
              <a:gd name="connsiteX96" fmla="*/ 3853912 w 7579245"/>
              <a:gd name="connsiteY96" fmla="*/ 1322917 h 4085167"/>
              <a:gd name="connsiteX97" fmla="*/ 3822162 w 7579245"/>
              <a:gd name="connsiteY97" fmla="*/ 1312333 h 4085167"/>
              <a:gd name="connsiteX98" fmla="*/ 3769245 w 7579245"/>
              <a:gd name="connsiteY98" fmla="*/ 1248833 h 4085167"/>
              <a:gd name="connsiteX99" fmla="*/ 3578745 w 7579245"/>
              <a:gd name="connsiteY99" fmla="*/ 1270000 h 4085167"/>
              <a:gd name="connsiteX100" fmla="*/ 3546995 w 7579245"/>
              <a:gd name="connsiteY100" fmla="*/ 1291167 h 4085167"/>
              <a:gd name="connsiteX101" fmla="*/ 3525828 w 7579245"/>
              <a:gd name="connsiteY101" fmla="*/ 1333500 h 4085167"/>
              <a:gd name="connsiteX102" fmla="*/ 3451745 w 7579245"/>
              <a:gd name="connsiteY102" fmla="*/ 1354667 h 4085167"/>
              <a:gd name="connsiteX103" fmla="*/ 3419995 w 7579245"/>
              <a:gd name="connsiteY103" fmla="*/ 1365250 h 4085167"/>
              <a:gd name="connsiteX104" fmla="*/ 3367078 w 7579245"/>
              <a:gd name="connsiteY104" fmla="*/ 1375833 h 4085167"/>
              <a:gd name="connsiteX105" fmla="*/ 3250662 w 7579245"/>
              <a:gd name="connsiteY105" fmla="*/ 1407583 h 4085167"/>
              <a:gd name="connsiteX106" fmla="*/ 3240078 w 7579245"/>
              <a:gd name="connsiteY106" fmla="*/ 1449917 h 4085167"/>
              <a:gd name="connsiteX107" fmla="*/ 3049578 w 7579245"/>
              <a:gd name="connsiteY107" fmla="*/ 1471083 h 4085167"/>
              <a:gd name="connsiteX108" fmla="*/ 3017828 w 7579245"/>
              <a:gd name="connsiteY108" fmla="*/ 1460500 h 4085167"/>
              <a:gd name="connsiteX109" fmla="*/ 2911995 w 7579245"/>
              <a:gd name="connsiteY109" fmla="*/ 1502833 h 4085167"/>
              <a:gd name="connsiteX110" fmla="*/ 2890828 w 7579245"/>
              <a:gd name="connsiteY110" fmla="*/ 1534583 h 4085167"/>
              <a:gd name="connsiteX111" fmla="*/ 2859078 w 7579245"/>
              <a:gd name="connsiteY111" fmla="*/ 1566333 h 4085167"/>
              <a:gd name="connsiteX112" fmla="*/ 2827328 w 7579245"/>
              <a:gd name="connsiteY112" fmla="*/ 1629833 h 4085167"/>
              <a:gd name="connsiteX113" fmla="*/ 2795578 w 7579245"/>
              <a:gd name="connsiteY113" fmla="*/ 1640417 h 4085167"/>
              <a:gd name="connsiteX114" fmla="*/ 2784995 w 7579245"/>
              <a:gd name="connsiteY114" fmla="*/ 1672167 h 4085167"/>
              <a:gd name="connsiteX115" fmla="*/ 2763828 w 7579245"/>
              <a:gd name="connsiteY115" fmla="*/ 1703917 h 4085167"/>
              <a:gd name="connsiteX116" fmla="*/ 2784995 w 7579245"/>
              <a:gd name="connsiteY116" fmla="*/ 1820333 h 4085167"/>
              <a:gd name="connsiteX117" fmla="*/ 2827328 w 7579245"/>
              <a:gd name="connsiteY117" fmla="*/ 1883833 h 4085167"/>
              <a:gd name="connsiteX118" fmla="*/ 2859078 w 7579245"/>
              <a:gd name="connsiteY118" fmla="*/ 1905000 h 4085167"/>
              <a:gd name="connsiteX119" fmla="*/ 2880245 w 7579245"/>
              <a:gd name="connsiteY119" fmla="*/ 1936750 h 4085167"/>
              <a:gd name="connsiteX120" fmla="*/ 2911995 w 7579245"/>
              <a:gd name="connsiteY120" fmla="*/ 1957917 h 4085167"/>
              <a:gd name="connsiteX121" fmla="*/ 3028412 w 7579245"/>
              <a:gd name="connsiteY121" fmla="*/ 1989667 h 4085167"/>
              <a:gd name="connsiteX122" fmla="*/ 3060162 w 7579245"/>
              <a:gd name="connsiteY122" fmla="*/ 2000250 h 4085167"/>
              <a:gd name="connsiteX123" fmla="*/ 3102495 w 7579245"/>
              <a:gd name="connsiteY123" fmla="*/ 2010833 h 4085167"/>
              <a:gd name="connsiteX124" fmla="*/ 3144828 w 7579245"/>
              <a:gd name="connsiteY124" fmla="*/ 2032000 h 4085167"/>
              <a:gd name="connsiteX125" fmla="*/ 3134245 w 7579245"/>
              <a:gd name="connsiteY125" fmla="*/ 2243667 h 4085167"/>
              <a:gd name="connsiteX126" fmla="*/ 3113078 w 7579245"/>
              <a:gd name="connsiteY126" fmla="*/ 2328333 h 4085167"/>
              <a:gd name="connsiteX127" fmla="*/ 3091912 w 7579245"/>
              <a:gd name="connsiteY127" fmla="*/ 2360083 h 4085167"/>
              <a:gd name="connsiteX128" fmla="*/ 3081328 w 7579245"/>
              <a:gd name="connsiteY128" fmla="*/ 2391833 h 4085167"/>
              <a:gd name="connsiteX129" fmla="*/ 3017828 w 7579245"/>
              <a:gd name="connsiteY129" fmla="*/ 2413000 h 4085167"/>
              <a:gd name="connsiteX130" fmla="*/ 2996662 w 7579245"/>
              <a:gd name="connsiteY130" fmla="*/ 2444750 h 4085167"/>
              <a:gd name="connsiteX131" fmla="*/ 2975495 w 7579245"/>
              <a:gd name="connsiteY131" fmla="*/ 2508250 h 4085167"/>
              <a:gd name="connsiteX132" fmla="*/ 2954328 w 7579245"/>
              <a:gd name="connsiteY132" fmla="*/ 2540000 h 4085167"/>
              <a:gd name="connsiteX133" fmla="*/ 2933162 w 7579245"/>
              <a:gd name="connsiteY133" fmla="*/ 2603500 h 4085167"/>
              <a:gd name="connsiteX134" fmla="*/ 2922578 w 7579245"/>
              <a:gd name="connsiteY134" fmla="*/ 2635250 h 4085167"/>
              <a:gd name="connsiteX135" fmla="*/ 2880245 w 7579245"/>
              <a:gd name="connsiteY135" fmla="*/ 2656417 h 4085167"/>
              <a:gd name="connsiteX136" fmla="*/ 2837912 w 7579245"/>
              <a:gd name="connsiteY136" fmla="*/ 2868083 h 4085167"/>
              <a:gd name="connsiteX137" fmla="*/ 2827328 w 7579245"/>
              <a:gd name="connsiteY137" fmla="*/ 2942167 h 4085167"/>
              <a:gd name="connsiteX138" fmla="*/ 2806162 w 7579245"/>
              <a:gd name="connsiteY138" fmla="*/ 2973917 h 4085167"/>
              <a:gd name="connsiteX139" fmla="*/ 2753245 w 7579245"/>
              <a:gd name="connsiteY139" fmla="*/ 3048000 h 4085167"/>
              <a:gd name="connsiteX140" fmla="*/ 2721495 w 7579245"/>
              <a:gd name="connsiteY140" fmla="*/ 3026833 h 4085167"/>
              <a:gd name="connsiteX141" fmla="*/ 2520412 w 7579245"/>
              <a:gd name="connsiteY141" fmla="*/ 3037417 h 4085167"/>
              <a:gd name="connsiteX142" fmla="*/ 2160578 w 7579245"/>
              <a:gd name="connsiteY142" fmla="*/ 3026833 h 4085167"/>
              <a:gd name="connsiteX143" fmla="*/ 2022995 w 7579245"/>
              <a:gd name="connsiteY143" fmla="*/ 2995083 h 4085167"/>
              <a:gd name="connsiteX144" fmla="*/ 1991245 w 7579245"/>
              <a:gd name="connsiteY144" fmla="*/ 2984500 h 4085167"/>
              <a:gd name="connsiteX145" fmla="*/ 1853662 w 7579245"/>
              <a:gd name="connsiteY145" fmla="*/ 3005667 h 4085167"/>
              <a:gd name="connsiteX146" fmla="*/ 1832495 w 7579245"/>
              <a:gd name="connsiteY146" fmla="*/ 3037417 h 4085167"/>
              <a:gd name="connsiteX147" fmla="*/ 1694912 w 7579245"/>
              <a:gd name="connsiteY147" fmla="*/ 3069167 h 4085167"/>
              <a:gd name="connsiteX148" fmla="*/ 1663162 w 7579245"/>
              <a:gd name="connsiteY148" fmla="*/ 3143250 h 4085167"/>
              <a:gd name="connsiteX149" fmla="*/ 1652578 w 7579245"/>
              <a:gd name="connsiteY149" fmla="*/ 3175000 h 4085167"/>
              <a:gd name="connsiteX150" fmla="*/ 1610245 w 7579245"/>
              <a:gd name="connsiteY150" fmla="*/ 3185583 h 4085167"/>
              <a:gd name="connsiteX151" fmla="*/ 1578495 w 7579245"/>
              <a:gd name="connsiteY151" fmla="*/ 3206750 h 4085167"/>
              <a:gd name="connsiteX152" fmla="*/ 1567912 w 7579245"/>
              <a:gd name="connsiteY152" fmla="*/ 3238500 h 4085167"/>
              <a:gd name="connsiteX153" fmla="*/ 1536162 w 7579245"/>
              <a:gd name="connsiteY153" fmla="*/ 3249083 h 4085167"/>
              <a:gd name="connsiteX154" fmla="*/ 1462078 w 7579245"/>
              <a:gd name="connsiteY154" fmla="*/ 3291417 h 4085167"/>
              <a:gd name="connsiteX155" fmla="*/ 1451495 w 7579245"/>
              <a:gd name="connsiteY155" fmla="*/ 3323167 h 4085167"/>
              <a:gd name="connsiteX156" fmla="*/ 1356245 w 7579245"/>
              <a:gd name="connsiteY156" fmla="*/ 3354917 h 4085167"/>
              <a:gd name="connsiteX157" fmla="*/ 1239828 w 7579245"/>
              <a:gd name="connsiteY157" fmla="*/ 3376083 h 4085167"/>
              <a:gd name="connsiteX158" fmla="*/ 1197495 w 7579245"/>
              <a:gd name="connsiteY158" fmla="*/ 3397250 h 4085167"/>
              <a:gd name="connsiteX159" fmla="*/ 1123412 w 7579245"/>
              <a:gd name="connsiteY159" fmla="*/ 3418417 h 4085167"/>
              <a:gd name="connsiteX160" fmla="*/ 932912 w 7579245"/>
              <a:gd name="connsiteY160" fmla="*/ 3407833 h 4085167"/>
              <a:gd name="connsiteX161" fmla="*/ 869412 w 7579245"/>
              <a:gd name="connsiteY161" fmla="*/ 3386667 h 4085167"/>
              <a:gd name="connsiteX162" fmla="*/ 805912 w 7579245"/>
              <a:gd name="connsiteY162" fmla="*/ 3407833 h 4085167"/>
              <a:gd name="connsiteX163" fmla="*/ 774162 w 7579245"/>
              <a:gd name="connsiteY163" fmla="*/ 3418417 h 4085167"/>
              <a:gd name="connsiteX164" fmla="*/ 731828 w 7579245"/>
              <a:gd name="connsiteY164" fmla="*/ 3429000 h 4085167"/>
              <a:gd name="connsiteX165" fmla="*/ 710662 w 7579245"/>
              <a:gd name="connsiteY165" fmla="*/ 3460750 h 4085167"/>
              <a:gd name="connsiteX166" fmla="*/ 710662 w 7579245"/>
              <a:gd name="connsiteY166" fmla="*/ 3556000 h 4085167"/>
              <a:gd name="connsiteX167" fmla="*/ 805912 w 7579245"/>
              <a:gd name="connsiteY167" fmla="*/ 3598333 h 4085167"/>
              <a:gd name="connsiteX168" fmla="*/ 837662 w 7579245"/>
              <a:gd name="connsiteY168" fmla="*/ 3608917 h 4085167"/>
              <a:gd name="connsiteX169" fmla="*/ 869412 w 7579245"/>
              <a:gd name="connsiteY169" fmla="*/ 3619500 h 4085167"/>
              <a:gd name="connsiteX170" fmla="*/ 922328 w 7579245"/>
              <a:gd name="connsiteY170" fmla="*/ 3683000 h 4085167"/>
              <a:gd name="connsiteX171" fmla="*/ 932912 w 7579245"/>
              <a:gd name="connsiteY171" fmla="*/ 3714750 h 4085167"/>
              <a:gd name="connsiteX172" fmla="*/ 795328 w 7579245"/>
              <a:gd name="connsiteY172" fmla="*/ 3735917 h 4085167"/>
              <a:gd name="connsiteX173" fmla="*/ 731828 w 7579245"/>
              <a:gd name="connsiteY173" fmla="*/ 3757083 h 4085167"/>
              <a:gd name="connsiteX174" fmla="*/ 668328 w 7579245"/>
              <a:gd name="connsiteY174" fmla="*/ 3799417 h 4085167"/>
              <a:gd name="connsiteX175" fmla="*/ 604828 w 7579245"/>
              <a:gd name="connsiteY175" fmla="*/ 3778250 h 4085167"/>
              <a:gd name="connsiteX176" fmla="*/ 573078 w 7579245"/>
              <a:gd name="connsiteY176" fmla="*/ 3788833 h 4085167"/>
              <a:gd name="connsiteX177" fmla="*/ 583662 w 7579245"/>
              <a:gd name="connsiteY177" fmla="*/ 3831167 h 4085167"/>
              <a:gd name="connsiteX178" fmla="*/ 615412 w 7579245"/>
              <a:gd name="connsiteY178" fmla="*/ 3841750 h 4085167"/>
              <a:gd name="connsiteX179" fmla="*/ 689495 w 7579245"/>
              <a:gd name="connsiteY179" fmla="*/ 3852333 h 4085167"/>
              <a:gd name="connsiteX180" fmla="*/ 731828 w 7579245"/>
              <a:gd name="connsiteY180" fmla="*/ 3905250 h 4085167"/>
              <a:gd name="connsiteX181" fmla="*/ 700078 w 7579245"/>
              <a:gd name="connsiteY181" fmla="*/ 3915833 h 4085167"/>
              <a:gd name="connsiteX182" fmla="*/ 689495 w 7579245"/>
              <a:gd name="connsiteY182" fmla="*/ 3968750 h 4085167"/>
              <a:gd name="connsiteX183" fmla="*/ 477828 w 7579245"/>
              <a:gd name="connsiteY183" fmla="*/ 4021667 h 4085167"/>
              <a:gd name="connsiteX184" fmla="*/ 435495 w 7579245"/>
              <a:gd name="connsiteY184" fmla="*/ 3958167 h 4085167"/>
              <a:gd name="connsiteX185" fmla="*/ 371995 w 7579245"/>
              <a:gd name="connsiteY185" fmla="*/ 3915833 h 4085167"/>
              <a:gd name="connsiteX186" fmla="*/ 350828 w 7579245"/>
              <a:gd name="connsiteY186" fmla="*/ 3884083 h 4085167"/>
              <a:gd name="connsiteX187" fmla="*/ 319078 w 7579245"/>
              <a:gd name="connsiteY187" fmla="*/ 3873500 h 4085167"/>
              <a:gd name="connsiteX188" fmla="*/ 287328 w 7579245"/>
              <a:gd name="connsiteY188" fmla="*/ 3852333 h 4085167"/>
              <a:gd name="connsiteX189" fmla="*/ 255578 w 7579245"/>
              <a:gd name="connsiteY189" fmla="*/ 3862917 h 4085167"/>
              <a:gd name="connsiteX190" fmla="*/ 192078 w 7579245"/>
              <a:gd name="connsiteY190" fmla="*/ 3905250 h 4085167"/>
              <a:gd name="connsiteX191" fmla="*/ 170912 w 7579245"/>
              <a:gd name="connsiteY191" fmla="*/ 3947583 h 4085167"/>
              <a:gd name="connsiteX192" fmla="*/ 139162 w 7579245"/>
              <a:gd name="connsiteY192" fmla="*/ 3968750 h 4085167"/>
              <a:gd name="connsiteX193" fmla="*/ 128578 w 7579245"/>
              <a:gd name="connsiteY193" fmla="*/ 4000500 h 4085167"/>
              <a:gd name="connsiteX194" fmla="*/ 54495 w 7579245"/>
              <a:gd name="connsiteY194" fmla="*/ 4021667 h 4085167"/>
              <a:gd name="connsiteX195" fmla="*/ 1578 w 7579245"/>
              <a:gd name="connsiteY195" fmla="*/ 4074583 h 4085167"/>
              <a:gd name="connsiteX196" fmla="*/ 1578 w 7579245"/>
              <a:gd name="connsiteY196" fmla="*/ 4085167 h 408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7579245" h="4085167">
                <a:moveTo>
                  <a:pt x="4859328" y="42333"/>
                </a:moveTo>
                <a:cubicBezTo>
                  <a:pt x="4869911" y="35278"/>
                  <a:pt x="4879455" y="26333"/>
                  <a:pt x="4891078" y="21167"/>
                </a:cubicBezTo>
                <a:cubicBezTo>
                  <a:pt x="4911467" y="12105"/>
                  <a:pt x="4954578" y="0"/>
                  <a:pt x="4954578" y="0"/>
                </a:cubicBezTo>
                <a:cubicBezTo>
                  <a:pt x="4989856" y="3528"/>
                  <a:pt x="5025866" y="2611"/>
                  <a:pt x="5060412" y="10583"/>
                </a:cubicBezTo>
                <a:cubicBezTo>
                  <a:pt x="5072806" y="13443"/>
                  <a:pt x="5080095" y="27728"/>
                  <a:pt x="5092162" y="31750"/>
                </a:cubicBezTo>
                <a:cubicBezTo>
                  <a:pt x="5133559" y="45549"/>
                  <a:pt x="5176829" y="52917"/>
                  <a:pt x="5219162" y="63500"/>
                </a:cubicBezTo>
                <a:lnTo>
                  <a:pt x="5219162" y="63500"/>
                </a:lnTo>
                <a:lnTo>
                  <a:pt x="5441412" y="74083"/>
                </a:lnTo>
                <a:cubicBezTo>
                  <a:pt x="5477775" y="81356"/>
                  <a:pt x="5501795" y="85289"/>
                  <a:pt x="5536662" y="95250"/>
                </a:cubicBezTo>
                <a:cubicBezTo>
                  <a:pt x="5547389" y="98315"/>
                  <a:pt x="5557829" y="102305"/>
                  <a:pt x="5568412" y="105833"/>
                </a:cubicBezTo>
                <a:cubicBezTo>
                  <a:pt x="5578995" y="112889"/>
                  <a:pt x="5590391" y="118857"/>
                  <a:pt x="5600162" y="127000"/>
                </a:cubicBezTo>
                <a:cubicBezTo>
                  <a:pt x="5611660" y="136582"/>
                  <a:pt x="5617343" y="155322"/>
                  <a:pt x="5631912" y="158750"/>
                </a:cubicBezTo>
                <a:cubicBezTo>
                  <a:pt x="5680110" y="170091"/>
                  <a:pt x="5730615" y="167085"/>
                  <a:pt x="5780078" y="169333"/>
                </a:cubicBezTo>
                <a:cubicBezTo>
                  <a:pt x="5885861" y="174141"/>
                  <a:pt x="5991745" y="176389"/>
                  <a:pt x="6097578" y="179917"/>
                </a:cubicBezTo>
                <a:cubicBezTo>
                  <a:pt x="6115217" y="183445"/>
                  <a:pt x="6135528" y="180522"/>
                  <a:pt x="6150495" y="190500"/>
                </a:cubicBezTo>
                <a:cubicBezTo>
                  <a:pt x="6159777" y="196688"/>
                  <a:pt x="6152367" y="215281"/>
                  <a:pt x="6161078" y="222250"/>
                </a:cubicBezTo>
                <a:cubicBezTo>
                  <a:pt x="6172436" y="231336"/>
                  <a:pt x="6189426" y="228837"/>
                  <a:pt x="6203412" y="232833"/>
                </a:cubicBezTo>
                <a:cubicBezTo>
                  <a:pt x="6285567" y="256306"/>
                  <a:pt x="6170762" y="236977"/>
                  <a:pt x="6340995" y="254000"/>
                </a:cubicBezTo>
                <a:cubicBezTo>
                  <a:pt x="6348051" y="264583"/>
                  <a:pt x="6357151" y="274059"/>
                  <a:pt x="6362162" y="285750"/>
                </a:cubicBezTo>
                <a:cubicBezTo>
                  <a:pt x="6379884" y="327102"/>
                  <a:pt x="6358849" y="333749"/>
                  <a:pt x="6404495" y="359833"/>
                </a:cubicBezTo>
                <a:cubicBezTo>
                  <a:pt x="6417124" y="367050"/>
                  <a:pt x="6432717" y="366889"/>
                  <a:pt x="6446828" y="370417"/>
                </a:cubicBezTo>
                <a:cubicBezTo>
                  <a:pt x="6470233" y="393822"/>
                  <a:pt x="6485011" y="404449"/>
                  <a:pt x="6499745" y="433917"/>
                </a:cubicBezTo>
                <a:cubicBezTo>
                  <a:pt x="6504734" y="443895"/>
                  <a:pt x="6502440" y="457779"/>
                  <a:pt x="6510328" y="465667"/>
                </a:cubicBezTo>
                <a:cubicBezTo>
                  <a:pt x="6575348" y="530687"/>
                  <a:pt x="6614915" y="511160"/>
                  <a:pt x="6711412" y="518583"/>
                </a:cubicBezTo>
                <a:cubicBezTo>
                  <a:pt x="6725523" y="522111"/>
                  <a:pt x="6739813" y="524987"/>
                  <a:pt x="6753745" y="529167"/>
                </a:cubicBezTo>
                <a:cubicBezTo>
                  <a:pt x="6775116" y="535578"/>
                  <a:pt x="6794977" y="548941"/>
                  <a:pt x="6817245" y="550333"/>
                </a:cubicBezTo>
                <a:lnTo>
                  <a:pt x="6986578" y="560917"/>
                </a:lnTo>
                <a:cubicBezTo>
                  <a:pt x="7107365" y="601178"/>
                  <a:pt x="7027919" y="579476"/>
                  <a:pt x="7229995" y="603250"/>
                </a:cubicBezTo>
                <a:cubicBezTo>
                  <a:pt x="7237051" y="613833"/>
                  <a:pt x="7240376" y="628259"/>
                  <a:pt x="7251162" y="635000"/>
                </a:cubicBezTo>
                <a:cubicBezTo>
                  <a:pt x="7270082" y="646825"/>
                  <a:pt x="7293495" y="649111"/>
                  <a:pt x="7314662" y="656167"/>
                </a:cubicBezTo>
                <a:cubicBezTo>
                  <a:pt x="7371045" y="674961"/>
                  <a:pt x="7341331" y="667361"/>
                  <a:pt x="7431078" y="677333"/>
                </a:cubicBezTo>
                <a:cubicBezTo>
                  <a:pt x="7466315" y="681248"/>
                  <a:pt x="7501634" y="684389"/>
                  <a:pt x="7536912" y="687917"/>
                </a:cubicBezTo>
                <a:cubicBezTo>
                  <a:pt x="7543967" y="698500"/>
                  <a:pt x="7552912" y="708044"/>
                  <a:pt x="7558078" y="719667"/>
                </a:cubicBezTo>
                <a:cubicBezTo>
                  <a:pt x="7567140" y="740056"/>
                  <a:pt x="7579245" y="783167"/>
                  <a:pt x="7579245" y="783167"/>
                </a:cubicBezTo>
                <a:cubicBezTo>
                  <a:pt x="7575717" y="811389"/>
                  <a:pt x="7578382" y="841104"/>
                  <a:pt x="7568662" y="867833"/>
                </a:cubicBezTo>
                <a:cubicBezTo>
                  <a:pt x="7563547" y="881899"/>
                  <a:pt x="7546494" y="888085"/>
                  <a:pt x="7536912" y="899583"/>
                </a:cubicBezTo>
                <a:cubicBezTo>
                  <a:pt x="7528769" y="909354"/>
                  <a:pt x="7522801" y="920750"/>
                  <a:pt x="7515745" y="931333"/>
                </a:cubicBezTo>
                <a:cubicBezTo>
                  <a:pt x="7492655" y="1000605"/>
                  <a:pt x="7524724" y="932617"/>
                  <a:pt x="7473412" y="973667"/>
                </a:cubicBezTo>
                <a:cubicBezTo>
                  <a:pt x="7439948" y="1000438"/>
                  <a:pt x="7462331" y="1016497"/>
                  <a:pt x="7431078" y="1047750"/>
                </a:cubicBezTo>
                <a:cubicBezTo>
                  <a:pt x="7413090" y="1065738"/>
                  <a:pt x="7388745" y="1075972"/>
                  <a:pt x="7367578" y="1090083"/>
                </a:cubicBezTo>
                <a:lnTo>
                  <a:pt x="7335828" y="1111250"/>
                </a:lnTo>
                <a:cubicBezTo>
                  <a:pt x="7325245" y="1118306"/>
                  <a:pt x="7316145" y="1128395"/>
                  <a:pt x="7304078" y="1132417"/>
                </a:cubicBezTo>
                <a:lnTo>
                  <a:pt x="7272328" y="1143000"/>
                </a:lnTo>
                <a:cubicBezTo>
                  <a:pt x="7228078" y="1172500"/>
                  <a:pt x="7208164" y="1179780"/>
                  <a:pt x="7177078" y="1217083"/>
                </a:cubicBezTo>
                <a:cubicBezTo>
                  <a:pt x="7168935" y="1226854"/>
                  <a:pt x="7165844" y="1240887"/>
                  <a:pt x="7155912" y="1248833"/>
                </a:cubicBezTo>
                <a:cubicBezTo>
                  <a:pt x="7147201" y="1255802"/>
                  <a:pt x="7134140" y="1254428"/>
                  <a:pt x="7124162" y="1259417"/>
                </a:cubicBezTo>
                <a:cubicBezTo>
                  <a:pt x="7112785" y="1265105"/>
                  <a:pt x="7102995" y="1273528"/>
                  <a:pt x="7092412" y="1280583"/>
                </a:cubicBezTo>
                <a:cubicBezTo>
                  <a:pt x="7061624" y="1326765"/>
                  <a:pt x="7084394" y="1301429"/>
                  <a:pt x="7039495" y="1333500"/>
                </a:cubicBezTo>
                <a:cubicBezTo>
                  <a:pt x="7025142" y="1343752"/>
                  <a:pt x="7012939" y="1357362"/>
                  <a:pt x="6997162" y="1365250"/>
                </a:cubicBezTo>
                <a:cubicBezTo>
                  <a:pt x="6984152" y="1371755"/>
                  <a:pt x="6968939" y="1372305"/>
                  <a:pt x="6954828" y="1375833"/>
                </a:cubicBezTo>
                <a:cubicBezTo>
                  <a:pt x="6944245" y="1382889"/>
                  <a:pt x="6934455" y="1391312"/>
                  <a:pt x="6923078" y="1397000"/>
                </a:cubicBezTo>
                <a:cubicBezTo>
                  <a:pt x="6887619" y="1414729"/>
                  <a:pt x="6826251" y="1414814"/>
                  <a:pt x="6796078" y="1418167"/>
                </a:cubicBezTo>
                <a:cubicBezTo>
                  <a:pt x="6785495" y="1421695"/>
                  <a:pt x="6775267" y="1426562"/>
                  <a:pt x="6764328" y="1428750"/>
                </a:cubicBezTo>
                <a:cubicBezTo>
                  <a:pt x="6739867" y="1433642"/>
                  <a:pt x="6714851" y="1435232"/>
                  <a:pt x="6690245" y="1439333"/>
                </a:cubicBezTo>
                <a:cubicBezTo>
                  <a:pt x="6672501" y="1442290"/>
                  <a:pt x="6654967" y="1446389"/>
                  <a:pt x="6637328" y="1449917"/>
                </a:cubicBezTo>
                <a:cubicBezTo>
                  <a:pt x="6587939" y="1442861"/>
                  <a:pt x="6538083" y="1438534"/>
                  <a:pt x="6489162" y="1428750"/>
                </a:cubicBezTo>
                <a:cubicBezTo>
                  <a:pt x="6467284" y="1424374"/>
                  <a:pt x="6446829" y="1414639"/>
                  <a:pt x="6425662" y="1407583"/>
                </a:cubicBezTo>
                <a:lnTo>
                  <a:pt x="6393912" y="1397000"/>
                </a:lnTo>
                <a:cubicBezTo>
                  <a:pt x="6383329" y="1389944"/>
                  <a:pt x="6374072" y="1380299"/>
                  <a:pt x="6362162" y="1375833"/>
                </a:cubicBezTo>
                <a:cubicBezTo>
                  <a:pt x="6345319" y="1369517"/>
                  <a:pt x="6326696" y="1369613"/>
                  <a:pt x="6309245" y="1365250"/>
                </a:cubicBezTo>
                <a:cubicBezTo>
                  <a:pt x="6298422" y="1362544"/>
                  <a:pt x="6288565" y="1356051"/>
                  <a:pt x="6277495" y="1354667"/>
                </a:cubicBezTo>
                <a:cubicBezTo>
                  <a:pt x="6203651" y="1345437"/>
                  <a:pt x="6129328" y="1340556"/>
                  <a:pt x="6055245" y="1333500"/>
                </a:cubicBezTo>
                <a:cubicBezTo>
                  <a:pt x="6044662" y="1329972"/>
                  <a:pt x="6033853" y="1318774"/>
                  <a:pt x="6023495" y="1322917"/>
                </a:cubicBezTo>
                <a:cubicBezTo>
                  <a:pt x="6011685" y="1327641"/>
                  <a:pt x="6004215" y="1342088"/>
                  <a:pt x="6002328" y="1354667"/>
                </a:cubicBezTo>
                <a:cubicBezTo>
                  <a:pt x="5993416" y="1414078"/>
                  <a:pt x="5999515" y="1475012"/>
                  <a:pt x="5991745" y="1534583"/>
                </a:cubicBezTo>
                <a:cubicBezTo>
                  <a:pt x="5988859" y="1556707"/>
                  <a:pt x="5977634" y="1576916"/>
                  <a:pt x="5970578" y="1598083"/>
                </a:cubicBezTo>
                <a:cubicBezTo>
                  <a:pt x="5967050" y="1608666"/>
                  <a:pt x="5969277" y="1623645"/>
                  <a:pt x="5959995" y="1629833"/>
                </a:cubicBezTo>
                <a:cubicBezTo>
                  <a:pt x="5918963" y="1657188"/>
                  <a:pt x="5940312" y="1646978"/>
                  <a:pt x="5896495" y="1661583"/>
                </a:cubicBezTo>
                <a:cubicBezTo>
                  <a:pt x="5818884" y="1658055"/>
                  <a:pt x="5740911" y="1659277"/>
                  <a:pt x="5663662" y="1651000"/>
                </a:cubicBezTo>
                <a:cubicBezTo>
                  <a:pt x="5641477" y="1648623"/>
                  <a:pt x="5621329" y="1636889"/>
                  <a:pt x="5600162" y="1629833"/>
                </a:cubicBezTo>
                <a:cubicBezTo>
                  <a:pt x="5524033" y="1604457"/>
                  <a:pt x="5619106" y="1635247"/>
                  <a:pt x="5526078" y="1608667"/>
                </a:cubicBezTo>
                <a:cubicBezTo>
                  <a:pt x="5419787" y="1578298"/>
                  <a:pt x="5584348" y="1620588"/>
                  <a:pt x="5451995" y="1587500"/>
                </a:cubicBezTo>
                <a:cubicBezTo>
                  <a:pt x="5430828" y="1573389"/>
                  <a:pt x="5413175" y="1551337"/>
                  <a:pt x="5388495" y="1545167"/>
                </a:cubicBezTo>
                <a:cubicBezTo>
                  <a:pt x="5360273" y="1538111"/>
                  <a:pt x="5331426" y="1533199"/>
                  <a:pt x="5303828" y="1524000"/>
                </a:cubicBezTo>
                <a:cubicBezTo>
                  <a:pt x="5282661" y="1516944"/>
                  <a:pt x="5262336" y="1506501"/>
                  <a:pt x="5240328" y="1502833"/>
                </a:cubicBezTo>
                <a:cubicBezTo>
                  <a:pt x="5219161" y="1499305"/>
                  <a:pt x="5197776" y="1496905"/>
                  <a:pt x="5176828" y="1492250"/>
                </a:cubicBezTo>
                <a:cubicBezTo>
                  <a:pt x="5165938" y="1489830"/>
                  <a:pt x="5156017" y="1483855"/>
                  <a:pt x="5145078" y="1481667"/>
                </a:cubicBezTo>
                <a:cubicBezTo>
                  <a:pt x="5120617" y="1476775"/>
                  <a:pt x="5095601" y="1475184"/>
                  <a:pt x="5070995" y="1471083"/>
                </a:cubicBezTo>
                <a:cubicBezTo>
                  <a:pt x="5053251" y="1468126"/>
                  <a:pt x="5035717" y="1464028"/>
                  <a:pt x="5018078" y="1460500"/>
                </a:cubicBezTo>
                <a:cubicBezTo>
                  <a:pt x="5007495" y="1453444"/>
                  <a:pt x="4997705" y="1445021"/>
                  <a:pt x="4986328" y="1439333"/>
                </a:cubicBezTo>
                <a:cubicBezTo>
                  <a:pt x="4950869" y="1421603"/>
                  <a:pt x="4889503" y="1421520"/>
                  <a:pt x="4859328" y="1418167"/>
                </a:cubicBezTo>
                <a:cubicBezTo>
                  <a:pt x="4726936" y="1385067"/>
                  <a:pt x="4891566" y="1427377"/>
                  <a:pt x="4785245" y="1397000"/>
                </a:cubicBezTo>
                <a:cubicBezTo>
                  <a:pt x="4771259" y="1393004"/>
                  <a:pt x="4756844" y="1390597"/>
                  <a:pt x="4742912" y="1386417"/>
                </a:cubicBezTo>
                <a:cubicBezTo>
                  <a:pt x="4721541" y="1380006"/>
                  <a:pt x="4700579" y="1372306"/>
                  <a:pt x="4679412" y="1365250"/>
                </a:cubicBezTo>
                <a:cubicBezTo>
                  <a:pt x="4668829" y="1361722"/>
                  <a:pt x="4658601" y="1356855"/>
                  <a:pt x="4647662" y="1354667"/>
                </a:cubicBezTo>
                <a:cubicBezTo>
                  <a:pt x="4583806" y="1341895"/>
                  <a:pt x="4611810" y="1349771"/>
                  <a:pt x="4562995" y="1333500"/>
                </a:cubicBezTo>
                <a:cubicBezTo>
                  <a:pt x="4552412" y="1326444"/>
                  <a:pt x="4542868" y="1317499"/>
                  <a:pt x="4531245" y="1312333"/>
                </a:cubicBezTo>
                <a:cubicBezTo>
                  <a:pt x="4473387" y="1286618"/>
                  <a:pt x="4464748" y="1292684"/>
                  <a:pt x="4404245" y="1280583"/>
                </a:cubicBezTo>
                <a:cubicBezTo>
                  <a:pt x="4389982" y="1277730"/>
                  <a:pt x="4376111" y="1273155"/>
                  <a:pt x="4361912" y="1270000"/>
                </a:cubicBezTo>
                <a:cubicBezTo>
                  <a:pt x="4344352" y="1266098"/>
                  <a:pt x="4326349" y="1264150"/>
                  <a:pt x="4308995" y="1259417"/>
                </a:cubicBezTo>
                <a:cubicBezTo>
                  <a:pt x="4287470" y="1253546"/>
                  <a:pt x="4267582" y="1241405"/>
                  <a:pt x="4245495" y="1238250"/>
                </a:cubicBezTo>
                <a:lnTo>
                  <a:pt x="4171412" y="1227667"/>
                </a:lnTo>
                <a:cubicBezTo>
                  <a:pt x="4129079" y="1234722"/>
                  <a:pt x="4086496" y="1240416"/>
                  <a:pt x="4044412" y="1248833"/>
                </a:cubicBezTo>
                <a:cubicBezTo>
                  <a:pt x="4033473" y="1251021"/>
                  <a:pt x="4021944" y="1253229"/>
                  <a:pt x="4012662" y="1259417"/>
                </a:cubicBezTo>
                <a:cubicBezTo>
                  <a:pt x="3891714" y="1340050"/>
                  <a:pt x="4057374" y="1244815"/>
                  <a:pt x="3959745" y="1322917"/>
                </a:cubicBezTo>
                <a:cubicBezTo>
                  <a:pt x="3951034" y="1329886"/>
                  <a:pt x="3938578" y="1329972"/>
                  <a:pt x="3927995" y="1333500"/>
                </a:cubicBezTo>
                <a:cubicBezTo>
                  <a:pt x="3903301" y="1329972"/>
                  <a:pt x="3878373" y="1327809"/>
                  <a:pt x="3853912" y="1322917"/>
                </a:cubicBezTo>
                <a:cubicBezTo>
                  <a:pt x="3842973" y="1320729"/>
                  <a:pt x="3830050" y="1320221"/>
                  <a:pt x="3822162" y="1312333"/>
                </a:cubicBezTo>
                <a:cubicBezTo>
                  <a:pt x="3714741" y="1204912"/>
                  <a:pt x="3879076" y="1322055"/>
                  <a:pt x="3769245" y="1248833"/>
                </a:cubicBezTo>
                <a:cubicBezTo>
                  <a:pt x="3749422" y="1250155"/>
                  <a:pt x="3629243" y="1244751"/>
                  <a:pt x="3578745" y="1270000"/>
                </a:cubicBezTo>
                <a:cubicBezTo>
                  <a:pt x="3567368" y="1275688"/>
                  <a:pt x="3557578" y="1284111"/>
                  <a:pt x="3546995" y="1291167"/>
                </a:cubicBezTo>
                <a:cubicBezTo>
                  <a:pt x="3539939" y="1305278"/>
                  <a:pt x="3536984" y="1322344"/>
                  <a:pt x="3525828" y="1333500"/>
                </a:cubicBezTo>
                <a:cubicBezTo>
                  <a:pt x="3520755" y="1338573"/>
                  <a:pt x="3452127" y="1354558"/>
                  <a:pt x="3451745" y="1354667"/>
                </a:cubicBezTo>
                <a:cubicBezTo>
                  <a:pt x="3441018" y="1357732"/>
                  <a:pt x="3430818" y="1362544"/>
                  <a:pt x="3419995" y="1365250"/>
                </a:cubicBezTo>
                <a:cubicBezTo>
                  <a:pt x="3402544" y="1369613"/>
                  <a:pt x="3384432" y="1371100"/>
                  <a:pt x="3367078" y="1375833"/>
                </a:cubicBezTo>
                <a:cubicBezTo>
                  <a:pt x="3219372" y="1416116"/>
                  <a:pt x="3379587" y="1381799"/>
                  <a:pt x="3250662" y="1407583"/>
                </a:cubicBezTo>
                <a:cubicBezTo>
                  <a:pt x="3247134" y="1421694"/>
                  <a:pt x="3247295" y="1437288"/>
                  <a:pt x="3240078" y="1449917"/>
                </a:cubicBezTo>
                <a:cubicBezTo>
                  <a:pt x="3199417" y="1521074"/>
                  <a:pt x="3121959" y="1475909"/>
                  <a:pt x="3049578" y="1471083"/>
                </a:cubicBezTo>
                <a:cubicBezTo>
                  <a:pt x="3038995" y="1467555"/>
                  <a:pt x="3028928" y="1459390"/>
                  <a:pt x="3017828" y="1460500"/>
                </a:cubicBezTo>
                <a:cubicBezTo>
                  <a:pt x="2959804" y="1466303"/>
                  <a:pt x="2951104" y="1476761"/>
                  <a:pt x="2911995" y="1502833"/>
                </a:cubicBezTo>
                <a:cubicBezTo>
                  <a:pt x="2904939" y="1513416"/>
                  <a:pt x="2898971" y="1524812"/>
                  <a:pt x="2890828" y="1534583"/>
                </a:cubicBezTo>
                <a:cubicBezTo>
                  <a:pt x="2881246" y="1546081"/>
                  <a:pt x="2867380" y="1553880"/>
                  <a:pt x="2859078" y="1566333"/>
                </a:cubicBezTo>
                <a:cubicBezTo>
                  <a:pt x="2837165" y="1599203"/>
                  <a:pt x="2863015" y="1601283"/>
                  <a:pt x="2827328" y="1629833"/>
                </a:cubicBezTo>
                <a:cubicBezTo>
                  <a:pt x="2818617" y="1636802"/>
                  <a:pt x="2806161" y="1636889"/>
                  <a:pt x="2795578" y="1640417"/>
                </a:cubicBezTo>
                <a:cubicBezTo>
                  <a:pt x="2792050" y="1651000"/>
                  <a:pt x="2789984" y="1662189"/>
                  <a:pt x="2784995" y="1672167"/>
                </a:cubicBezTo>
                <a:cubicBezTo>
                  <a:pt x="2779307" y="1683544"/>
                  <a:pt x="2764980" y="1691250"/>
                  <a:pt x="2763828" y="1703917"/>
                </a:cubicBezTo>
                <a:cubicBezTo>
                  <a:pt x="2762711" y="1716203"/>
                  <a:pt x="2770550" y="1794333"/>
                  <a:pt x="2784995" y="1820333"/>
                </a:cubicBezTo>
                <a:cubicBezTo>
                  <a:pt x="2797349" y="1842571"/>
                  <a:pt x="2806161" y="1869722"/>
                  <a:pt x="2827328" y="1883833"/>
                </a:cubicBezTo>
                <a:lnTo>
                  <a:pt x="2859078" y="1905000"/>
                </a:lnTo>
                <a:cubicBezTo>
                  <a:pt x="2866134" y="1915583"/>
                  <a:pt x="2871251" y="1927756"/>
                  <a:pt x="2880245" y="1936750"/>
                </a:cubicBezTo>
                <a:cubicBezTo>
                  <a:pt x="2889239" y="1945744"/>
                  <a:pt x="2900951" y="1951606"/>
                  <a:pt x="2911995" y="1957917"/>
                </a:cubicBezTo>
                <a:cubicBezTo>
                  <a:pt x="2965864" y="1988699"/>
                  <a:pt x="2955749" y="1979286"/>
                  <a:pt x="3028412" y="1989667"/>
                </a:cubicBezTo>
                <a:cubicBezTo>
                  <a:pt x="3038995" y="1993195"/>
                  <a:pt x="3049435" y="1997185"/>
                  <a:pt x="3060162" y="2000250"/>
                </a:cubicBezTo>
                <a:cubicBezTo>
                  <a:pt x="3074148" y="2004246"/>
                  <a:pt x="3088876" y="2005726"/>
                  <a:pt x="3102495" y="2010833"/>
                </a:cubicBezTo>
                <a:cubicBezTo>
                  <a:pt x="3117267" y="2016373"/>
                  <a:pt x="3130717" y="2024944"/>
                  <a:pt x="3144828" y="2032000"/>
                </a:cubicBezTo>
                <a:cubicBezTo>
                  <a:pt x="3141300" y="2102556"/>
                  <a:pt x="3141771" y="2173425"/>
                  <a:pt x="3134245" y="2243667"/>
                </a:cubicBezTo>
                <a:cubicBezTo>
                  <a:pt x="3131146" y="2272592"/>
                  <a:pt x="3129214" y="2304128"/>
                  <a:pt x="3113078" y="2328333"/>
                </a:cubicBezTo>
                <a:cubicBezTo>
                  <a:pt x="3106023" y="2338916"/>
                  <a:pt x="3097600" y="2348706"/>
                  <a:pt x="3091912" y="2360083"/>
                </a:cubicBezTo>
                <a:cubicBezTo>
                  <a:pt x="3086923" y="2370061"/>
                  <a:pt x="3090406" y="2385349"/>
                  <a:pt x="3081328" y="2391833"/>
                </a:cubicBezTo>
                <a:cubicBezTo>
                  <a:pt x="3063172" y="2404801"/>
                  <a:pt x="3038995" y="2405944"/>
                  <a:pt x="3017828" y="2413000"/>
                </a:cubicBezTo>
                <a:cubicBezTo>
                  <a:pt x="3010773" y="2423583"/>
                  <a:pt x="3001828" y="2433127"/>
                  <a:pt x="2996662" y="2444750"/>
                </a:cubicBezTo>
                <a:cubicBezTo>
                  <a:pt x="2987600" y="2465139"/>
                  <a:pt x="2987871" y="2489686"/>
                  <a:pt x="2975495" y="2508250"/>
                </a:cubicBezTo>
                <a:lnTo>
                  <a:pt x="2954328" y="2540000"/>
                </a:lnTo>
                <a:lnTo>
                  <a:pt x="2933162" y="2603500"/>
                </a:lnTo>
                <a:cubicBezTo>
                  <a:pt x="2929634" y="2614083"/>
                  <a:pt x="2932556" y="2630261"/>
                  <a:pt x="2922578" y="2635250"/>
                </a:cubicBezTo>
                <a:lnTo>
                  <a:pt x="2880245" y="2656417"/>
                </a:lnTo>
                <a:cubicBezTo>
                  <a:pt x="2843301" y="2767248"/>
                  <a:pt x="2862234" y="2697826"/>
                  <a:pt x="2837912" y="2868083"/>
                </a:cubicBezTo>
                <a:cubicBezTo>
                  <a:pt x="2834384" y="2892778"/>
                  <a:pt x="2841165" y="2921411"/>
                  <a:pt x="2827328" y="2942167"/>
                </a:cubicBezTo>
                <a:cubicBezTo>
                  <a:pt x="2820273" y="2952750"/>
                  <a:pt x="2811850" y="2962540"/>
                  <a:pt x="2806162" y="2973917"/>
                </a:cubicBezTo>
                <a:cubicBezTo>
                  <a:pt x="2770563" y="3045115"/>
                  <a:pt x="2807302" y="3011962"/>
                  <a:pt x="2753245" y="3048000"/>
                </a:cubicBezTo>
                <a:cubicBezTo>
                  <a:pt x="2742662" y="3040944"/>
                  <a:pt x="2734202" y="3027411"/>
                  <a:pt x="2721495" y="3026833"/>
                </a:cubicBezTo>
                <a:cubicBezTo>
                  <a:pt x="2654444" y="3023785"/>
                  <a:pt x="2587532" y="3037417"/>
                  <a:pt x="2520412" y="3037417"/>
                </a:cubicBezTo>
                <a:cubicBezTo>
                  <a:pt x="2400415" y="3037417"/>
                  <a:pt x="2280523" y="3030361"/>
                  <a:pt x="2160578" y="3026833"/>
                </a:cubicBezTo>
                <a:cubicBezTo>
                  <a:pt x="2073413" y="2997779"/>
                  <a:pt x="2119165" y="3008823"/>
                  <a:pt x="2022995" y="2995083"/>
                </a:cubicBezTo>
                <a:cubicBezTo>
                  <a:pt x="2012412" y="2991555"/>
                  <a:pt x="2002401" y="2984500"/>
                  <a:pt x="1991245" y="2984500"/>
                </a:cubicBezTo>
                <a:cubicBezTo>
                  <a:pt x="1977620" y="2984500"/>
                  <a:pt x="1871486" y="3002696"/>
                  <a:pt x="1853662" y="3005667"/>
                </a:cubicBezTo>
                <a:cubicBezTo>
                  <a:pt x="1846606" y="3016250"/>
                  <a:pt x="1841489" y="3028423"/>
                  <a:pt x="1832495" y="3037417"/>
                </a:cubicBezTo>
                <a:cubicBezTo>
                  <a:pt x="1793931" y="3075980"/>
                  <a:pt x="1750168" y="3063641"/>
                  <a:pt x="1694912" y="3069167"/>
                </a:cubicBezTo>
                <a:cubicBezTo>
                  <a:pt x="1662687" y="3117503"/>
                  <a:pt x="1680248" y="3083450"/>
                  <a:pt x="1663162" y="3143250"/>
                </a:cubicBezTo>
                <a:cubicBezTo>
                  <a:pt x="1660097" y="3153977"/>
                  <a:pt x="1661289" y="3168031"/>
                  <a:pt x="1652578" y="3175000"/>
                </a:cubicBezTo>
                <a:cubicBezTo>
                  <a:pt x="1641220" y="3184086"/>
                  <a:pt x="1624356" y="3182055"/>
                  <a:pt x="1610245" y="3185583"/>
                </a:cubicBezTo>
                <a:cubicBezTo>
                  <a:pt x="1599662" y="3192639"/>
                  <a:pt x="1586441" y="3196818"/>
                  <a:pt x="1578495" y="3206750"/>
                </a:cubicBezTo>
                <a:cubicBezTo>
                  <a:pt x="1571526" y="3215461"/>
                  <a:pt x="1575800" y="3230612"/>
                  <a:pt x="1567912" y="3238500"/>
                </a:cubicBezTo>
                <a:cubicBezTo>
                  <a:pt x="1560024" y="3246388"/>
                  <a:pt x="1546416" y="3244689"/>
                  <a:pt x="1536162" y="3249083"/>
                </a:cubicBezTo>
                <a:cubicBezTo>
                  <a:pt x="1498564" y="3265196"/>
                  <a:pt x="1493964" y="3270159"/>
                  <a:pt x="1462078" y="3291417"/>
                </a:cubicBezTo>
                <a:cubicBezTo>
                  <a:pt x="1458550" y="3302000"/>
                  <a:pt x="1458464" y="3314456"/>
                  <a:pt x="1451495" y="3323167"/>
                </a:cubicBezTo>
                <a:cubicBezTo>
                  <a:pt x="1428816" y="3351515"/>
                  <a:pt x="1386865" y="3350206"/>
                  <a:pt x="1356245" y="3354917"/>
                </a:cubicBezTo>
                <a:cubicBezTo>
                  <a:pt x="1257643" y="3370087"/>
                  <a:pt x="1312263" y="3357975"/>
                  <a:pt x="1239828" y="3376083"/>
                </a:cubicBezTo>
                <a:cubicBezTo>
                  <a:pt x="1225717" y="3383139"/>
                  <a:pt x="1211996" y="3391035"/>
                  <a:pt x="1197495" y="3397250"/>
                </a:cubicBezTo>
                <a:cubicBezTo>
                  <a:pt x="1176244" y="3406358"/>
                  <a:pt x="1144887" y="3413048"/>
                  <a:pt x="1123412" y="3418417"/>
                </a:cubicBezTo>
                <a:cubicBezTo>
                  <a:pt x="1059912" y="3414889"/>
                  <a:pt x="996019" y="3415721"/>
                  <a:pt x="932912" y="3407833"/>
                </a:cubicBezTo>
                <a:cubicBezTo>
                  <a:pt x="910773" y="3405066"/>
                  <a:pt x="869412" y="3386667"/>
                  <a:pt x="869412" y="3386667"/>
                </a:cubicBezTo>
                <a:lnTo>
                  <a:pt x="805912" y="3407833"/>
                </a:lnTo>
                <a:cubicBezTo>
                  <a:pt x="795329" y="3411361"/>
                  <a:pt x="784985" y="3415711"/>
                  <a:pt x="774162" y="3418417"/>
                </a:cubicBezTo>
                <a:lnTo>
                  <a:pt x="731828" y="3429000"/>
                </a:lnTo>
                <a:cubicBezTo>
                  <a:pt x="724773" y="3439583"/>
                  <a:pt x="716350" y="3449373"/>
                  <a:pt x="710662" y="3460750"/>
                </a:cubicBezTo>
                <a:cubicBezTo>
                  <a:pt x="695405" y="3491263"/>
                  <a:pt x="694178" y="3523033"/>
                  <a:pt x="710662" y="3556000"/>
                </a:cubicBezTo>
                <a:cubicBezTo>
                  <a:pt x="720726" y="3576127"/>
                  <a:pt x="800949" y="3596679"/>
                  <a:pt x="805912" y="3598333"/>
                </a:cubicBezTo>
                <a:lnTo>
                  <a:pt x="837662" y="3608917"/>
                </a:lnTo>
                <a:lnTo>
                  <a:pt x="869412" y="3619500"/>
                </a:lnTo>
                <a:cubicBezTo>
                  <a:pt x="892820" y="3642908"/>
                  <a:pt x="907593" y="3653529"/>
                  <a:pt x="922328" y="3683000"/>
                </a:cubicBezTo>
                <a:cubicBezTo>
                  <a:pt x="927317" y="3692978"/>
                  <a:pt x="929384" y="3704167"/>
                  <a:pt x="932912" y="3714750"/>
                </a:cubicBezTo>
                <a:cubicBezTo>
                  <a:pt x="845451" y="3743903"/>
                  <a:pt x="982423" y="3700837"/>
                  <a:pt x="795328" y="3735917"/>
                </a:cubicBezTo>
                <a:cubicBezTo>
                  <a:pt x="773399" y="3740029"/>
                  <a:pt x="731828" y="3757083"/>
                  <a:pt x="731828" y="3757083"/>
                </a:cubicBezTo>
                <a:cubicBezTo>
                  <a:pt x="710661" y="3771194"/>
                  <a:pt x="692462" y="3807462"/>
                  <a:pt x="668328" y="3799417"/>
                </a:cubicBezTo>
                <a:lnTo>
                  <a:pt x="604828" y="3778250"/>
                </a:lnTo>
                <a:cubicBezTo>
                  <a:pt x="594245" y="3781778"/>
                  <a:pt x="577221" y="3778475"/>
                  <a:pt x="573078" y="3788833"/>
                </a:cubicBezTo>
                <a:cubicBezTo>
                  <a:pt x="567676" y="3802338"/>
                  <a:pt x="574575" y="3819809"/>
                  <a:pt x="583662" y="3831167"/>
                </a:cubicBezTo>
                <a:cubicBezTo>
                  <a:pt x="590631" y="3839878"/>
                  <a:pt x="604473" y="3839562"/>
                  <a:pt x="615412" y="3841750"/>
                </a:cubicBezTo>
                <a:cubicBezTo>
                  <a:pt x="639873" y="3846642"/>
                  <a:pt x="664801" y="3848805"/>
                  <a:pt x="689495" y="3852333"/>
                </a:cubicBezTo>
                <a:cubicBezTo>
                  <a:pt x="699303" y="3858872"/>
                  <a:pt x="744608" y="3879690"/>
                  <a:pt x="731828" y="3905250"/>
                </a:cubicBezTo>
                <a:cubicBezTo>
                  <a:pt x="726839" y="3915228"/>
                  <a:pt x="710661" y="3912305"/>
                  <a:pt x="700078" y="3915833"/>
                </a:cubicBezTo>
                <a:cubicBezTo>
                  <a:pt x="696550" y="3933472"/>
                  <a:pt x="700539" y="3954551"/>
                  <a:pt x="689495" y="3968750"/>
                </a:cubicBezTo>
                <a:cubicBezTo>
                  <a:pt x="638173" y="4034736"/>
                  <a:pt x="547476" y="4016692"/>
                  <a:pt x="477828" y="4021667"/>
                </a:cubicBezTo>
                <a:cubicBezTo>
                  <a:pt x="463717" y="4000500"/>
                  <a:pt x="456662" y="3972278"/>
                  <a:pt x="435495" y="3958167"/>
                </a:cubicBezTo>
                <a:lnTo>
                  <a:pt x="371995" y="3915833"/>
                </a:lnTo>
                <a:cubicBezTo>
                  <a:pt x="364939" y="3905250"/>
                  <a:pt x="360760" y="3892029"/>
                  <a:pt x="350828" y="3884083"/>
                </a:cubicBezTo>
                <a:cubicBezTo>
                  <a:pt x="342117" y="3877114"/>
                  <a:pt x="329056" y="3878489"/>
                  <a:pt x="319078" y="3873500"/>
                </a:cubicBezTo>
                <a:cubicBezTo>
                  <a:pt x="307701" y="3867812"/>
                  <a:pt x="297911" y="3859389"/>
                  <a:pt x="287328" y="3852333"/>
                </a:cubicBezTo>
                <a:cubicBezTo>
                  <a:pt x="276745" y="3855861"/>
                  <a:pt x="265330" y="3857499"/>
                  <a:pt x="255578" y="3862917"/>
                </a:cubicBezTo>
                <a:cubicBezTo>
                  <a:pt x="233340" y="3875271"/>
                  <a:pt x="192078" y="3905250"/>
                  <a:pt x="192078" y="3905250"/>
                </a:cubicBezTo>
                <a:cubicBezTo>
                  <a:pt x="185023" y="3919361"/>
                  <a:pt x="181012" y="3935463"/>
                  <a:pt x="170912" y="3947583"/>
                </a:cubicBezTo>
                <a:cubicBezTo>
                  <a:pt x="162769" y="3957355"/>
                  <a:pt x="147108" y="3958818"/>
                  <a:pt x="139162" y="3968750"/>
                </a:cubicBezTo>
                <a:cubicBezTo>
                  <a:pt x="132193" y="3977461"/>
                  <a:pt x="136466" y="3992612"/>
                  <a:pt x="128578" y="4000500"/>
                </a:cubicBezTo>
                <a:cubicBezTo>
                  <a:pt x="123518" y="4005559"/>
                  <a:pt x="54859" y="4021576"/>
                  <a:pt x="54495" y="4021667"/>
                </a:cubicBezTo>
                <a:cubicBezTo>
                  <a:pt x="22745" y="4042833"/>
                  <a:pt x="19217" y="4039305"/>
                  <a:pt x="1578" y="4074583"/>
                </a:cubicBezTo>
                <a:cubicBezTo>
                  <a:pt x="0" y="4077739"/>
                  <a:pt x="1578" y="4081639"/>
                  <a:pt x="1578" y="4085167"/>
                </a:cubicBezTo>
              </a:path>
            </a:pathLst>
          </a:cu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8" rIns="91436" bIns="45718" anchor="ctr"/>
          <a:lstStyle/>
          <a:p>
            <a:pPr algn="ctr" defTabSz="45718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ＭＳ Ｐゴシック" pitchFamily="-111" charset="-128"/>
              <a:cs typeface="ＭＳ Ｐゴシック" pitchFamily="-111" charset="-12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1040000">
            <a:off x="2971775" y="6126152"/>
            <a:ext cx="311150" cy="100013"/>
          </a:xfrm>
          <a:prstGeom prst="straightConnector1">
            <a:avLst/>
          </a:prstGeom>
          <a:ln w="3810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1047750" y="2790814"/>
            <a:ext cx="3975100" cy="3246438"/>
          </a:xfrm>
          <a:custGeom>
            <a:avLst/>
            <a:gdLst>
              <a:gd name="connsiteX0" fmla="*/ 6498 w 3859258"/>
              <a:gd name="connsiteY0" fmla="*/ 3136900 h 3143398"/>
              <a:gd name="connsiteX1" fmla="*/ 50948 w 3859258"/>
              <a:gd name="connsiteY1" fmla="*/ 3092450 h 3143398"/>
              <a:gd name="connsiteX2" fmla="*/ 69998 w 3859258"/>
              <a:gd name="connsiteY2" fmla="*/ 3073400 h 3143398"/>
              <a:gd name="connsiteX3" fmla="*/ 108098 w 3859258"/>
              <a:gd name="connsiteY3" fmla="*/ 3048000 h 3143398"/>
              <a:gd name="connsiteX4" fmla="*/ 114448 w 3859258"/>
              <a:gd name="connsiteY4" fmla="*/ 3028950 h 3143398"/>
              <a:gd name="connsiteX5" fmla="*/ 133498 w 3859258"/>
              <a:gd name="connsiteY5" fmla="*/ 3022600 h 3143398"/>
              <a:gd name="connsiteX6" fmla="*/ 177948 w 3859258"/>
              <a:gd name="connsiteY6" fmla="*/ 2990850 h 3143398"/>
              <a:gd name="connsiteX7" fmla="*/ 209698 w 3859258"/>
              <a:gd name="connsiteY7" fmla="*/ 2940050 h 3143398"/>
              <a:gd name="connsiteX8" fmla="*/ 241448 w 3859258"/>
              <a:gd name="connsiteY8" fmla="*/ 2895600 h 3143398"/>
              <a:gd name="connsiteX9" fmla="*/ 260498 w 3859258"/>
              <a:gd name="connsiteY9" fmla="*/ 2882900 h 3143398"/>
              <a:gd name="connsiteX10" fmla="*/ 304948 w 3859258"/>
              <a:gd name="connsiteY10" fmla="*/ 2832100 h 3143398"/>
              <a:gd name="connsiteX11" fmla="*/ 323998 w 3859258"/>
              <a:gd name="connsiteY11" fmla="*/ 2825750 h 3143398"/>
              <a:gd name="connsiteX12" fmla="*/ 330348 w 3859258"/>
              <a:gd name="connsiteY12" fmla="*/ 2755900 h 3143398"/>
              <a:gd name="connsiteX13" fmla="*/ 311298 w 3859258"/>
              <a:gd name="connsiteY13" fmla="*/ 2743200 h 3143398"/>
              <a:gd name="connsiteX14" fmla="*/ 292248 w 3859258"/>
              <a:gd name="connsiteY14" fmla="*/ 2686050 h 3143398"/>
              <a:gd name="connsiteX15" fmla="*/ 273198 w 3859258"/>
              <a:gd name="connsiteY15" fmla="*/ 2647950 h 3143398"/>
              <a:gd name="connsiteX16" fmla="*/ 254148 w 3859258"/>
              <a:gd name="connsiteY16" fmla="*/ 2635250 h 3143398"/>
              <a:gd name="connsiteX17" fmla="*/ 247798 w 3859258"/>
              <a:gd name="connsiteY17" fmla="*/ 2616200 h 3143398"/>
              <a:gd name="connsiteX18" fmla="*/ 235098 w 3859258"/>
              <a:gd name="connsiteY18" fmla="*/ 2597150 h 3143398"/>
              <a:gd name="connsiteX19" fmla="*/ 196998 w 3859258"/>
              <a:gd name="connsiteY19" fmla="*/ 2578100 h 3143398"/>
              <a:gd name="connsiteX20" fmla="*/ 216048 w 3859258"/>
              <a:gd name="connsiteY20" fmla="*/ 2533650 h 3143398"/>
              <a:gd name="connsiteX21" fmla="*/ 273198 w 3859258"/>
              <a:gd name="connsiteY21" fmla="*/ 2508250 h 3143398"/>
              <a:gd name="connsiteX22" fmla="*/ 292248 w 3859258"/>
              <a:gd name="connsiteY22" fmla="*/ 2501900 h 3143398"/>
              <a:gd name="connsiteX23" fmla="*/ 355748 w 3859258"/>
              <a:gd name="connsiteY23" fmla="*/ 2482850 h 3143398"/>
              <a:gd name="connsiteX24" fmla="*/ 381148 w 3859258"/>
              <a:gd name="connsiteY24" fmla="*/ 2470150 h 3143398"/>
              <a:gd name="connsiteX25" fmla="*/ 419248 w 3859258"/>
              <a:gd name="connsiteY25" fmla="*/ 2457450 h 3143398"/>
              <a:gd name="connsiteX26" fmla="*/ 457348 w 3859258"/>
              <a:gd name="connsiteY26" fmla="*/ 2438400 h 3143398"/>
              <a:gd name="connsiteX27" fmla="*/ 463698 w 3859258"/>
              <a:gd name="connsiteY27" fmla="*/ 2400300 h 3143398"/>
              <a:gd name="connsiteX28" fmla="*/ 685948 w 3859258"/>
              <a:gd name="connsiteY28" fmla="*/ 2413000 h 3143398"/>
              <a:gd name="connsiteX29" fmla="*/ 749448 w 3859258"/>
              <a:gd name="connsiteY29" fmla="*/ 2406650 h 3143398"/>
              <a:gd name="connsiteX30" fmla="*/ 768498 w 3859258"/>
              <a:gd name="connsiteY30" fmla="*/ 2393950 h 3143398"/>
              <a:gd name="connsiteX31" fmla="*/ 806598 w 3859258"/>
              <a:gd name="connsiteY31" fmla="*/ 2381250 h 3143398"/>
              <a:gd name="connsiteX32" fmla="*/ 825648 w 3859258"/>
              <a:gd name="connsiteY32" fmla="*/ 2374900 h 3143398"/>
              <a:gd name="connsiteX33" fmla="*/ 844698 w 3859258"/>
              <a:gd name="connsiteY33" fmla="*/ 2368550 h 3143398"/>
              <a:gd name="connsiteX34" fmla="*/ 901848 w 3859258"/>
              <a:gd name="connsiteY34" fmla="*/ 2355850 h 3143398"/>
              <a:gd name="connsiteX35" fmla="*/ 1035198 w 3859258"/>
              <a:gd name="connsiteY35" fmla="*/ 2362200 h 3143398"/>
              <a:gd name="connsiteX36" fmla="*/ 1073298 w 3859258"/>
              <a:gd name="connsiteY36" fmla="*/ 2374900 h 3143398"/>
              <a:gd name="connsiteX37" fmla="*/ 1092348 w 3859258"/>
              <a:gd name="connsiteY37" fmla="*/ 2381250 h 3143398"/>
              <a:gd name="connsiteX38" fmla="*/ 1295548 w 3859258"/>
              <a:gd name="connsiteY38" fmla="*/ 2362200 h 3143398"/>
              <a:gd name="connsiteX39" fmla="*/ 1314598 w 3859258"/>
              <a:gd name="connsiteY39" fmla="*/ 2349500 h 3143398"/>
              <a:gd name="connsiteX40" fmla="*/ 1327298 w 3859258"/>
              <a:gd name="connsiteY40" fmla="*/ 2330450 h 3143398"/>
              <a:gd name="connsiteX41" fmla="*/ 1346348 w 3859258"/>
              <a:gd name="connsiteY41" fmla="*/ 2324100 h 3143398"/>
              <a:gd name="connsiteX42" fmla="*/ 1365398 w 3859258"/>
              <a:gd name="connsiteY42" fmla="*/ 2311400 h 3143398"/>
              <a:gd name="connsiteX43" fmla="*/ 1441598 w 3859258"/>
              <a:gd name="connsiteY43" fmla="*/ 2298700 h 3143398"/>
              <a:gd name="connsiteX44" fmla="*/ 1479698 w 3859258"/>
              <a:gd name="connsiteY44" fmla="*/ 2286000 h 3143398"/>
              <a:gd name="connsiteX45" fmla="*/ 1530498 w 3859258"/>
              <a:gd name="connsiteY45" fmla="*/ 2273300 h 3143398"/>
              <a:gd name="connsiteX46" fmla="*/ 1549548 w 3859258"/>
              <a:gd name="connsiteY46" fmla="*/ 2260600 h 3143398"/>
              <a:gd name="connsiteX47" fmla="*/ 1568598 w 3859258"/>
              <a:gd name="connsiteY47" fmla="*/ 2254250 h 3143398"/>
              <a:gd name="connsiteX48" fmla="*/ 1606698 w 3859258"/>
              <a:gd name="connsiteY48" fmla="*/ 2228850 h 3143398"/>
              <a:gd name="connsiteX49" fmla="*/ 1625748 w 3859258"/>
              <a:gd name="connsiteY49" fmla="*/ 2216150 h 3143398"/>
              <a:gd name="connsiteX50" fmla="*/ 1644798 w 3859258"/>
              <a:gd name="connsiteY50" fmla="*/ 2209800 h 3143398"/>
              <a:gd name="connsiteX51" fmla="*/ 1657498 w 3859258"/>
              <a:gd name="connsiteY51" fmla="*/ 2190750 h 3143398"/>
              <a:gd name="connsiteX52" fmla="*/ 1676548 w 3859258"/>
              <a:gd name="connsiteY52" fmla="*/ 2178050 h 3143398"/>
              <a:gd name="connsiteX53" fmla="*/ 1701948 w 3859258"/>
              <a:gd name="connsiteY53" fmla="*/ 2139950 h 3143398"/>
              <a:gd name="connsiteX54" fmla="*/ 1720998 w 3859258"/>
              <a:gd name="connsiteY54" fmla="*/ 2095500 h 3143398"/>
              <a:gd name="connsiteX55" fmla="*/ 1759098 w 3859258"/>
              <a:gd name="connsiteY55" fmla="*/ 2082800 h 3143398"/>
              <a:gd name="connsiteX56" fmla="*/ 1778148 w 3859258"/>
              <a:gd name="connsiteY56" fmla="*/ 2076450 h 3143398"/>
              <a:gd name="connsiteX57" fmla="*/ 1797198 w 3859258"/>
              <a:gd name="connsiteY57" fmla="*/ 2063750 h 3143398"/>
              <a:gd name="connsiteX58" fmla="*/ 1847998 w 3859258"/>
              <a:gd name="connsiteY58" fmla="*/ 2057400 h 3143398"/>
              <a:gd name="connsiteX59" fmla="*/ 1886098 w 3859258"/>
              <a:gd name="connsiteY59" fmla="*/ 2044700 h 3143398"/>
              <a:gd name="connsiteX60" fmla="*/ 1905148 w 3859258"/>
              <a:gd name="connsiteY60" fmla="*/ 2038350 h 3143398"/>
              <a:gd name="connsiteX61" fmla="*/ 1917848 w 3859258"/>
              <a:gd name="connsiteY61" fmla="*/ 2019300 h 3143398"/>
              <a:gd name="connsiteX62" fmla="*/ 1955948 w 3859258"/>
              <a:gd name="connsiteY62" fmla="*/ 2006600 h 3143398"/>
              <a:gd name="connsiteX63" fmla="*/ 1968648 w 3859258"/>
              <a:gd name="connsiteY63" fmla="*/ 1987550 h 3143398"/>
              <a:gd name="connsiteX64" fmla="*/ 2006748 w 3859258"/>
              <a:gd name="connsiteY64" fmla="*/ 1974850 h 3143398"/>
              <a:gd name="connsiteX65" fmla="*/ 2025798 w 3859258"/>
              <a:gd name="connsiteY65" fmla="*/ 1962150 h 3143398"/>
              <a:gd name="connsiteX66" fmla="*/ 2051198 w 3859258"/>
              <a:gd name="connsiteY66" fmla="*/ 1917700 h 3143398"/>
              <a:gd name="connsiteX67" fmla="*/ 2063898 w 3859258"/>
              <a:gd name="connsiteY67" fmla="*/ 1892300 h 3143398"/>
              <a:gd name="connsiteX68" fmla="*/ 2070248 w 3859258"/>
              <a:gd name="connsiteY68" fmla="*/ 1873250 h 3143398"/>
              <a:gd name="connsiteX69" fmla="*/ 2127398 w 3859258"/>
              <a:gd name="connsiteY69" fmla="*/ 1841500 h 3143398"/>
              <a:gd name="connsiteX70" fmla="*/ 2133748 w 3859258"/>
              <a:gd name="connsiteY70" fmla="*/ 1803400 h 3143398"/>
              <a:gd name="connsiteX71" fmla="*/ 2095648 w 3859258"/>
              <a:gd name="connsiteY71" fmla="*/ 1778000 h 3143398"/>
              <a:gd name="connsiteX72" fmla="*/ 2101998 w 3859258"/>
              <a:gd name="connsiteY72" fmla="*/ 1739900 h 3143398"/>
              <a:gd name="connsiteX73" fmla="*/ 2159148 w 3859258"/>
              <a:gd name="connsiteY73" fmla="*/ 1708150 h 3143398"/>
              <a:gd name="connsiteX74" fmla="*/ 2178198 w 3859258"/>
              <a:gd name="connsiteY74" fmla="*/ 1701800 h 3143398"/>
              <a:gd name="connsiteX75" fmla="*/ 2216298 w 3859258"/>
              <a:gd name="connsiteY75" fmla="*/ 1676400 h 3143398"/>
              <a:gd name="connsiteX76" fmla="*/ 2254398 w 3859258"/>
              <a:gd name="connsiteY76" fmla="*/ 1625600 h 3143398"/>
              <a:gd name="connsiteX77" fmla="*/ 2273448 w 3859258"/>
              <a:gd name="connsiteY77" fmla="*/ 1574800 h 3143398"/>
              <a:gd name="connsiteX78" fmla="*/ 2286148 w 3859258"/>
              <a:gd name="connsiteY78" fmla="*/ 1498600 h 3143398"/>
              <a:gd name="connsiteX79" fmla="*/ 2292498 w 3859258"/>
              <a:gd name="connsiteY79" fmla="*/ 1473200 h 3143398"/>
              <a:gd name="connsiteX80" fmla="*/ 2305198 w 3859258"/>
              <a:gd name="connsiteY80" fmla="*/ 1454150 h 3143398"/>
              <a:gd name="connsiteX81" fmla="*/ 2324248 w 3859258"/>
              <a:gd name="connsiteY81" fmla="*/ 1441450 h 3143398"/>
              <a:gd name="connsiteX82" fmla="*/ 2330598 w 3859258"/>
              <a:gd name="connsiteY82" fmla="*/ 1422400 h 3143398"/>
              <a:gd name="connsiteX83" fmla="*/ 2368698 w 3859258"/>
              <a:gd name="connsiteY83" fmla="*/ 1403350 h 3143398"/>
              <a:gd name="connsiteX84" fmla="*/ 2406798 w 3859258"/>
              <a:gd name="connsiteY84" fmla="*/ 1384300 h 3143398"/>
              <a:gd name="connsiteX85" fmla="*/ 2413148 w 3859258"/>
              <a:gd name="connsiteY85" fmla="*/ 1358900 h 3143398"/>
              <a:gd name="connsiteX86" fmla="*/ 2495698 w 3859258"/>
              <a:gd name="connsiteY86" fmla="*/ 1339850 h 3143398"/>
              <a:gd name="connsiteX87" fmla="*/ 2489348 w 3859258"/>
              <a:gd name="connsiteY87" fmla="*/ 1238250 h 3143398"/>
              <a:gd name="connsiteX88" fmla="*/ 2476648 w 3859258"/>
              <a:gd name="connsiteY88" fmla="*/ 1219200 h 3143398"/>
              <a:gd name="connsiteX89" fmla="*/ 2502048 w 3859258"/>
              <a:gd name="connsiteY89" fmla="*/ 1162050 h 3143398"/>
              <a:gd name="connsiteX90" fmla="*/ 2527448 w 3859258"/>
              <a:gd name="connsiteY90" fmla="*/ 1136650 h 3143398"/>
              <a:gd name="connsiteX91" fmla="*/ 2552848 w 3859258"/>
              <a:gd name="connsiteY91" fmla="*/ 1098550 h 3143398"/>
              <a:gd name="connsiteX92" fmla="*/ 2565548 w 3859258"/>
              <a:gd name="connsiteY92" fmla="*/ 1079500 h 3143398"/>
              <a:gd name="connsiteX93" fmla="*/ 2603648 w 3859258"/>
              <a:gd name="connsiteY93" fmla="*/ 1054100 h 3143398"/>
              <a:gd name="connsiteX94" fmla="*/ 2616348 w 3859258"/>
              <a:gd name="connsiteY94" fmla="*/ 1035050 h 3143398"/>
              <a:gd name="connsiteX95" fmla="*/ 2635398 w 3859258"/>
              <a:gd name="connsiteY95" fmla="*/ 1022350 h 3143398"/>
              <a:gd name="connsiteX96" fmla="*/ 2622698 w 3859258"/>
              <a:gd name="connsiteY96" fmla="*/ 984250 h 3143398"/>
              <a:gd name="connsiteX97" fmla="*/ 2603648 w 3859258"/>
              <a:gd name="connsiteY97" fmla="*/ 946150 h 3143398"/>
              <a:gd name="connsiteX98" fmla="*/ 2584598 w 3859258"/>
              <a:gd name="connsiteY98" fmla="*/ 939800 h 3143398"/>
              <a:gd name="connsiteX99" fmla="*/ 2552848 w 3859258"/>
              <a:gd name="connsiteY99" fmla="*/ 882650 h 3143398"/>
              <a:gd name="connsiteX100" fmla="*/ 2578248 w 3859258"/>
              <a:gd name="connsiteY100" fmla="*/ 844550 h 3143398"/>
              <a:gd name="connsiteX101" fmla="*/ 2565548 w 3859258"/>
              <a:gd name="connsiteY101" fmla="*/ 825500 h 3143398"/>
              <a:gd name="connsiteX102" fmla="*/ 2546498 w 3859258"/>
              <a:gd name="connsiteY102" fmla="*/ 812800 h 3143398"/>
              <a:gd name="connsiteX103" fmla="*/ 2463948 w 3859258"/>
              <a:gd name="connsiteY103" fmla="*/ 800100 h 3143398"/>
              <a:gd name="connsiteX104" fmla="*/ 2419498 w 3859258"/>
              <a:gd name="connsiteY104" fmla="*/ 793750 h 3143398"/>
              <a:gd name="connsiteX105" fmla="*/ 2387748 w 3859258"/>
              <a:gd name="connsiteY105" fmla="*/ 762000 h 3143398"/>
              <a:gd name="connsiteX106" fmla="*/ 2375048 w 3859258"/>
              <a:gd name="connsiteY106" fmla="*/ 723900 h 3143398"/>
              <a:gd name="connsiteX107" fmla="*/ 2394098 w 3859258"/>
              <a:gd name="connsiteY107" fmla="*/ 685800 h 3143398"/>
              <a:gd name="connsiteX108" fmla="*/ 2413148 w 3859258"/>
              <a:gd name="connsiteY108" fmla="*/ 679450 h 3143398"/>
              <a:gd name="connsiteX109" fmla="*/ 2349648 w 3859258"/>
              <a:gd name="connsiteY109" fmla="*/ 666750 h 3143398"/>
              <a:gd name="connsiteX110" fmla="*/ 2330598 w 3859258"/>
              <a:gd name="connsiteY110" fmla="*/ 660400 h 3143398"/>
              <a:gd name="connsiteX111" fmla="*/ 2286148 w 3859258"/>
              <a:gd name="connsiteY111" fmla="*/ 654050 h 3143398"/>
              <a:gd name="connsiteX112" fmla="*/ 2279798 w 3859258"/>
              <a:gd name="connsiteY112" fmla="*/ 635000 h 3143398"/>
              <a:gd name="connsiteX113" fmla="*/ 2324248 w 3859258"/>
              <a:gd name="connsiteY113" fmla="*/ 590550 h 3143398"/>
              <a:gd name="connsiteX114" fmla="*/ 2362348 w 3859258"/>
              <a:gd name="connsiteY114" fmla="*/ 565150 h 3143398"/>
              <a:gd name="connsiteX115" fmla="*/ 2394098 w 3859258"/>
              <a:gd name="connsiteY115" fmla="*/ 533400 h 3143398"/>
              <a:gd name="connsiteX116" fmla="*/ 2413148 w 3859258"/>
              <a:gd name="connsiteY116" fmla="*/ 527050 h 3143398"/>
              <a:gd name="connsiteX117" fmla="*/ 2451248 w 3859258"/>
              <a:gd name="connsiteY117" fmla="*/ 501650 h 3143398"/>
              <a:gd name="connsiteX118" fmla="*/ 2463948 w 3859258"/>
              <a:gd name="connsiteY118" fmla="*/ 476250 h 3143398"/>
              <a:gd name="connsiteX119" fmla="*/ 2514748 w 3859258"/>
              <a:gd name="connsiteY119" fmla="*/ 476250 h 3143398"/>
              <a:gd name="connsiteX120" fmla="*/ 2552848 w 3859258"/>
              <a:gd name="connsiteY120" fmla="*/ 469900 h 3143398"/>
              <a:gd name="connsiteX121" fmla="*/ 2559198 w 3859258"/>
              <a:gd name="connsiteY121" fmla="*/ 450850 h 3143398"/>
              <a:gd name="connsiteX122" fmla="*/ 2571898 w 3859258"/>
              <a:gd name="connsiteY122" fmla="*/ 431800 h 3143398"/>
              <a:gd name="connsiteX123" fmla="*/ 2609998 w 3859258"/>
              <a:gd name="connsiteY123" fmla="*/ 412750 h 3143398"/>
              <a:gd name="connsiteX124" fmla="*/ 2635398 w 3859258"/>
              <a:gd name="connsiteY124" fmla="*/ 406400 h 3143398"/>
              <a:gd name="connsiteX125" fmla="*/ 2635398 w 3859258"/>
              <a:gd name="connsiteY125" fmla="*/ 368300 h 3143398"/>
              <a:gd name="connsiteX126" fmla="*/ 2603648 w 3859258"/>
              <a:gd name="connsiteY126" fmla="*/ 361950 h 3143398"/>
              <a:gd name="connsiteX127" fmla="*/ 2584598 w 3859258"/>
              <a:gd name="connsiteY127" fmla="*/ 349250 h 3143398"/>
              <a:gd name="connsiteX128" fmla="*/ 2571898 w 3859258"/>
              <a:gd name="connsiteY128" fmla="*/ 311150 h 3143398"/>
              <a:gd name="connsiteX129" fmla="*/ 2629048 w 3859258"/>
              <a:gd name="connsiteY129" fmla="*/ 292100 h 3143398"/>
              <a:gd name="connsiteX130" fmla="*/ 2673498 w 3859258"/>
              <a:gd name="connsiteY130" fmla="*/ 279400 h 3143398"/>
              <a:gd name="connsiteX131" fmla="*/ 2705248 w 3859258"/>
              <a:gd name="connsiteY131" fmla="*/ 273050 h 3143398"/>
              <a:gd name="connsiteX132" fmla="*/ 2787798 w 3859258"/>
              <a:gd name="connsiteY132" fmla="*/ 254000 h 3143398"/>
              <a:gd name="connsiteX133" fmla="*/ 2844948 w 3859258"/>
              <a:gd name="connsiteY133" fmla="*/ 234950 h 3143398"/>
              <a:gd name="connsiteX134" fmla="*/ 2876698 w 3859258"/>
              <a:gd name="connsiteY134" fmla="*/ 228600 h 3143398"/>
              <a:gd name="connsiteX135" fmla="*/ 2940198 w 3859258"/>
              <a:gd name="connsiteY135" fmla="*/ 209550 h 3143398"/>
              <a:gd name="connsiteX136" fmla="*/ 2997348 w 3859258"/>
              <a:gd name="connsiteY136" fmla="*/ 203200 h 3143398"/>
              <a:gd name="connsiteX137" fmla="*/ 3022748 w 3859258"/>
              <a:gd name="connsiteY137" fmla="*/ 196850 h 3143398"/>
              <a:gd name="connsiteX138" fmla="*/ 3054498 w 3859258"/>
              <a:gd name="connsiteY138" fmla="*/ 190500 h 3143398"/>
              <a:gd name="connsiteX139" fmla="*/ 3098948 w 3859258"/>
              <a:gd name="connsiteY139" fmla="*/ 165100 h 3143398"/>
              <a:gd name="connsiteX140" fmla="*/ 3200548 w 3859258"/>
              <a:gd name="connsiteY140" fmla="*/ 177800 h 3143398"/>
              <a:gd name="connsiteX141" fmla="*/ 3257698 w 3859258"/>
              <a:gd name="connsiteY141" fmla="*/ 203200 h 3143398"/>
              <a:gd name="connsiteX142" fmla="*/ 3276748 w 3859258"/>
              <a:gd name="connsiteY142" fmla="*/ 209550 h 3143398"/>
              <a:gd name="connsiteX143" fmla="*/ 3384698 w 3859258"/>
              <a:gd name="connsiteY143" fmla="*/ 215900 h 3143398"/>
              <a:gd name="connsiteX144" fmla="*/ 3403748 w 3859258"/>
              <a:gd name="connsiteY144" fmla="*/ 222250 h 3143398"/>
              <a:gd name="connsiteX145" fmla="*/ 3473598 w 3859258"/>
              <a:gd name="connsiteY145" fmla="*/ 215900 h 3143398"/>
              <a:gd name="connsiteX146" fmla="*/ 3479948 w 3859258"/>
              <a:gd name="connsiteY146" fmla="*/ 196850 h 3143398"/>
              <a:gd name="connsiteX147" fmla="*/ 3530748 w 3859258"/>
              <a:gd name="connsiteY147" fmla="*/ 152400 h 3143398"/>
              <a:gd name="connsiteX148" fmla="*/ 3638698 w 3859258"/>
              <a:gd name="connsiteY148" fmla="*/ 139700 h 3143398"/>
              <a:gd name="connsiteX149" fmla="*/ 3645048 w 3859258"/>
              <a:gd name="connsiteY149" fmla="*/ 120650 h 3143398"/>
              <a:gd name="connsiteX150" fmla="*/ 3664098 w 3859258"/>
              <a:gd name="connsiteY150" fmla="*/ 107950 h 3143398"/>
              <a:gd name="connsiteX151" fmla="*/ 3702198 w 3859258"/>
              <a:gd name="connsiteY151" fmla="*/ 95250 h 3143398"/>
              <a:gd name="connsiteX152" fmla="*/ 3822848 w 3859258"/>
              <a:gd name="connsiteY152" fmla="*/ 82550 h 3143398"/>
              <a:gd name="connsiteX153" fmla="*/ 3841898 w 3859258"/>
              <a:gd name="connsiteY153" fmla="*/ 76200 h 3143398"/>
              <a:gd name="connsiteX154" fmla="*/ 3848248 w 3859258"/>
              <a:gd name="connsiteY154" fmla="*/ 31750 h 3143398"/>
              <a:gd name="connsiteX155" fmla="*/ 3829198 w 3859258"/>
              <a:gd name="connsiteY155" fmla="*/ 19050 h 3143398"/>
              <a:gd name="connsiteX156" fmla="*/ 3810148 w 3859258"/>
              <a:gd name="connsiteY156" fmla="*/ 0 h 31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859258" h="3143398">
                <a:moveTo>
                  <a:pt x="6498" y="3136900"/>
                </a:moveTo>
                <a:cubicBezTo>
                  <a:pt x="20866" y="3093795"/>
                  <a:pt x="0" y="3143398"/>
                  <a:pt x="50948" y="3092450"/>
                </a:cubicBezTo>
                <a:cubicBezTo>
                  <a:pt x="57298" y="3086100"/>
                  <a:pt x="62909" y="3078913"/>
                  <a:pt x="69998" y="3073400"/>
                </a:cubicBezTo>
                <a:cubicBezTo>
                  <a:pt x="82046" y="3064029"/>
                  <a:pt x="108098" y="3048000"/>
                  <a:pt x="108098" y="3048000"/>
                </a:cubicBezTo>
                <a:cubicBezTo>
                  <a:pt x="110215" y="3041650"/>
                  <a:pt x="109715" y="3033683"/>
                  <a:pt x="114448" y="3028950"/>
                </a:cubicBezTo>
                <a:cubicBezTo>
                  <a:pt x="119181" y="3024217"/>
                  <a:pt x="127346" y="3025237"/>
                  <a:pt x="133498" y="3022600"/>
                </a:cubicBezTo>
                <a:cubicBezTo>
                  <a:pt x="162751" y="3010063"/>
                  <a:pt x="156169" y="3012629"/>
                  <a:pt x="177948" y="2990850"/>
                </a:cubicBezTo>
                <a:cubicBezTo>
                  <a:pt x="193061" y="2945510"/>
                  <a:pt x="179509" y="2960176"/>
                  <a:pt x="209698" y="2940050"/>
                </a:cubicBezTo>
                <a:cubicBezTo>
                  <a:pt x="228748" y="2882900"/>
                  <a:pt x="207581" y="2912533"/>
                  <a:pt x="241448" y="2895600"/>
                </a:cubicBezTo>
                <a:cubicBezTo>
                  <a:pt x="248274" y="2892187"/>
                  <a:pt x="254148" y="2887133"/>
                  <a:pt x="260498" y="2882900"/>
                </a:cubicBezTo>
                <a:cubicBezTo>
                  <a:pt x="279548" y="2854325"/>
                  <a:pt x="278490" y="2845329"/>
                  <a:pt x="304948" y="2832100"/>
                </a:cubicBezTo>
                <a:cubicBezTo>
                  <a:pt x="310935" y="2829107"/>
                  <a:pt x="317648" y="2827867"/>
                  <a:pt x="323998" y="2825750"/>
                </a:cubicBezTo>
                <a:cubicBezTo>
                  <a:pt x="332494" y="2800262"/>
                  <a:pt x="345464" y="2782354"/>
                  <a:pt x="330348" y="2755900"/>
                </a:cubicBezTo>
                <a:cubicBezTo>
                  <a:pt x="326562" y="2749274"/>
                  <a:pt x="317648" y="2747433"/>
                  <a:pt x="311298" y="2743200"/>
                </a:cubicBezTo>
                <a:lnTo>
                  <a:pt x="292248" y="2686050"/>
                </a:lnTo>
                <a:cubicBezTo>
                  <a:pt x="287083" y="2670556"/>
                  <a:pt x="285508" y="2660260"/>
                  <a:pt x="273198" y="2647950"/>
                </a:cubicBezTo>
                <a:cubicBezTo>
                  <a:pt x="267802" y="2642554"/>
                  <a:pt x="260498" y="2639483"/>
                  <a:pt x="254148" y="2635250"/>
                </a:cubicBezTo>
                <a:cubicBezTo>
                  <a:pt x="252031" y="2628900"/>
                  <a:pt x="250791" y="2622187"/>
                  <a:pt x="247798" y="2616200"/>
                </a:cubicBezTo>
                <a:cubicBezTo>
                  <a:pt x="244385" y="2609374"/>
                  <a:pt x="240494" y="2602546"/>
                  <a:pt x="235098" y="2597150"/>
                </a:cubicBezTo>
                <a:cubicBezTo>
                  <a:pt x="222788" y="2584840"/>
                  <a:pt x="212492" y="2583265"/>
                  <a:pt x="196998" y="2578100"/>
                </a:cubicBezTo>
                <a:cubicBezTo>
                  <a:pt x="201856" y="2558669"/>
                  <a:pt x="201430" y="2548268"/>
                  <a:pt x="216048" y="2533650"/>
                </a:cubicBezTo>
                <a:cubicBezTo>
                  <a:pt x="231142" y="2518556"/>
                  <a:pt x="254335" y="2514538"/>
                  <a:pt x="273198" y="2508250"/>
                </a:cubicBezTo>
                <a:cubicBezTo>
                  <a:pt x="279548" y="2506133"/>
                  <a:pt x="285754" y="2503523"/>
                  <a:pt x="292248" y="2501900"/>
                </a:cubicBezTo>
                <a:cubicBezTo>
                  <a:pt x="310478" y="2497342"/>
                  <a:pt x="340288" y="2490580"/>
                  <a:pt x="355748" y="2482850"/>
                </a:cubicBezTo>
                <a:cubicBezTo>
                  <a:pt x="364215" y="2478617"/>
                  <a:pt x="372359" y="2473666"/>
                  <a:pt x="381148" y="2470150"/>
                </a:cubicBezTo>
                <a:cubicBezTo>
                  <a:pt x="393577" y="2465178"/>
                  <a:pt x="408109" y="2464876"/>
                  <a:pt x="419248" y="2457450"/>
                </a:cubicBezTo>
                <a:cubicBezTo>
                  <a:pt x="443867" y="2441037"/>
                  <a:pt x="431058" y="2447163"/>
                  <a:pt x="457348" y="2438400"/>
                </a:cubicBezTo>
                <a:cubicBezTo>
                  <a:pt x="459465" y="2425700"/>
                  <a:pt x="451023" y="2402563"/>
                  <a:pt x="463698" y="2400300"/>
                </a:cubicBezTo>
                <a:cubicBezTo>
                  <a:pt x="518319" y="2390546"/>
                  <a:pt x="618351" y="2404550"/>
                  <a:pt x="685948" y="2413000"/>
                </a:cubicBezTo>
                <a:cubicBezTo>
                  <a:pt x="707115" y="2410883"/>
                  <a:pt x="728721" y="2411433"/>
                  <a:pt x="749448" y="2406650"/>
                </a:cubicBezTo>
                <a:cubicBezTo>
                  <a:pt x="756884" y="2404934"/>
                  <a:pt x="761524" y="2397050"/>
                  <a:pt x="768498" y="2393950"/>
                </a:cubicBezTo>
                <a:cubicBezTo>
                  <a:pt x="780731" y="2388513"/>
                  <a:pt x="793898" y="2385483"/>
                  <a:pt x="806598" y="2381250"/>
                </a:cubicBezTo>
                <a:lnTo>
                  <a:pt x="825648" y="2374900"/>
                </a:lnTo>
                <a:cubicBezTo>
                  <a:pt x="831998" y="2372783"/>
                  <a:pt x="838204" y="2370173"/>
                  <a:pt x="844698" y="2368550"/>
                </a:cubicBezTo>
                <a:cubicBezTo>
                  <a:pt x="880569" y="2359582"/>
                  <a:pt x="861540" y="2363912"/>
                  <a:pt x="901848" y="2355850"/>
                </a:cubicBezTo>
                <a:cubicBezTo>
                  <a:pt x="946298" y="2357967"/>
                  <a:pt x="990970" y="2357286"/>
                  <a:pt x="1035198" y="2362200"/>
                </a:cubicBezTo>
                <a:cubicBezTo>
                  <a:pt x="1048503" y="2363678"/>
                  <a:pt x="1060598" y="2370667"/>
                  <a:pt x="1073298" y="2374900"/>
                </a:cubicBezTo>
                <a:lnTo>
                  <a:pt x="1092348" y="2381250"/>
                </a:lnTo>
                <a:cubicBezTo>
                  <a:pt x="1214082" y="2376902"/>
                  <a:pt x="1227564" y="2401048"/>
                  <a:pt x="1295548" y="2362200"/>
                </a:cubicBezTo>
                <a:cubicBezTo>
                  <a:pt x="1302174" y="2358414"/>
                  <a:pt x="1308248" y="2353733"/>
                  <a:pt x="1314598" y="2349500"/>
                </a:cubicBezTo>
                <a:cubicBezTo>
                  <a:pt x="1318831" y="2343150"/>
                  <a:pt x="1321339" y="2335218"/>
                  <a:pt x="1327298" y="2330450"/>
                </a:cubicBezTo>
                <a:cubicBezTo>
                  <a:pt x="1332525" y="2326269"/>
                  <a:pt x="1340361" y="2327093"/>
                  <a:pt x="1346348" y="2324100"/>
                </a:cubicBezTo>
                <a:cubicBezTo>
                  <a:pt x="1353174" y="2320687"/>
                  <a:pt x="1358572" y="2314813"/>
                  <a:pt x="1365398" y="2311400"/>
                </a:cubicBezTo>
                <a:cubicBezTo>
                  <a:pt x="1386674" y="2300762"/>
                  <a:pt x="1423490" y="2300712"/>
                  <a:pt x="1441598" y="2298700"/>
                </a:cubicBezTo>
                <a:cubicBezTo>
                  <a:pt x="1454298" y="2294467"/>
                  <a:pt x="1466711" y="2289247"/>
                  <a:pt x="1479698" y="2286000"/>
                </a:cubicBezTo>
                <a:lnTo>
                  <a:pt x="1530498" y="2273300"/>
                </a:lnTo>
                <a:cubicBezTo>
                  <a:pt x="1536848" y="2269067"/>
                  <a:pt x="1542722" y="2264013"/>
                  <a:pt x="1549548" y="2260600"/>
                </a:cubicBezTo>
                <a:cubicBezTo>
                  <a:pt x="1555535" y="2257607"/>
                  <a:pt x="1562747" y="2257501"/>
                  <a:pt x="1568598" y="2254250"/>
                </a:cubicBezTo>
                <a:cubicBezTo>
                  <a:pt x="1581941" y="2246837"/>
                  <a:pt x="1593998" y="2237317"/>
                  <a:pt x="1606698" y="2228850"/>
                </a:cubicBezTo>
                <a:cubicBezTo>
                  <a:pt x="1613048" y="2224617"/>
                  <a:pt x="1618508" y="2218563"/>
                  <a:pt x="1625748" y="2216150"/>
                </a:cubicBezTo>
                <a:lnTo>
                  <a:pt x="1644798" y="2209800"/>
                </a:lnTo>
                <a:cubicBezTo>
                  <a:pt x="1649031" y="2203450"/>
                  <a:pt x="1652102" y="2196146"/>
                  <a:pt x="1657498" y="2190750"/>
                </a:cubicBezTo>
                <a:cubicBezTo>
                  <a:pt x="1662894" y="2185354"/>
                  <a:pt x="1671522" y="2183793"/>
                  <a:pt x="1676548" y="2178050"/>
                </a:cubicBezTo>
                <a:cubicBezTo>
                  <a:pt x="1686599" y="2166563"/>
                  <a:pt x="1701948" y="2139950"/>
                  <a:pt x="1701948" y="2139950"/>
                </a:cubicBezTo>
                <a:cubicBezTo>
                  <a:pt x="1704949" y="2127948"/>
                  <a:pt x="1708005" y="2103621"/>
                  <a:pt x="1720998" y="2095500"/>
                </a:cubicBezTo>
                <a:cubicBezTo>
                  <a:pt x="1732350" y="2088405"/>
                  <a:pt x="1746398" y="2087033"/>
                  <a:pt x="1759098" y="2082800"/>
                </a:cubicBezTo>
                <a:cubicBezTo>
                  <a:pt x="1765448" y="2080683"/>
                  <a:pt x="1772579" y="2080163"/>
                  <a:pt x="1778148" y="2076450"/>
                </a:cubicBezTo>
                <a:cubicBezTo>
                  <a:pt x="1784498" y="2072217"/>
                  <a:pt x="1789835" y="2065758"/>
                  <a:pt x="1797198" y="2063750"/>
                </a:cubicBezTo>
                <a:cubicBezTo>
                  <a:pt x="1813662" y="2059260"/>
                  <a:pt x="1831065" y="2059517"/>
                  <a:pt x="1847998" y="2057400"/>
                </a:cubicBezTo>
                <a:lnTo>
                  <a:pt x="1886098" y="2044700"/>
                </a:lnTo>
                <a:lnTo>
                  <a:pt x="1905148" y="2038350"/>
                </a:lnTo>
                <a:cubicBezTo>
                  <a:pt x="1909381" y="2032000"/>
                  <a:pt x="1911376" y="2023345"/>
                  <a:pt x="1917848" y="2019300"/>
                </a:cubicBezTo>
                <a:cubicBezTo>
                  <a:pt x="1929200" y="2012205"/>
                  <a:pt x="1955948" y="2006600"/>
                  <a:pt x="1955948" y="2006600"/>
                </a:cubicBezTo>
                <a:cubicBezTo>
                  <a:pt x="1960181" y="2000250"/>
                  <a:pt x="1962176" y="1991595"/>
                  <a:pt x="1968648" y="1987550"/>
                </a:cubicBezTo>
                <a:cubicBezTo>
                  <a:pt x="1980000" y="1980455"/>
                  <a:pt x="1995609" y="1982276"/>
                  <a:pt x="2006748" y="1974850"/>
                </a:cubicBezTo>
                <a:lnTo>
                  <a:pt x="2025798" y="1962150"/>
                </a:lnTo>
                <a:cubicBezTo>
                  <a:pt x="2038273" y="1924724"/>
                  <a:pt x="2023738" y="1961635"/>
                  <a:pt x="2051198" y="1917700"/>
                </a:cubicBezTo>
                <a:cubicBezTo>
                  <a:pt x="2056215" y="1909673"/>
                  <a:pt x="2060169" y="1901001"/>
                  <a:pt x="2063898" y="1892300"/>
                </a:cubicBezTo>
                <a:cubicBezTo>
                  <a:pt x="2066535" y="1886148"/>
                  <a:pt x="2065515" y="1877983"/>
                  <a:pt x="2070248" y="1873250"/>
                </a:cubicBezTo>
                <a:cubicBezTo>
                  <a:pt x="2092083" y="1851415"/>
                  <a:pt x="2103443" y="1849485"/>
                  <a:pt x="2127398" y="1841500"/>
                </a:cubicBezTo>
                <a:cubicBezTo>
                  <a:pt x="2135817" y="1828871"/>
                  <a:pt x="2149522" y="1819174"/>
                  <a:pt x="2133748" y="1803400"/>
                </a:cubicBezTo>
                <a:cubicBezTo>
                  <a:pt x="2122955" y="1792607"/>
                  <a:pt x="2095648" y="1778000"/>
                  <a:pt x="2095648" y="1778000"/>
                </a:cubicBezTo>
                <a:cubicBezTo>
                  <a:pt x="2097765" y="1765300"/>
                  <a:pt x="2096769" y="1751665"/>
                  <a:pt x="2101998" y="1739900"/>
                </a:cubicBezTo>
                <a:cubicBezTo>
                  <a:pt x="2111917" y="1717583"/>
                  <a:pt x="2140252" y="1714449"/>
                  <a:pt x="2159148" y="1708150"/>
                </a:cubicBezTo>
                <a:cubicBezTo>
                  <a:pt x="2165498" y="1706033"/>
                  <a:pt x="2172629" y="1705513"/>
                  <a:pt x="2178198" y="1701800"/>
                </a:cubicBezTo>
                <a:lnTo>
                  <a:pt x="2216298" y="1676400"/>
                </a:lnTo>
                <a:cubicBezTo>
                  <a:pt x="2231991" y="1629320"/>
                  <a:pt x="2217024" y="1644287"/>
                  <a:pt x="2254398" y="1625600"/>
                </a:cubicBezTo>
                <a:cubicBezTo>
                  <a:pt x="2256022" y="1621539"/>
                  <a:pt x="2271457" y="1584755"/>
                  <a:pt x="2273448" y="1574800"/>
                </a:cubicBezTo>
                <a:cubicBezTo>
                  <a:pt x="2278498" y="1549550"/>
                  <a:pt x="2279903" y="1523582"/>
                  <a:pt x="2286148" y="1498600"/>
                </a:cubicBezTo>
                <a:cubicBezTo>
                  <a:pt x="2288265" y="1490133"/>
                  <a:pt x="2289060" y="1481222"/>
                  <a:pt x="2292498" y="1473200"/>
                </a:cubicBezTo>
                <a:cubicBezTo>
                  <a:pt x="2295504" y="1466185"/>
                  <a:pt x="2299802" y="1459546"/>
                  <a:pt x="2305198" y="1454150"/>
                </a:cubicBezTo>
                <a:cubicBezTo>
                  <a:pt x="2310594" y="1448754"/>
                  <a:pt x="2317898" y="1445683"/>
                  <a:pt x="2324248" y="1441450"/>
                </a:cubicBezTo>
                <a:cubicBezTo>
                  <a:pt x="2326365" y="1435100"/>
                  <a:pt x="2326417" y="1427627"/>
                  <a:pt x="2330598" y="1422400"/>
                </a:cubicBezTo>
                <a:cubicBezTo>
                  <a:pt x="2342730" y="1407235"/>
                  <a:pt x="2353360" y="1411019"/>
                  <a:pt x="2368698" y="1403350"/>
                </a:cubicBezTo>
                <a:cubicBezTo>
                  <a:pt x="2417937" y="1378731"/>
                  <a:pt x="2358915" y="1400261"/>
                  <a:pt x="2406798" y="1384300"/>
                </a:cubicBezTo>
                <a:cubicBezTo>
                  <a:pt x="2408915" y="1375833"/>
                  <a:pt x="2406522" y="1364580"/>
                  <a:pt x="2413148" y="1358900"/>
                </a:cubicBezTo>
                <a:cubicBezTo>
                  <a:pt x="2427094" y="1346946"/>
                  <a:pt x="2480875" y="1341968"/>
                  <a:pt x="2495698" y="1339850"/>
                </a:cubicBezTo>
                <a:cubicBezTo>
                  <a:pt x="2493581" y="1305983"/>
                  <a:pt x="2494640" y="1271768"/>
                  <a:pt x="2489348" y="1238250"/>
                </a:cubicBezTo>
                <a:cubicBezTo>
                  <a:pt x="2488158" y="1230712"/>
                  <a:pt x="2477407" y="1226794"/>
                  <a:pt x="2476648" y="1219200"/>
                </a:cubicBezTo>
                <a:cubicBezTo>
                  <a:pt x="2472237" y="1175089"/>
                  <a:pt x="2476582" y="1179027"/>
                  <a:pt x="2502048" y="1162050"/>
                </a:cubicBezTo>
                <a:cubicBezTo>
                  <a:pt x="2518981" y="1111250"/>
                  <a:pt x="2493581" y="1170517"/>
                  <a:pt x="2527448" y="1136650"/>
                </a:cubicBezTo>
                <a:cubicBezTo>
                  <a:pt x="2538241" y="1125857"/>
                  <a:pt x="2544381" y="1111250"/>
                  <a:pt x="2552848" y="1098550"/>
                </a:cubicBezTo>
                <a:cubicBezTo>
                  <a:pt x="2557081" y="1092200"/>
                  <a:pt x="2559198" y="1083733"/>
                  <a:pt x="2565548" y="1079500"/>
                </a:cubicBezTo>
                <a:lnTo>
                  <a:pt x="2603648" y="1054100"/>
                </a:lnTo>
                <a:cubicBezTo>
                  <a:pt x="2607881" y="1047750"/>
                  <a:pt x="2610952" y="1040446"/>
                  <a:pt x="2616348" y="1035050"/>
                </a:cubicBezTo>
                <a:cubicBezTo>
                  <a:pt x="2621744" y="1029654"/>
                  <a:pt x="2634451" y="1029923"/>
                  <a:pt x="2635398" y="1022350"/>
                </a:cubicBezTo>
                <a:cubicBezTo>
                  <a:pt x="2637058" y="1009066"/>
                  <a:pt x="2626931" y="996950"/>
                  <a:pt x="2622698" y="984250"/>
                </a:cubicBezTo>
                <a:cubicBezTo>
                  <a:pt x="2618515" y="971701"/>
                  <a:pt x="2614839" y="955102"/>
                  <a:pt x="2603648" y="946150"/>
                </a:cubicBezTo>
                <a:cubicBezTo>
                  <a:pt x="2598421" y="941969"/>
                  <a:pt x="2590948" y="941917"/>
                  <a:pt x="2584598" y="939800"/>
                </a:cubicBezTo>
                <a:cubicBezTo>
                  <a:pt x="2555485" y="896131"/>
                  <a:pt x="2564025" y="916180"/>
                  <a:pt x="2552848" y="882650"/>
                </a:cubicBezTo>
                <a:cubicBezTo>
                  <a:pt x="2561315" y="869950"/>
                  <a:pt x="2586715" y="857250"/>
                  <a:pt x="2578248" y="844550"/>
                </a:cubicBezTo>
                <a:cubicBezTo>
                  <a:pt x="2574015" y="838200"/>
                  <a:pt x="2570944" y="830896"/>
                  <a:pt x="2565548" y="825500"/>
                </a:cubicBezTo>
                <a:cubicBezTo>
                  <a:pt x="2560152" y="820104"/>
                  <a:pt x="2553324" y="816213"/>
                  <a:pt x="2546498" y="812800"/>
                </a:cubicBezTo>
                <a:cubicBezTo>
                  <a:pt x="2523349" y="801225"/>
                  <a:pt x="2483000" y="802341"/>
                  <a:pt x="2463948" y="800100"/>
                </a:cubicBezTo>
                <a:cubicBezTo>
                  <a:pt x="2449083" y="798351"/>
                  <a:pt x="2434315" y="795867"/>
                  <a:pt x="2419498" y="793750"/>
                </a:cubicBezTo>
                <a:cubicBezTo>
                  <a:pt x="2402119" y="782164"/>
                  <a:pt x="2396660" y="782053"/>
                  <a:pt x="2387748" y="762000"/>
                </a:cubicBezTo>
                <a:cubicBezTo>
                  <a:pt x="2382311" y="749767"/>
                  <a:pt x="2375048" y="723900"/>
                  <a:pt x="2375048" y="723900"/>
                </a:cubicBezTo>
                <a:cubicBezTo>
                  <a:pt x="2379231" y="711351"/>
                  <a:pt x="2382907" y="694752"/>
                  <a:pt x="2394098" y="685800"/>
                </a:cubicBezTo>
                <a:cubicBezTo>
                  <a:pt x="2399325" y="681619"/>
                  <a:pt x="2406798" y="681567"/>
                  <a:pt x="2413148" y="679450"/>
                </a:cubicBezTo>
                <a:cubicBezTo>
                  <a:pt x="2370110" y="665104"/>
                  <a:pt x="2422614" y="681343"/>
                  <a:pt x="2349648" y="666750"/>
                </a:cubicBezTo>
                <a:cubicBezTo>
                  <a:pt x="2343084" y="665437"/>
                  <a:pt x="2337162" y="661713"/>
                  <a:pt x="2330598" y="660400"/>
                </a:cubicBezTo>
                <a:cubicBezTo>
                  <a:pt x="2315922" y="657465"/>
                  <a:pt x="2300965" y="656167"/>
                  <a:pt x="2286148" y="654050"/>
                </a:cubicBezTo>
                <a:cubicBezTo>
                  <a:pt x="2284031" y="647700"/>
                  <a:pt x="2279798" y="641693"/>
                  <a:pt x="2279798" y="635000"/>
                </a:cubicBezTo>
                <a:lnTo>
                  <a:pt x="2324248" y="590550"/>
                </a:lnTo>
                <a:cubicBezTo>
                  <a:pt x="2348031" y="566767"/>
                  <a:pt x="2334779" y="574340"/>
                  <a:pt x="2362348" y="565150"/>
                </a:cubicBezTo>
                <a:cubicBezTo>
                  <a:pt x="2375048" y="546100"/>
                  <a:pt x="2372931" y="543983"/>
                  <a:pt x="2394098" y="533400"/>
                </a:cubicBezTo>
                <a:cubicBezTo>
                  <a:pt x="2400085" y="530407"/>
                  <a:pt x="2407297" y="530301"/>
                  <a:pt x="2413148" y="527050"/>
                </a:cubicBezTo>
                <a:cubicBezTo>
                  <a:pt x="2426491" y="519637"/>
                  <a:pt x="2451248" y="501650"/>
                  <a:pt x="2451248" y="501650"/>
                </a:cubicBezTo>
                <a:cubicBezTo>
                  <a:pt x="2455481" y="493183"/>
                  <a:pt x="2457255" y="482943"/>
                  <a:pt x="2463948" y="476250"/>
                </a:cubicBezTo>
                <a:cubicBezTo>
                  <a:pt x="2476965" y="463233"/>
                  <a:pt x="2502672" y="473835"/>
                  <a:pt x="2514748" y="476250"/>
                </a:cubicBezTo>
                <a:cubicBezTo>
                  <a:pt x="2527448" y="474133"/>
                  <a:pt x="2541669" y="476288"/>
                  <a:pt x="2552848" y="469900"/>
                </a:cubicBezTo>
                <a:cubicBezTo>
                  <a:pt x="2558660" y="466579"/>
                  <a:pt x="2556205" y="456837"/>
                  <a:pt x="2559198" y="450850"/>
                </a:cubicBezTo>
                <a:cubicBezTo>
                  <a:pt x="2562611" y="444024"/>
                  <a:pt x="2566502" y="437196"/>
                  <a:pt x="2571898" y="431800"/>
                </a:cubicBezTo>
                <a:cubicBezTo>
                  <a:pt x="2583030" y="420668"/>
                  <a:pt x="2595537" y="416882"/>
                  <a:pt x="2609998" y="412750"/>
                </a:cubicBezTo>
                <a:cubicBezTo>
                  <a:pt x="2618389" y="410352"/>
                  <a:pt x="2626931" y="408517"/>
                  <a:pt x="2635398" y="406400"/>
                </a:cubicBezTo>
                <a:cubicBezTo>
                  <a:pt x="2638477" y="397164"/>
                  <a:pt x="2649253" y="377536"/>
                  <a:pt x="2635398" y="368300"/>
                </a:cubicBezTo>
                <a:cubicBezTo>
                  <a:pt x="2626418" y="362313"/>
                  <a:pt x="2614231" y="364067"/>
                  <a:pt x="2603648" y="361950"/>
                </a:cubicBezTo>
                <a:cubicBezTo>
                  <a:pt x="2597298" y="357717"/>
                  <a:pt x="2588643" y="355722"/>
                  <a:pt x="2584598" y="349250"/>
                </a:cubicBezTo>
                <a:cubicBezTo>
                  <a:pt x="2577503" y="337898"/>
                  <a:pt x="2571898" y="311150"/>
                  <a:pt x="2571898" y="311150"/>
                </a:cubicBezTo>
                <a:cubicBezTo>
                  <a:pt x="2603593" y="290020"/>
                  <a:pt x="2580161" y="301877"/>
                  <a:pt x="2629048" y="292100"/>
                </a:cubicBezTo>
                <a:cubicBezTo>
                  <a:pt x="2688437" y="280222"/>
                  <a:pt x="2625081" y="291504"/>
                  <a:pt x="2673498" y="279400"/>
                </a:cubicBezTo>
                <a:cubicBezTo>
                  <a:pt x="2683969" y="276782"/>
                  <a:pt x="2694665" y="275167"/>
                  <a:pt x="2705248" y="273050"/>
                </a:cubicBezTo>
                <a:cubicBezTo>
                  <a:pt x="2744084" y="247159"/>
                  <a:pt x="2710887" y="264987"/>
                  <a:pt x="2787798" y="254000"/>
                </a:cubicBezTo>
                <a:cubicBezTo>
                  <a:pt x="2818816" y="249569"/>
                  <a:pt x="2812201" y="244774"/>
                  <a:pt x="2844948" y="234950"/>
                </a:cubicBezTo>
                <a:cubicBezTo>
                  <a:pt x="2855286" y="231849"/>
                  <a:pt x="2866285" y="231440"/>
                  <a:pt x="2876698" y="228600"/>
                </a:cubicBezTo>
                <a:cubicBezTo>
                  <a:pt x="2899096" y="222492"/>
                  <a:pt x="2917445" y="213050"/>
                  <a:pt x="2940198" y="209550"/>
                </a:cubicBezTo>
                <a:cubicBezTo>
                  <a:pt x="2959142" y="206635"/>
                  <a:pt x="2978298" y="205317"/>
                  <a:pt x="2997348" y="203200"/>
                </a:cubicBezTo>
                <a:cubicBezTo>
                  <a:pt x="3005815" y="201083"/>
                  <a:pt x="3014229" y="198743"/>
                  <a:pt x="3022748" y="196850"/>
                </a:cubicBezTo>
                <a:cubicBezTo>
                  <a:pt x="3033284" y="194509"/>
                  <a:pt x="3044259" y="193913"/>
                  <a:pt x="3054498" y="190500"/>
                </a:cubicBezTo>
                <a:cubicBezTo>
                  <a:pt x="3070611" y="185129"/>
                  <a:pt x="3085013" y="174390"/>
                  <a:pt x="3098948" y="165100"/>
                </a:cubicBezTo>
                <a:cubicBezTo>
                  <a:pt x="3114704" y="166312"/>
                  <a:pt x="3173135" y="164093"/>
                  <a:pt x="3200548" y="177800"/>
                </a:cubicBezTo>
                <a:cubicBezTo>
                  <a:pt x="3260925" y="207989"/>
                  <a:pt x="3159404" y="170435"/>
                  <a:pt x="3257698" y="203200"/>
                </a:cubicBezTo>
                <a:cubicBezTo>
                  <a:pt x="3264048" y="205317"/>
                  <a:pt x="3270066" y="209157"/>
                  <a:pt x="3276748" y="209550"/>
                </a:cubicBezTo>
                <a:lnTo>
                  <a:pt x="3384698" y="215900"/>
                </a:lnTo>
                <a:cubicBezTo>
                  <a:pt x="3391048" y="218017"/>
                  <a:pt x="3397055" y="222250"/>
                  <a:pt x="3403748" y="222250"/>
                </a:cubicBezTo>
                <a:cubicBezTo>
                  <a:pt x="3427127" y="222250"/>
                  <a:pt x="3451418" y="223293"/>
                  <a:pt x="3473598" y="215900"/>
                </a:cubicBezTo>
                <a:cubicBezTo>
                  <a:pt x="3479948" y="213783"/>
                  <a:pt x="3476955" y="202837"/>
                  <a:pt x="3479948" y="196850"/>
                </a:cubicBezTo>
                <a:cubicBezTo>
                  <a:pt x="3490320" y="176107"/>
                  <a:pt x="3507888" y="160020"/>
                  <a:pt x="3530748" y="152400"/>
                </a:cubicBezTo>
                <a:cubicBezTo>
                  <a:pt x="3577982" y="136655"/>
                  <a:pt x="3543122" y="146527"/>
                  <a:pt x="3638698" y="139700"/>
                </a:cubicBezTo>
                <a:cubicBezTo>
                  <a:pt x="3640815" y="133350"/>
                  <a:pt x="3640867" y="125877"/>
                  <a:pt x="3645048" y="120650"/>
                </a:cubicBezTo>
                <a:cubicBezTo>
                  <a:pt x="3649816" y="114691"/>
                  <a:pt x="3657124" y="111050"/>
                  <a:pt x="3664098" y="107950"/>
                </a:cubicBezTo>
                <a:cubicBezTo>
                  <a:pt x="3676331" y="102513"/>
                  <a:pt x="3689498" y="99483"/>
                  <a:pt x="3702198" y="95250"/>
                </a:cubicBezTo>
                <a:cubicBezTo>
                  <a:pt x="3753439" y="78170"/>
                  <a:pt x="3714568" y="89318"/>
                  <a:pt x="3822848" y="82550"/>
                </a:cubicBezTo>
                <a:cubicBezTo>
                  <a:pt x="3829198" y="80433"/>
                  <a:pt x="3836671" y="80381"/>
                  <a:pt x="3841898" y="76200"/>
                </a:cubicBezTo>
                <a:cubicBezTo>
                  <a:pt x="3856982" y="64132"/>
                  <a:pt x="3859258" y="48265"/>
                  <a:pt x="3848248" y="31750"/>
                </a:cubicBezTo>
                <a:cubicBezTo>
                  <a:pt x="3844015" y="25400"/>
                  <a:pt x="3835061" y="23936"/>
                  <a:pt x="3829198" y="19050"/>
                </a:cubicBezTo>
                <a:cubicBezTo>
                  <a:pt x="3822299" y="13301"/>
                  <a:pt x="3810148" y="0"/>
                  <a:pt x="3810148" y="0"/>
                </a:cubicBezTo>
              </a:path>
            </a:pathLst>
          </a:custGeom>
          <a:ln w="44450" cap="flat" cmpd="sng" algn="ctr">
            <a:solidFill>
              <a:srgbClr val="4481E8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38100" dir="2400000" algn="br">
              <a:srgbClr val="000000">
                <a:alpha val="59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8" rIns="91436" bIns="45718" anchor="ctr"/>
          <a:lstStyle/>
          <a:p>
            <a:pPr algn="ctr" defTabSz="45718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ＭＳ Ｐゴシック" pitchFamily="-111" charset="-128"/>
              <a:cs typeface="ＭＳ Ｐゴシック" pitchFamily="-111" charset="-128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189263" y="6180127"/>
            <a:ext cx="220662" cy="125413"/>
          </a:xfrm>
          <a:prstGeom prst="straightConnector1">
            <a:avLst/>
          </a:prstGeom>
          <a:ln w="38100" cap="flat" cmpd="sng" algn="ctr">
            <a:solidFill>
              <a:srgbClr val="BA1014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1193800" y="2813052"/>
            <a:ext cx="1974850" cy="3048000"/>
          </a:xfrm>
          <a:custGeom>
            <a:avLst/>
            <a:gdLst>
              <a:gd name="connsiteX0" fmla="*/ 0 w 1974850"/>
              <a:gd name="connsiteY0" fmla="*/ 3048000 h 3048000"/>
              <a:gd name="connsiteX1" fmla="*/ 12700 w 1974850"/>
              <a:gd name="connsiteY1" fmla="*/ 3016250 h 3048000"/>
              <a:gd name="connsiteX2" fmla="*/ 19050 w 1974850"/>
              <a:gd name="connsiteY2" fmla="*/ 2978150 h 3048000"/>
              <a:gd name="connsiteX3" fmla="*/ 50800 w 1974850"/>
              <a:gd name="connsiteY3" fmla="*/ 2952750 h 3048000"/>
              <a:gd name="connsiteX4" fmla="*/ 88900 w 1974850"/>
              <a:gd name="connsiteY4" fmla="*/ 2921000 h 3048000"/>
              <a:gd name="connsiteX5" fmla="*/ 107950 w 1974850"/>
              <a:gd name="connsiteY5" fmla="*/ 2908300 h 3048000"/>
              <a:gd name="connsiteX6" fmla="*/ 120650 w 1974850"/>
              <a:gd name="connsiteY6" fmla="*/ 2889250 h 3048000"/>
              <a:gd name="connsiteX7" fmla="*/ 127000 w 1974850"/>
              <a:gd name="connsiteY7" fmla="*/ 2870200 h 3048000"/>
              <a:gd name="connsiteX8" fmla="*/ 107950 w 1974850"/>
              <a:gd name="connsiteY8" fmla="*/ 2762250 h 3048000"/>
              <a:gd name="connsiteX9" fmla="*/ 69850 w 1974850"/>
              <a:gd name="connsiteY9" fmla="*/ 2743200 h 3048000"/>
              <a:gd name="connsiteX10" fmla="*/ 50800 w 1974850"/>
              <a:gd name="connsiteY10" fmla="*/ 2730500 h 3048000"/>
              <a:gd name="connsiteX11" fmla="*/ 25400 w 1974850"/>
              <a:gd name="connsiteY11" fmla="*/ 2641600 h 3048000"/>
              <a:gd name="connsiteX12" fmla="*/ 19050 w 1974850"/>
              <a:gd name="connsiteY12" fmla="*/ 2603500 h 3048000"/>
              <a:gd name="connsiteX13" fmla="*/ 25400 w 1974850"/>
              <a:gd name="connsiteY13" fmla="*/ 2552700 h 3048000"/>
              <a:gd name="connsiteX14" fmla="*/ 44450 w 1974850"/>
              <a:gd name="connsiteY14" fmla="*/ 2540000 h 3048000"/>
              <a:gd name="connsiteX15" fmla="*/ 95250 w 1974850"/>
              <a:gd name="connsiteY15" fmla="*/ 2527300 h 3048000"/>
              <a:gd name="connsiteX16" fmla="*/ 114300 w 1974850"/>
              <a:gd name="connsiteY16" fmla="*/ 2514600 h 3048000"/>
              <a:gd name="connsiteX17" fmla="*/ 152400 w 1974850"/>
              <a:gd name="connsiteY17" fmla="*/ 2501900 h 3048000"/>
              <a:gd name="connsiteX18" fmla="*/ 171450 w 1974850"/>
              <a:gd name="connsiteY18" fmla="*/ 2495550 h 3048000"/>
              <a:gd name="connsiteX19" fmla="*/ 196850 w 1974850"/>
              <a:gd name="connsiteY19" fmla="*/ 2501900 h 3048000"/>
              <a:gd name="connsiteX20" fmla="*/ 292100 w 1974850"/>
              <a:gd name="connsiteY20" fmla="*/ 2489200 h 3048000"/>
              <a:gd name="connsiteX21" fmla="*/ 317500 w 1974850"/>
              <a:gd name="connsiteY21" fmla="*/ 2432050 h 3048000"/>
              <a:gd name="connsiteX22" fmla="*/ 323850 w 1974850"/>
              <a:gd name="connsiteY22" fmla="*/ 2413000 h 3048000"/>
              <a:gd name="connsiteX23" fmla="*/ 330200 w 1974850"/>
              <a:gd name="connsiteY23" fmla="*/ 2355850 h 3048000"/>
              <a:gd name="connsiteX24" fmla="*/ 368300 w 1974850"/>
              <a:gd name="connsiteY24" fmla="*/ 2317750 h 3048000"/>
              <a:gd name="connsiteX25" fmla="*/ 387350 w 1974850"/>
              <a:gd name="connsiteY25" fmla="*/ 2279650 h 3048000"/>
              <a:gd name="connsiteX26" fmla="*/ 412750 w 1974850"/>
              <a:gd name="connsiteY26" fmla="*/ 2235200 h 3048000"/>
              <a:gd name="connsiteX27" fmla="*/ 431800 w 1974850"/>
              <a:gd name="connsiteY27" fmla="*/ 2222500 h 3048000"/>
              <a:gd name="connsiteX28" fmla="*/ 463550 w 1974850"/>
              <a:gd name="connsiteY28" fmla="*/ 2165350 h 3048000"/>
              <a:gd name="connsiteX29" fmla="*/ 476250 w 1974850"/>
              <a:gd name="connsiteY29" fmla="*/ 2146300 h 3048000"/>
              <a:gd name="connsiteX30" fmla="*/ 488950 w 1974850"/>
              <a:gd name="connsiteY30" fmla="*/ 2127250 h 3048000"/>
              <a:gd name="connsiteX31" fmla="*/ 508000 w 1974850"/>
              <a:gd name="connsiteY31" fmla="*/ 2114550 h 3048000"/>
              <a:gd name="connsiteX32" fmla="*/ 527050 w 1974850"/>
              <a:gd name="connsiteY32" fmla="*/ 2108200 h 3048000"/>
              <a:gd name="connsiteX33" fmla="*/ 546100 w 1974850"/>
              <a:gd name="connsiteY33" fmla="*/ 2089150 h 3048000"/>
              <a:gd name="connsiteX34" fmla="*/ 577850 w 1974850"/>
              <a:gd name="connsiteY34" fmla="*/ 2057400 h 3048000"/>
              <a:gd name="connsiteX35" fmla="*/ 596900 w 1974850"/>
              <a:gd name="connsiteY35" fmla="*/ 1993900 h 3048000"/>
              <a:gd name="connsiteX36" fmla="*/ 609600 w 1974850"/>
              <a:gd name="connsiteY36" fmla="*/ 1936750 h 3048000"/>
              <a:gd name="connsiteX37" fmla="*/ 628650 w 1974850"/>
              <a:gd name="connsiteY37" fmla="*/ 1924050 h 3048000"/>
              <a:gd name="connsiteX38" fmla="*/ 660400 w 1974850"/>
              <a:gd name="connsiteY38" fmla="*/ 1930400 h 3048000"/>
              <a:gd name="connsiteX39" fmla="*/ 679450 w 1974850"/>
              <a:gd name="connsiteY39" fmla="*/ 1943100 h 3048000"/>
              <a:gd name="connsiteX40" fmla="*/ 704850 w 1974850"/>
              <a:gd name="connsiteY40" fmla="*/ 1949450 h 3048000"/>
              <a:gd name="connsiteX41" fmla="*/ 742950 w 1974850"/>
              <a:gd name="connsiteY41" fmla="*/ 1930400 h 3048000"/>
              <a:gd name="connsiteX42" fmla="*/ 755650 w 1974850"/>
              <a:gd name="connsiteY42" fmla="*/ 1905000 h 3048000"/>
              <a:gd name="connsiteX43" fmla="*/ 762000 w 1974850"/>
              <a:gd name="connsiteY43" fmla="*/ 1873250 h 3048000"/>
              <a:gd name="connsiteX44" fmla="*/ 781050 w 1974850"/>
              <a:gd name="connsiteY44" fmla="*/ 1816100 h 3048000"/>
              <a:gd name="connsiteX45" fmla="*/ 787400 w 1974850"/>
              <a:gd name="connsiteY45" fmla="*/ 1797050 h 3048000"/>
              <a:gd name="connsiteX46" fmla="*/ 844550 w 1974850"/>
              <a:gd name="connsiteY46" fmla="*/ 1771650 h 3048000"/>
              <a:gd name="connsiteX47" fmla="*/ 863600 w 1974850"/>
              <a:gd name="connsiteY47" fmla="*/ 1765300 h 3048000"/>
              <a:gd name="connsiteX48" fmla="*/ 882650 w 1974850"/>
              <a:gd name="connsiteY48" fmla="*/ 1752600 h 3048000"/>
              <a:gd name="connsiteX49" fmla="*/ 901700 w 1974850"/>
              <a:gd name="connsiteY49" fmla="*/ 1746250 h 3048000"/>
              <a:gd name="connsiteX50" fmla="*/ 939800 w 1974850"/>
              <a:gd name="connsiteY50" fmla="*/ 1720850 h 3048000"/>
              <a:gd name="connsiteX51" fmla="*/ 977900 w 1974850"/>
              <a:gd name="connsiteY51" fmla="*/ 1708150 h 3048000"/>
              <a:gd name="connsiteX52" fmla="*/ 1022350 w 1974850"/>
              <a:gd name="connsiteY52" fmla="*/ 1657350 h 3048000"/>
              <a:gd name="connsiteX53" fmla="*/ 1054100 w 1974850"/>
              <a:gd name="connsiteY53" fmla="*/ 1625600 h 3048000"/>
              <a:gd name="connsiteX54" fmla="*/ 1066800 w 1974850"/>
              <a:gd name="connsiteY54" fmla="*/ 1606550 h 3048000"/>
              <a:gd name="connsiteX55" fmla="*/ 1085850 w 1974850"/>
              <a:gd name="connsiteY55" fmla="*/ 1587500 h 3048000"/>
              <a:gd name="connsiteX56" fmla="*/ 1104900 w 1974850"/>
              <a:gd name="connsiteY56" fmla="*/ 1574800 h 3048000"/>
              <a:gd name="connsiteX57" fmla="*/ 1187450 w 1974850"/>
              <a:gd name="connsiteY57" fmla="*/ 1562100 h 3048000"/>
              <a:gd name="connsiteX58" fmla="*/ 1225550 w 1974850"/>
              <a:gd name="connsiteY58" fmla="*/ 1536700 h 3048000"/>
              <a:gd name="connsiteX59" fmla="*/ 1244600 w 1974850"/>
              <a:gd name="connsiteY59" fmla="*/ 1530350 h 3048000"/>
              <a:gd name="connsiteX60" fmla="*/ 1250950 w 1974850"/>
              <a:gd name="connsiteY60" fmla="*/ 1504950 h 3048000"/>
              <a:gd name="connsiteX61" fmla="*/ 1257300 w 1974850"/>
              <a:gd name="connsiteY61" fmla="*/ 1485900 h 3048000"/>
              <a:gd name="connsiteX62" fmla="*/ 1295400 w 1974850"/>
              <a:gd name="connsiteY62" fmla="*/ 1473200 h 3048000"/>
              <a:gd name="connsiteX63" fmla="*/ 1352550 w 1974850"/>
              <a:gd name="connsiteY63" fmla="*/ 1479550 h 3048000"/>
              <a:gd name="connsiteX64" fmla="*/ 1377950 w 1974850"/>
              <a:gd name="connsiteY64" fmla="*/ 1485900 h 3048000"/>
              <a:gd name="connsiteX65" fmla="*/ 1460500 w 1974850"/>
              <a:gd name="connsiteY65" fmla="*/ 1492250 h 3048000"/>
              <a:gd name="connsiteX66" fmla="*/ 1479550 w 1974850"/>
              <a:gd name="connsiteY66" fmla="*/ 1504950 h 3048000"/>
              <a:gd name="connsiteX67" fmla="*/ 1511300 w 1974850"/>
              <a:gd name="connsiteY67" fmla="*/ 1511300 h 3048000"/>
              <a:gd name="connsiteX68" fmla="*/ 1612900 w 1974850"/>
              <a:gd name="connsiteY68" fmla="*/ 1524000 h 3048000"/>
              <a:gd name="connsiteX69" fmla="*/ 1638300 w 1974850"/>
              <a:gd name="connsiteY69" fmla="*/ 1530350 h 3048000"/>
              <a:gd name="connsiteX70" fmla="*/ 1657350 w 1974850"/>
              <a:gd name="connsiteY70" fmla="*/ 1536700 h 3048000"/>
              <a:gd name="connsiteX71" fmla="*/ 1746250 w 1974850"/>
              <a:gd name="connsiteY71" fmla="*/ 1530350 h 3048000"/>
              <a:gd name="connsiteX72" fmla="*/ 1797050 w 1974850"/>
              <a:gd name="connsiteY72" fmla="*/ 1524000 h 3048000"/>
              <a:gd name="connsiteX73" fmla="*/ 1847850 w 1974850"/>
              <a:gd name="connsiteY73" fmla="*/ 1511300 h 3048000"/>
              <a:gd name="connsiteX74" fmla="*/ 1911350 w 1974850"/>
              <a:gd name="connsiteY74" fmla="*/ 1466850 h 3048000"/>
              <a:gd name="connsiteX75" fmla="*/ 1930400 w 1974850"/>
              <a:gd name="connsiteY75" fmla="*/ 1454150 h 3048000"/>
              <a:gd name="connsiteX76" fmla="*/ 1943100 w 1974850"/>
              <a:gd name="connsiteY76" fmla="*/ 1403350 h 3048000"/>
              <a:gd name="connsiteX77" fmla="*/ 1955800 w 1974850"/>
              <a:gd name="connsiteY77" fmla="*/ 1358900 h 3048000"/>
              <a:gd name="connsiteX78" fmla="*/ 1974850 w 1974850"/>
              <a:gd name="connsiteY78" fmla="*/ 1276350 h 3048000"/>
              <a:gd name="connsiteX79" fmla="*/ 1962150 w 1974850"/>
              <a:gd name="connsiteY79" fmla="*/ 1231900 h 3048000"/>
              <a:gd name="connsiteX80" fmla="*/ 1949450 w 1974850"/>
              <a:gd name="connsiteY80" fmla="*/ 1187450 h 3048000"/>
              <a:gd name="connsiteX81" fmla="*/ 1930400 w 1974850"/>
              <a:gd name="connsiteY81" fmla="*/ 1168400 h 3048000"/>
              <a:gd name="connsiteX82" fmla="*/ 1911350 w 1974850"/>
              <a:gd name="connsiteY82" fmla="*/ 1092200 h 3048000"/>
              <a:gd name="connsiteX83" fmla="*/ 1898650 w 1974850"/>
              <a:gd name="connsiteY83" fmla="*/ 1054100 h 3048000"/>
              <a:gd name="connsiteX84" fmla="*/ 1892300 w 1974850"/>
              <a:gd name="connsiteY84" fmla="*/ 1035050 h 3048000"/>
              <a:gd name="connsiteX85" fmla="*/ 1885950 w 1974850"/>
              <a:gd name="connsiteY85" fmla="*/ 1016000 h 3048000"/>
              <a:gd name="connsiteX86" fmla="*/ 1879600 w 1974850"/>
              <a:gd name="connsiteY86" fmla="*/ 996950 h 3048000"/>
              <a:gd name="connsiteX87" fmla="*/ 1866900 w 1974850"/>
              <a:gd name="connsiteY87" fmla="*/ 977900 h 3048000"/>
              <a:gd name="connsiteX88" fmla="*/ 1860550 w 1974850"/>
              <a:gd name="connsiteY88" fmla="*/ 958850 h 3048000"/>
              <a:gd name="connsiteX89" fmla="*/ 1835150 w 1974850"/>
              <a:gd name="connsiteY89" fmla="*/ 920750 h 3048000"/>
              <a:gd name="connsiteX90" fmla="*/ 1816100 w 1974850"/>
              <a:gd name="connsiteY90" fmla="*/ 869950 h 3048000"/>
              <a:gd name="connsiteX91" fmla="*/ 1778000 w 1974850"/>
              <a:gd name="connsiteY91" fmla="*/ 844550 h 3048000"/>
              <a:gd name="connsiteX92" fmla="*/ 1758950 w 1974850"/>
              <a:gd name="connsiteY92" fmla="*/ 787400 h 3048000"/>
              <a:gd name="connsiteX93" fmla="*/ 1752600 w 1974850"/>
              <a:gd name="connsiteY93" fmla="*/ 768350 h 3048000"/>
              <a:gd name="connsiteX94" fmla="*/ 1746250 w 1974850"/>
              <a:gd name="connsiteY94" fmla="*/ 749300 h 3048000"/>
              <a:gd name="connsiteX95" fmla="*/ 1701800 w 1974850"/>
              <a:gd name="connsiteY95" fmla="*/ 692150 h 3048000"/>
              <a:gd name="connsiteX96" fmla="*/ 1663700 w 1974850"/>
              <a:gd name="connsiteY96" fmla="*/ 666750 h 3048000"/>
              <a:gd name="connsiteX97" fmla="*/ 1625600 w 1974850"/>
              <a:gd name="connsiteY97" fmla="*/ 654050 h 3048000"/>
              <a:gd name="connsiteX98" fmla="*/ 1606550 w 1974850"/>
              <a:gd name="connsiteY98" fmla="*/ 647700 h 3048000"/>
              <a:gd name="connsiteX99" fmla="*/ 1536700 w 1974850"/>
              <a:gd name="connsiteY99" fmla="*/ 641350 h 3048000"/>
              <a:gd name="connsiteX100" fmla="*/ 1511300 w 1974850"/>
              <a:gd name="connsiteY100" fmla="*/ 635000 h 3048000"/>
              <a:gd name="connsiteX101" fmla="*/ 1504950 w 1974850"/>
              <a:gd name="connsiteY101" fmla="*/ 615950 h 3048000"/>
              <a:gd name="connsiteX102" fmla="*/ 1485900 w 1974850"/>
              <a:gd name="connsiteY102" fmla="*/ 609600 h 3048000"/>
              <a:gd name="connsiteX103" fmla="*/ 1460500 w 1974850"/>
              <a:gd name="connsiteY103" fmla="*/ 571500 h 3048000"/>
              <a:gd name="connsiteX104" fmla="*/ 1409700 w 1974850"/>
              <a:gd name="connsiteY104" fmla="*/ 558800 h 3048000"/>
              <a:gd name="connsiteX105" fmla="*/ 1358900 w 1974850"/>
              <a:gd name="connsiteY105" fmla="*/ 546100 h 3048000"/>
              <a:gd name="connsiteX106" fmla="*/ 1320800 w 1974850"/>
              <a:gd name="connsiteY106" fmla="*/ 533400 h 3048000"/>
              <a:gd name="connsiteX107" fmla="*/ 1270000 w 1974850"/>
              <a:gd name="connsiteY107" fmla="*/ 527050 h 3048000"/>
              <a:gd name="connsiteX108" fmla="*/ 1263650 w 1974850"/>
              <a:gd name="connsiteY108" fmla="*/ 508000 h 3048000"/>
              <a:gd name="connsiteX109" fmla="*/ 1270000 w 1974850"/>
              <a:gd name="connsiteY109" fmla="*/ 450850 h 3048000"/>
              <a:gd name="connsiteX110" fmla="*/ 1289050 w 1974850"/>
              <a:gd name="connsiteY110" fmla="*/ 438150 h 3048000"/>
              <a:gd name="connsiteX111" fmla="*/ 1365250 w 1974850"/>
              <a:gd name="connsiteY111" fmla="*/ 431800 h 3048000"/>
              <a:gd name="connsiteX112" fmla="*/ 1390650 w 1974850"/>
              <a:gd name="connsiteY112" fmla="*/ 419100 h 3048000"/>
              <a:gd name="connsiteX113" fmla="*/ 1409700 w 1974850"/>
              <a:gd name="connsiteY113" fmla="*/ 381000 h 3048000"/>
              <a:gd name="connsiteX114" fmla="*/ 1435100 w 1974850"/>
              <a:gd name="connsiteY114" fmla="*/ 342900 h 3048000"/>
              <a:gd name="connsiteX115" fmla="*/ 1441450 w 1974850"/>
              <a:gd name="connsiteY115" fmla="*/ 323850 h 3048000"/>
              <a:gd name="connsiteX116" fmla="*/ 1454150 w 1974850"/>
              <a:gd name="connsiteY116" fmla="*/ 304800 h 3048000"/>
              <a:gd name="connsiteX117" fmla="*/ 1492250 w 1974850"/>
              <a:gd name="connsiteY117" fmla="*/ 279400 h 3048000"/>
              <a:gd name="connsiteX118" fmla="*/ 1504950 w 1974850"/>
              <a:gd name="connsiteY118" fmla="*/ 260350 h 3048000"/>
              <a:gd name="connsiteX119" fmla="*/ 1524000 w 1974850"/>
              <a:gd name="connsiteY119" fmla="*/ 241300 h 3048000"/>
              <a:gd name="connsiteX120" fmla="*/ 1530350 w 1974850"/>
              <a:gd name="connsiteY120" fmla="*/ 222250 h 3048000"/>
              <a:gd name="connsiteX121" fmla="*/ 1543050 w 1974850"/>
              <a:gd name="connsiteY121" fmla="*/ 203200 h 3048000"/>
              <a:gd name="connsiteX122" fmla="*/ 1555750 w 1974850"/>
              <a:gd name="connsiteY122" fmla="*/ 177800 h 3048000"/>
              <a:gd name="connsiteX123" fmla="*/ 1581150 w 1974850"/>
              <a:gd name="connsiteY123" fmla="*/ 139700 h 3048000"/>
              <a:gd name="connsiteX124" fmla="*/ 1593850 w 1974850"/>
              <a:gd name="connsiteY124" fmla="*/ 120650 h 3048000"/>
              <a:gd name="connsiteX125" fmla="*/ 1600200 w 1974850"/>
              <a:gd name="connsiteY125" fmla="*/ 101600 h 3048000"/>
              <a:gd name="connsiteX126" fmla="*/ 1581150 w 1974850"/>
              <a:gd name="connsiteY126" fmla="*/ 88900 h 3048000"/>
              <a:gd name="connsiteX127" fmla="*/ 1536700 w 1974850"/>
              <a:gd name="connsiteY127" fmla="*/ 76200 h 3048000"/>
              <a:gd name="connsiteX128" fmla="*/ 1536700 w 1974850"/>
              <a:gd name="connsiteY128" fmla="*/ 38100 h 3048000"/>
              <a:gd name="connsiteX129" fmla="*/ 1574800 w 1974850"/>
              <a:gd name="connsiteY129" fmla="*/ 25400 h 3048000"/>
              <a:gd name="connsiteX130" fmla="*/ 1606550 w 1974850"/>
              <a:gd name="connsiteY130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974850" h="3048000">
                <a:moveTo>
                  <a:pt x="0" y="3048000"/>
                </a:moveTo>
                <a:cubicBezTo>
                  <a:pt x="4233" y="3037417"/>
                  <a:pt x="9701" y="3027247"/>
                  <a:pt x="12700" y="3016250"/>
                </a:cubicBezTo>
                <a:cubicBezTo>
                  <a:pt x="16088" y="3003828"/>
                  <a:pt x="14979" y="2990364"/>
                  <a:pt x="19050" y="2978150"/>
                </a:cubicBezTo>
                <a:cubicBezTo>
                  <a:pt x="27614" y="2952459"/>
                  <a:pt x="31394" y="2962453"/>
                  <a:pt x="50800" y="2952750"/>
                </a:cubicBezTo>
                <a:cubicBezTo>
                  <a:pt x="74449" y="2940926"/>
                  <a:pt x="67834" y="2938555"/>
                  <a:pt x="88900" y="2921000"/>
                </a:cubicBezTo>
                <a:cubicBezTo>
                  <a:pt x="94763" y="2916114"/>
                  <a:pt x="101600" y="2912533"/>
                  <a:pt x="107950" y="2908300"/>
                </a:cubicBezTo>
                <a:cubicBezTo>
                  <a:pt x="112183" y="2901950"/>
                  <a:pt x="117237" y="2896076"/>
                  <a:pt x="120650" y="2889250"/>
                </a:cubicBezTo>
                <a:cubicBezTo>
                  <a:pt x="123643" y="2883263"/>
                  <a:pt x="127000" y="2876893"/>
                  <a:pt x="127000" y="2870200"/>
                </a:cubicBezTo>
                <a:cubicBezTo>
                  <a:pt x="127000" y="2837376"/>
                  <a:pt x="135359" y="2789659"/>
                  <a:pt x="107950" y="2762250"/>
                </a:cubicBezTo>
                <a:cubicBezTo>
                  <a:pt x="89752" y="2744052"/>
                  <a:pt x="90508" y="2753529"/>
                  <a:pt x="69850" y="2743200"/>
                </a:cubicBezTo>
                <a:cubicBezTo>
                  <a:pt x="63024" y="2739787"/>
                  <a:pt x="57150" y="2734733"/>
                  <a:pt x="50800" y="2730500"/>
                </a:cubicBezTo>
                <a:cubicBezTo>
                  <a:pt x="40734" y="2700303"/>
                  <a:pt x="30716" y="2673494"/>
                  <a:pt x="25400" y="2641600"/>
                </a:cubicBezTo>
                <a:lnTo>
                  <a:pt x="19050" y="2603500"/>
                </a:lnTo>
                <a:cubicBezTo>
                  <a:pt x="21167" y="2586567"/>
                  <a:pt x="19062" y="2568545"/>
                  <a:pt x="25400" y="2552700"/>
                </a:cubicBezTo>
                <a:cubicBezTo>
                  <a:pt x="28234" y="2545614"/>
                  <a:pt x="37304" y="2542680"/>
                  <a:pt x="44450" y="2540000"/>
                </a:cubicBezTo>
                <a:cubicBezTo>
                  <a:pt x="73433" y="2529131"/>
                  <a:pt x="71748" y="2539051"/>
                  <a:pt x="95250" y="2527300"/>
                </a:cubicBezTo>
                <a:cubicBezTo>
                  <a:pt x="102076" y="2523887"/>
                  <a:pt x="107326" y="2517700"/>
                  <a:pt x="114300" y="2514600"/>
                </a:cubicBezTo>
                <a:cubicBezTo>
                  <a:pt x="126533" y="2509163"/>
                  <a:pt x="139700" y="2506133"/>
                  <a:pt x="152400" y="2501900"/>
                </a:cubicBezTo>
                <a:lnTo>
                  <a:pt x="171450" y="2495550"/>
                </a:lnTo>
                <a:cubicBezTo>
                  <a:pt x="179917" y="2497667"/>
                  <a:pt x="188123" y="2501900"/>
                  <a:pt x="196850" y="2501900"/>
                </a:cubicBezTo>
                <a:cubicBezTo>
                  <a:pt x="259003" y="2501900"/>
                  <a:pt x="254311" y="2501796"/>
                  <a:pt x="292100" y="2489200"/>
                </a:cubicBezTo>
                <a:cubicBezTo>
                  <a:pt x="312226" y="2459011"/>
                  <a:pt x="302387" y="2477390"/>
                  <a:pt x="317500" y="2432050"/>
                </a:cubicBezTo>
                <a:lnTo>
                  <a:pt x="323850" y="2413000"/>
                </a:lnTo>
                <a:cubicBezTo>
                  <a:pt x="325967" y="2393950"/>
                  <a:pt x="322094" y="2373219"/>
                  <a:pt x="330200" y="2355850"/>
                </a:cubicBezTo>
                <a:cubicBezTo>
                  <a:pt x="337795" y="2339574"/>
                  <a:pt x="368300" y="2317750"/>
                  <a:pt x="368300" y="2317750"/>
                </a:cubicBezTo>
                <a:cubicBezTo>
                  <a:pt x="379942" y="2282823"/>
                  <a:pt x="367655" y="2314117"/>
                  <a:pt x="387350" y="2279650"/>
                </a:cubicBezTo>
                <a:cubicBezTo>
                  <a:pt x="393991" y="2268029"/>
                  <a:pt x="402436" y="2245514"/>
                  <a:pt x="412750" y="2235200"/>
                </a:cubicBezTo>
                <a:cubicBezTo>
                  <a:pt x="418146" y="2229804"/>
                  <a:pt x="425450" y="2226733"/>
                  <a:pt x="431800" y="2222500"/>
                </a:cubicBezTo>
                <a:cubicBezTo>
                  <a:pt x="442977" y="2188970"/>
                  <a:pt x="434437" y="2209019"/>
                  <a:pt x="463550" y="2165350"/>
                </a:cubicBezTo>
                <a:lnTo>
                  <a:pt x="476250" y="2146300"/>
                </a:lnTo>
                <a:cubicBezTo>
                  <a:pt x="480483" y="2139950"/>
                  <a:pt x="482600" y="2131483"/>
                  <a:pt x="488950" y="2127250"/>
                </a:cubicBezTo>
                <a:cubicBezTo>
                  <a:pt x="495300" y="2123017"/>
                  <a:pt x="501174" y="2117963"/>
                  <a:pt x="508000" y="2114550"/>
                </a:cubicBezTo>
                <a:cubicBezTo>
                  <a:pt x="513987" y="2111557"/>
                  <a:pt x="520700" y="2110317"/>
                  <a:pt x="527050" y="2108200"/>
                </a:cubicBezTo>
                <a:cubicBezTo>
                  <a:pt x="533400" y="2101850"/>
                  <a:pt x="539201" y="2094899"/>
                  <a:pt x="546100" y="2089150"/>
                </a:cubicBezTo>
                <a:cubicBezTo>
                  <a:pt x="565524" y="2072964"/>
                  <a:pt x="566893" y="2082053"/>
                  <a:pt x="577850" y="2057400"/>
                </a:cubicBezTo>
                <a:cubicBezTo>
                  <a:pt x="584885" y="2041571"/>
                  <a:pt x="592795" y="2012371"/>
                  <a:pt x="596900" y="1993900"/>
                </a:cubicBezTo>
                <a:cubicBezTo>
                  <a:pt x="597063" y="1993165"/>
                  <a:pt x="607019" y="1940622"/>
                  <a:pt x="609600" y="1936750"/>
                </a:cubicBezTo>
                <a:cubicBezTo>
                  <a:pt x="613833" y="1930400"/>
                  <a:pt x="622300" y="1928283"/>
                  <a:pt x="628650" y="1924050"/>
                </a:cubicBezTo>
                <a:cubicBezTo>
                  <a:pt x="639233" y="1926167"/>
                  <a:pt x="650294" y="1926610"/>
                  <a:pt x="660400" y="1930400"/>
                </a:cubicBezTo>
                <a:cubicBezTo>
                  <a:pt x="667546" y="1933080"/>
                  <a:pt x="672435" y="1940094"/>
                  <a:pt x="679450" y="1943100"/>
                </a:cubicBezTo>
                <a:cubicBezTo>
                  <a:pt x="687472" y="1946538"/>
                  <a:pt x="696383" y="1947333"/>
                  <a:pt x="704850" y="1949450"/>
                </a:cubicBezTo>
                <a:cubicBezTo>
                  <a:pt x="717852" y="1945116"/>
                  <a:pt x="733481" y="1941763"/>
                  <a:pt x="742950" y="1930400"/>
                </a:cubicBezTo>
                <a:cubicBezTo>
                  <a:pt x="749010" y="1923128"/>
                  <a:pt x="751417" y="1913467"/>
                  <a:pt x="755650" y="1905000"/>
                </a:cubicBezTo>
                <a:cubicBezTo>
                  <a:pt x="757767" y="1894417"/>
                  <a:pt x="759160" y="1883663"/>
                  <a:pt x="762000" y="1873250"/>
                </a:cubicBezTo>
                <a:lnTo>
                  <a:pt x="781050" y="1816100"/>
                </a:lnTo>
                <a:cubicBezTo>
                  <a:pt x="783167" y="1809750"/>
                  <a:pt x="781831" y="1800763"/>
                  <a:pt x="787400" y="1797050"/>
                </a:cubicBezTo>
                <a:cubicBezTo>
                  <a:pt x="817589" y="1776924"/>
                  <a:pt x="799210" y="1786763"/>
                  <a:pt x="844550" y="1771650"/>
                </a:cubicBezTo>
                <a:cubicBezTo>
                  <a:pt x="850900" y="1769533"/>
                  <a:pt x="858031" y="1769013"/>
                  <a:pt x="863600" y="1765300"/>
                </a:cubicBezTo>
                <a:cubicBezTo>
                  <a:pt x="869950" y="1761067"/>
                  <a:pt x="875824" y="1756013"/>
                  <a:pt x="882650" y="1752600"/>
                </a:cubicBezTo>
                <a:cubicBezTo>
                  <a:pt x="888637" y="1749607"/>
                  <a:pt x="895849" y="1749501"/>
                  <a:pt x="901700" y="1746250"/>
                </a:cubicBezTo>
                <a:cubicBezTo>
                  <a:pt x="915043" y="1738837"/>
                  <a:pt x="925320" y="1725677"/>
                  <a:pt x="939800" y="1720850"/>
                </a:cubicBezTo>
                <a:lnTo>
                  <a:pt x="977900" y="1708150"/>
                </a:lnTo>
                <a:cubicBezTo>
                  <a:pt x="1007533" y="1663700"/>
                  <a:pt x="990600" y="1678517"/>
                  <a:pt x="1022350" y="1657350"/>
                </a:cubicBezTo>
                <a:cubicBezTo>
                  <a:pt x="1056217" y="1606550"/>
                  <a:pt x="1011767" y="1667933"/>
                  <a:pt x="1054100" y="1625600"/>
                </a:cubicBezTo>
                <a:cubicBezTo>
                  <a:pt x="1059496" y="1620204"/>
                  <a:pt x="1061914" y="1612413"/>
                  <a:pt x="1066800" y="1606550"/>
                </a:cubicBezTo>
                <a:cubicBezTo>
                  <a:pt x="1072549" y="1599651"/>
                  <a:pt x="1078951" y="1593249"/>
                  <a:pt x="1085850" y="1587500"/>
                </a:cubicBezTo>
                <a:cubicBezTo>
                  <a:pt x="1091713" y="1582614"/>
                  <a:pt x="1098074" y="1578213"/>
                  <a:pt x="1104900" y="1574800"/>
                </a:cubicBezTo>
                <a:cubicBezTo>
                  <a:pt x="1127785" y="1563358"/>
                  <a:pt x="1169238" y="1563921"/>
                  <a:pt x="1187450" y="1562100"/>
                </a:cubicBezTo>
                <a:cubicBezTo>
                  <a:pt x="1232746" y="1547001"/>
                  <a:pt x="1177984" y="1568411"/>
                  <a:pt x="1225550" y="1536700"/>
                </a:cubicBezTo>
                <a:cubicBezTo>
                  <a:pt x="1231119" y="1532987"/>
                  <a:pt x="1238250" y="1532467"/>
                  <a:pt x="1244600" y="1530350"/>
                </a:cubicBezTo>
                <a:cubicBezTo>
                  <a:pt x="1246717" y="1521883"/>
                  <a:pt x="1248552" y="1513341"/>
                  <a:pt x="1250950" y="1504950"/>
                </a:cubicBezTo>
                <a:cubicBezTo>
                  <a:pt x="1252789" y="1498514"/>
                  <a:pt x="1251853" y="1489791"/>
                  <a:pt x="1257300" y="1485900"/>
                </a:cubicBezTo>
                <a:cubicBezTo>
                  <a:pt x="1268193" y="1478119"/>
                  <a:pt x="1295400" y="1473200"/>
                  <a:pt x="1295400" y="1473200"/>
                </a:cubicBezTo>
                <a:cubicBezTo>
                  <a:pt x="1314450" y="1475317"/>
                  <a:pt x="1333606" y="1476635"/>
                  <a:pt x="1352550" y="1479550"/>
                </a:cubicBezTo>
                <a:cubicBezTo>
                  <a:pt x="1361176" y="1480877"/>
                  <a:pt x="1369283" y="1484880"/>
                  <a:pt x="1377950" y="1485900"/>
                </a:cubicBezTo>
                <a:cubicBezTo>
                  <a:pt x="1405359" y="1489125"/>
                  <a:pt x="1432983" y="1490133"/>
                  <a:pt x="1460500" y="1492250"/>
                </a:cubicBezTo>
                <a:cubicBezTo>
                  <a:pt x="1466850" y="1496483"/>
                  <a:pt x="1472404" y="1502270"/>
                  <a:pt x="1479550" y="1504950"/>
                </a:cubicBezTo>
                <a:cubicBezTo>
                  <a:pt x="1489656" y="1508740"/>
                  <a:pt x="1500681" y="1509369"/>
                  <a:pt x="1511300" y="1511300"/>
                </a:cubicBezTo>
                <a:cubicBezTo>
                  <a:pt x="1559442" y="1520053"/>
                  <a:pt x="1554666" y="1518177"/>
                  <a:pt x="1612900" y="1524000"/>
                </a:cubicBezTo>
                <a:cubicBezTo>
                  <a:pt x="1621367" y="1526117"/>
                  <a:pt x="1629909" y="1527952"/>
                  <a:pt x="1638300" y="1530350"/>
                </a:cubicBezTo>
                <a:cubicBezTo>
                  <a:pt x="1644736" y="1532189"/>
                  <a:pt x="1650657" y="1536700"/>
                  <a:pt x="1657350" y="1536700"/>
                </a:cubicBezTo>
                <a:cubicBezTo>
                  <a:pt x="1687059" y="1536700"/>
                  <a:pt x="1716663" y="1533040"/>
                  <a:pt x="1746250" y="1530350"/>
                </a:cubicBezTo>
                <a:cubicBezTo>
                  <a:pt x="1763245" y="1528805"/>
                  <a:pt x="1780277" y="1527145"/>
                  <a:pt x="1797050" y="1524000"/>
                </a:cubicBezTo>
                <a:cubicBezTo>
                  <a:pt x="1814206" y="1520783"/>
                  <a:pt x="1847850" y="1511300"/>
                  <a:pt x="1847850" y="1511300"/>
                </a:cubicBezTo>
                <a:cubicBezTo>
                  <a:pt x="1885461" y="1483092"/>
                  <a:pt x="1864444" y="1498121"/>
                  <a:pt x="1911350" y="1466850"/>
                </a:cubicBezTo>
                <a:lnTo>
                  <a:pt x="1930400" y="1454150"/>
                </a:lnTo>
                <a:cubicBezTo>
                  <a:pt x="1944915" y="1410604"/>
                  <a:pt x="1927775" y="1464652"/>
                  <a:pt x="1943100" y="1403350"/>
                </a:cubicBezTo>
                <a:cubicBezTo>
                  <a:pt x="1959759" y="1336713"/>
                  <a:pt x="1937983" y="1442044"/>
                  <a:pt x="1955800" y="1358900"/>
                </a:cubicBezTo>
                <a:cubicBezTo>
                  <a:pt x="1972615" y="1280429"/>
                  <a:pt x="1960805" y="1318485"/>
                  <a:pt x="1974850" y="1276350"/>
                </a:cubicBezTo>
                <a:cubicBezTo>
                  <a:pt x="1954999" y="1196945"/>
                  <a:pt x="1980370" y="1295669"/>
                  <a:pt x="1962150" y="1231900"/>
                </a:cubicBezTo>
                <a:cubicBezTo>
                  <a:pt x="1961092" y="1228195"/>
                  <a:pt x="1953256" y="1193159"/>
                  <a:pt x="1949450" y="1187450"/>
                </a:cubicBezTo>
                <a:cubicBezTo>
                  <a:pt x="1944469" y="1179978"/>
                  <a:pt x="1936750" y="1174750"/>
                  <a:pt x="1930400" y="1168400"/>
                </a:cubicBezTo>
                <a:cubicBezTo>
                  <a:pt x="1895847" y="1064741"/>
                  <a:pt x="1937002" y="1194810"/>
                  <a:pt x="1911350" y="1092200"/>
                </a:cubicBezTo>
                <a:cubicBezTo>
                  <a:pt x="1908103" y="1079213"/>
                  <a:pt x="1902883" y="1066800"/>
                  <a:pt x="1898650" y="1054100"/>
                </a:cubicBezTo>
                <a:lnTo>
                  <a:pt x="1892300" y="1035050"/>
                </a:lnTo>
                <a:lnTo>
                  <a:pt x="1885950" y="1016000"/>
                </a:lnTo>
                <a:cubicBezTo>
                  <a:pt x="1883833" y="1009650"/>
                  <a:pt x="1883313" y="1002519"/>
                  <a:pt x="1879600" y="996950"/>
                </a:cubicBezTo>
                <a:cubicBezTo>
                  <a:pt x="1875367" y="990600"/>
                  <a:pt x="1870313" y="984726"/>
                  <a:pt x="1866900" y="977900"/>
                </a:cubicBezTo>
                <a:cubicBezTo>
                  <a:pt x="1863907" y="971913"/>
                  <a:pt x="1863801" y="964701"/>
                  <a:pt x="1860550" y="958850"/>
                </a:cubicBezTo>
                <a:cubicBezTo>
                  <a:pt x="1853137" y="945507"/>
                  <a:pt x="1835150" y="920750"/>
                  <a:pt x="1835150" y="920750"/>
                </a:cubicBezTo>
                <a:cubicBezTo>
                  <a:pt x="1831307" y="901537"/>
                  <a:pt x="1831955" y="883824"/>
                  <a:pt x="1816100" y="869950"/>
                </a:cubicBezTo>
                <a:cubicBezTo>
                  <a:pt x="1804613" y="859899"/>
                  <a:pt x="1778000" y="844550"/>
                  <a:pt x="1778000" y="844550"/>
                </a:cubicBezTo>
                <a:lnTo>
                  <a:pt x="1758950" y="787400"/>
                </a:lnTo>
                <a:lnTo>
                  <a:pt x="1752600" y="768350"/>
                </a:lnTo>
                <a:cubicBezTo>
                  <a:pt x="1750483" y="762000"/>
                  <a:pt x="1749963" y="754869"/>
                  <a:pt x="1746250" y="749300"/>
                </a:cubicBezTo>
                <a:cubicBezTo>
                  <a:pt x="1731476" y="727139"/>
                  <a:pt x="1722460" y="708219"/>
                  <a:pt x="1701800" y="692150"/>
                </a:cubicBezTo>
                <a:cubicBezTo>
                  <a:pt x="1689752" y="682779"/>
                  <a:pt x="1678180" y="671577"/>
                  <a:pt x="1663700" y="666750"/>
                </a:cubicBezTo>
                <a:lnTo>
                  <a:pt x="1625600" y="654050"/>
                </a:lnTo>
                <a:cubicBezTo>
                  <a:pt x="1619250" y="651933"/>
                  <a:pt x="1613216" y="648306"/>
                  <a:pt x="1606550" y="647700"/>
                </a:cubicBezTo>
                <a:lnTo>
                  <a:pt x="1536700" y="641350"/>
                </a:lnTo>
                <a:cubicBezTo>
                  <a:pt x="1528233" y="639233"/>
                  <a:pt x="1518115" y="640452"/>
                  <a:pt x="1511300" y="635000"/>
                </a:cubicBezTo>
                <a:cubicBezTo>
                  <a:pt x="1506073" y="630819"/>
                  <a:pt x="1509683" y="620683"/>
                  <a:pt x="1504950" y="615950"/>
                </a:cubicBezTo>
                <a:cubicBezTo>
                  <a:pt x="1500217" y="611217"/>
                  <a:pt x="1492250" y="611717"/>
                  <a:pt x="1485900" y="609600"/>
                </a:cubicBezTo>
                <a:cubicBezTo>
                  <a:pt x="1477433" y="596900"/>
                  <a:pt x="1475467" y="574493"/>
                  <a:pt x="1460500" y="571500"/>
                </a:cubicBezTo>
                <a:cubicBezTo>
                  <a:pt x="1382830" y="555966"/>
                  <a:pt x="1463397" y="573445"/>
                  <a:pt x="1409700" y="558800"/>
                </a:cubicBezTo>
                <a:cubicBezTo>
                  <a:pt x="1392861" y="554207"/>
                  <a:pt x="1375459" y="551620"/>
                  <a:pt x="1358900" y="546100"/>
                </a:cubicBezTo>
                <a:cubicBezTo>
                  <a:pt x="1346200" y="541867"/>
                  <a:pt x="1334084" y="535060"/>
                  <a:pt x="1320800" y="533400"/>
                </a:cubicBezTo>
                <a:lnTo>
                  <a:pt x="1270000" y="527050"/>
                </a:lnTo>
                <a:cubicBezTo>
                  <a:pt x="1267883" y="520700"/>
                  <a:pt x="1263650" y="514693"/>
                  <a:pt x="1263650" y="508000"/>
                </a:cubicBezTo>
                <a:cubicBezTo>
                  <a:pt x="1263650" y="488833"/>
                  <a:pt x="1263450" y="468863"/>
                  <a:pt x="1270000" y="450850"/>
                </a:cubicBezTo>
                <a:cubicBezTo>
                  <a:pt x="1272608" y="443678"/>
                  <a:pt x="1281566" y="439647"/>
                  <a:pt x="1289050" y="438150"/>
                </a:cubicBezTo>
                <a:cubicBezTo>
                  <a:pt x="1314043" y="433151"/>
                  <a:pt x="1339850" y="433917"/>
                  <a:pt x="1365250" y="431800"/>
                </a:cubicBezTo>
                <a:cubicBezTo>
                  <a:pt x="1373717" y="427567"/>
                  <a:pt x="1383378" y="425160"/>
                  <a:pt x="1390650" y="419100"/>
                </a:cubicBezTo>
                <a:cubicBezTo>
                  <a:pt x="1408147" y="404519"/>
                  <a:pt x="1399986" y="398486"/>
                  <a:pt x="1409700" y="381000"/>
                </a:cubicBezTo>
                <a:cubicBezTo>
                  <a:pt x="1417113" y="367657"/>
                  <a:pt x="1430273" y="357380"/>
                  <a:pt x="1435100" y="342900"/>
                </a:cubicBezTo>
                <a:cubicBezTo>
                  <a:pt x="1437217" y="336550"/>
                  <a:pt x="1438457" y="329837"/>
                  <a:pt x="1441450" y="323850"/>
                </a:cubicBezTo>
                <a:cubicBezTo>
                  <a:pt x="1444863" y="317024"/>
                  <a:pt x="1448407" y="309826"/>
                  <a:pt x="1454150" y="304800"/>
                </a:cubicBezTo>
                <a:cubicBezTo>
                  <a:pt x="1465637" y="294749"/>
                  <a:pt x="1492250" y="279400"/>
                  <a:pt x="1492250" y="279400"/>
                </a:cubicBezTo>
                <a:cubicBezTo>
                  <a:pt x="1496483" y="273050"/>
                  <a:pt x="1500064" y="266213"/>
                  <a:pt x="1504950" y="260350"/>
                </a:cubicBezTo>
                <a:cubicBezTo>
                  <a:pt x="1510699" y="253451"/>
                  <a:pt x="1519019" y="248772"/>
                  <a:pt x="1524000" y="241300"/>
                </a:cubicBezTo>
                <a:cubicBezTo>
                  <a:pt x="1527713" y="235731"/>
                  <a:pt x="1527357" y="228237"/>
                  <a:pt x="1530350" y="222250"/>
                </a:cubicBezTo>
                <a:cubicBezTo>
                  <a:pt x="1533763" y="215424"/>
                  <a:pt x="1539264" y="209826"/>
                  <a:pt x="1543050" y="203200"/>
                </a:cubicBezTo>
                <a:cubicBezTo>
                  <a:pt x="1547746" y="194981"/>
                  <a:pt x="1550880" y="185917"/>
                  <a:pt x="1555750" y="177800"/>
                </a:cubicBezTo>
                <a:cubicBezTo>
                  <a:pt x="1563603" y="164712"/>
                  <a:pt x="1572683" y="152400"/>
                  <a:pt x="1581150" y="139700"/>
                </a:cubicBezTo>
                <a:cubicBezTo>
                  <a:pt x="1585383" y="133350"/>
                  <a:pt x="1591437" y="127890"/>
                  <a:pt x="1593850" y="120650"/>
                </a:cubicBezTo>
                <a:lnTo>
                  <a:pt x="1600200" y="101600"/>
                </a:lnTo>
                <a:cubicBezTo>
                  <a:pt x="1593850" y="97367"/>
                  <a:pt x="1587976" y="92313"/>
                  <a:pt x="1581150" y="88900"/>
                </a:cubicBezTo>
                <a:cubicBezTo>
                  <a:pt x="1572040" y="84345"/>
                  <a:pt x="1544838" y="78235"/>
                  <a:pt x="1536700" y="76200"/>
                </a:cubicBezTo>
                <a:cubicBezTo>
                  <a:pt x="1533444" y="66431"/>
                  <a:pt x="1523023" y="47869"/>
                  <a:pt x="1536700" y="38100"/>
                </a:cubicBezTo>
                <a:cubicBezTo>
                  <a:pt x="1547593" y="30319"/>
                  <a:pt x="1574800" y="25400"/>
                  <a:pt x="1574800" y="25400"/>
                </a:cubicBezTo>
                <a:cubicBezTo>
                  <a:pt x="1602595" y="4554"/>
                  <a:pt x="1592716" y="13834"/>
                  <a:pt x="1606550" y="0"/>
                </a:cubicBezTo>
              </a:path>
            </a:pathLst>
          </a:custGeom>
          <a:ln w="190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650849" y="1073152"/>
            <a:ext cx="4603901" cy="1739900"/>
          </a:xfrm>
          <a:custGeom>
            <a:avLst/>
            <a:gdLst>
              <a:gd name="connsiteX0" fmla="*/ 1149501 w 4603901"/>
              <a:gd name="connsiteY0" fmla="*/ 1739900 h 1739900"/>
              <a:gd name="connsiteX1" fmla="*/ 1181251 w 4603901"/>
              <a:gd name="connsiteY1" fmla="*/ 1720850 h 1739900"/>
              <a:gd name="connsiteX2" fmla="*/ 1219351 w 4603901"/>
              <a:gd name="connsiteY2" fmla="*/ 1708150 h 1739900"/>
              <a:gd name="connsiteX3" fmla="*/ 1213001 w 4603901"/>
              <a:gd name="connsiteY3" fmla="*/ 1651000 h 1739900"/>
              <a:gd name="connsiteX4" fmla="*/ 1193951 w 4603901"/>
              <a:gd name="connsiteY4" fmla="*/ 1644650 h 1739900"/>
              <a:gd name="connsiteX5" fmla="*/ 1174901 w 4603901"/>
              <a:gd name="connsiteY5" fmla="*/ 1625600 h 1739900"/>
              <a:gd name="connsiteX6" fmla="*/ 1149501 w 4603901"/>
              <a:gd name="connsiteY6" fmla="*/ 1587500 h 1739900"/>
              <a:gd name="connsiteX7" fmla="*/ 1143151 w 4603901"/>
              <a:gd name="connsiteY7" fmla="*/ 1555750 h 1739900"/>
              <a:gd name="connsiteX8" fmla="*/ 1136801 w 4603901"/>
              <a:gd name="connsiteY8" fmla="*/ 1536700 h 1739900"/>
              <a:gd name="connsiteX9" fmla="*/ 1098701 w 4603901"/>
              <a:gd name="connsiteY9" fmla="*/ 1511300 h 1739900"/>
              <a:gd name="connsiteX10" fmla="*/ 1079651 w 4603901"/>
              <a:gd name="connsiteY10" fmla="*/ 1504950 h 1739900"/>
              <a:gd name="connsiteX11" fmla="*/ 1028851 w 4603901"/>
              <a:gd name="connsiteY11" fmla="*/ 1492250 h 1739900"/>
              <a:gd name="connsiteX12" fmla="*/ 1016151 w 4603901"/>
              <a:gd name="connsiteY12" fmla="*/ 1473200 h 1739900"/>
              <a:gd name="connsiteX13" fmla="*/ 1028851 w 4603901"/>
              <a:gd name="connsiteY13" fmla="*/ 1422400 h 1739900"/>
              <a:gd name="connsiteX14" fmla="*/ 1041551 w 4603901"/>
              <a:gd name="connsiteY14" fmla="*/ 1403350 h 1739900"/>
              <a:gd name="connsiteX15" fmla="*/ 1066951 w 4603901"/>
              <a:gd name="connsiteY15" fmla="*/ 1358900 h 1739900"/>
              <a:gd name="connsiteX16" fmla="*/ 1086001 w 4603901"/>
              <a:gd name="connsiteY16" fmla="*/ 1352550 h 1739900"/>
              <a:gd name="connsiteX17" fmla="*/ 1105051 w 4603901"/>
              <a:gd name="connsiteY17" fmla="*/ 1333500 h 1739900"/>
              <a:gd name="connsiteX18" fmla="*/ 1124101 w 4603901"/>
              <a:gd name="connsiteY18" fmla="*/ 1320800 h 1739900"/>
              <a:gd name="connsiteX19" fmla="*/ 1143151 w 4603901"/>
              <a:gd name="connsiteY19" fmla="*/ 1295400 h 1739900"/>
              <a:gd name="connsiteX20" fmla="*/ 1149501 w 4603901"/>
              <a:gd name="connsiteY20" fmla="*/ 1276350 h 1739900"/>
              <a:gd name="connsiteX21" fmla="*/ 1174901 w 4603901"/>
              <a:gd name="connsiteY21" fmla="*/ 1238250 h 1739900"/>
              <a:gd name="connsiteX22" fmla="*/ 1149501 w 4603901"/>
              <a:gd name="connsiteY22" fmla="*/ 1219200 h 1739900"/>
              <a:gd name="connsiteX23" fmla="*/ 1130451 w 4603901"/>
              <a:gd name="connsiteY23" fmla="*/ 1206500 h 1739900"/>
              <a:gd name="connsiteX24" fmla="*/ 1060601 w 4603901"/>
              <a:gd name="connsiteY24" fmla="*/ 1200150 h 1739900"/>
              <a:gd name="connsiteX25" fmla="*/ 990751 w 4603901"/>
              <a:gd name="connsiteY25" fmla="*/ 1187450 h 1739900"/>
              <a:gd name="connsiteX26" fmla="*/ 965351 w 4603901"/>
              <a:gd name="connsiteY26" fmla="*/ 1181100 h 1739900"/>
              <a:gd name="connsiteX27" fmla="*/ 762151 w 4603901"/>
              <a:gd name="connsiteY27" fmla="*/ 1187450 h 1739900"/>
              <a:gd name="connsiteX28" fmla="*/ 743101 w 4603901"/>
              <a:gd name="connsiteY28" fmla="*/ 1193800 h 1739900"/>
              <a:gd name="connsiteX29" fmla="*/ 647851 w 4603901"/>
              <a:gd name="connsiteY29" fmla="*/ 1206500 h 1739900"/>
              <a:gd name="connsiteX30" fmla="*/ 628801 w 4603901"/>
              <a:gd name="connsiteY30" fmla="*/ 1212850 h 1739900"/>
              <a:gd name="connsiteX31" fmla="*/ 571651 w 4603901"/>
              <a:gd name="connsiteY31" fmla="*/ 1206500 h 1739900"/>
              <a:gd name="connsiteX32" fmla="*/ 520851 w 4603901"/>
              <a:gd name="connsiteY32" fmla="*/ 1193800 h 1739900"/>
              <a:gd name="connsiteX33" fmla="*/ 514501 w 4603901"/>
              <a:gd name="connsiteY33" fmla="*/ 1168400 h 1739900"/>
              <a:gd name="connsiteX34" fmla="*/ 508151 w 4603901"/>
              <a:gd name="connsiteY34" fmla="*/ 1149350 h 1739900"/>
              <a:gd name="connsiteX35" fmla="*/ 527201 w 4603901"/>
              <a:gd name="connsiteY35" fmla="*/ 1098550 h 1739900"/>
              <a:gd name="connsiteX36" fmla="*/ 546251 w 4603901"/>
              <a:gd name="connsiteY36" fmla="*/ 1092200 h 1739900"/>
              <a:gd name="connsiteX37" fmla="*/ 520851 w 4603901"/>
              <a:gd name="connsiteY37" fmla="*/ 1060450 h 1739900"/>
              <a:gd name="connsiteX38" fmla="*/ 508151 w 4603901"/>
              <a:gd name="connsiteY38" fmla="*/ 1041400 h 1739900"/>
              <a:gd name="connsiteX39" fmla="*/ 470051 w 4603901"/>
              <a:gd name="connsiteY39" fmla="*/ 1022350 h 1739900"/>
              <a:gd name="connsiteX40" fmla="*/ 463701 w 4603901"/>
              <a:gd name="connsiteY40" fmla="*/ 819150 h 1739900"/>
              <a:gd name="connsiteX41" fmla="*/ 476401 w 4603901"/>
              <a:gd name="connsiteY41" fmla="*/ 781050 h 1739900"/>
              <a:gd name="connsiteX42" fmla="*/ 489101 w 4603901"/>
              <a:gd name="connsiteY42" fmla="*/ 742950 h 1739900"/>
              <a:gd name="connsiteX43" fmla="*/ 495451 w 4603901"/>
              <a:gd name="connsiteY43" fmla="*/ 723900 h 1739900"/>
              <a:gd name="connsiteX44" fmla="*/ 501801 w 4603901"/>
              <a:gd name="connsiteY44" fmla="*/ 704850 h 1739900"/>
              <a:gd name="connsiteX45" fmla="*/ 495451 w 4603901"/>
              <a:gd name="connsiteY45" fmla="*/ 647700 h 1739900"/>
              <a:gd name="connsiteX46" fmla="*/ 476401 w 4603901"/>
              <a:gd name="connsiteY46" fmla="*/ 635000 h 1739900"/>
              <a:gd name="connsiteX47" fmla="*/ 438301 w 4603901"/>
              <a:gd name="connsiteY47" fmla="*/ 615950 h 1739900"/>
              <a:gd name="connsiteX48" fmla="*/ 412901 w 4603901"/>
              <a:gd name="connsiteY48" fmla="*/ 558800 h 1739900"/>
              <a:gd name="connsiteX49" fmla="*/ 406551 w 4603901"/>
              <a:gd name="connsiteY49" fmla="*/ 514350 h 1739900"/>
              <a:gd name="connsiteX50" fmla="*/ 387501 w 4603901"/>
              <a:gd name="connsiteY50" fmla="*/ 508000 h 1739900"/>
              <a:gd name="connsiteX51" fmla="*/ 355751 w 4603901"/>
              <a:gd name="connsiteY51" fmla="*/ 501650 h 1739900"/>
              <a:gd name="connsiteX52" fmla="*/ 336701 w 4603901"/>
              <a:gd name="connsiteY52" fmla="*/ 495300 h 1739900"/>
              <a:gd name="connsiteX53" fmla="*/ 266851 w 4603901"/>
              <a:gd name="connsiteY53" fmla="*/ 476250 h 1739900"/>
              <a:gd name="connsiteX54" fmla="*/ 247801 w 4603901"/>
              <a:gd name="connsiteY54" fmla="*/ 469900 h 1739900"/>
              <a:gd name="connsiteX55" fmla="*/ 222401 w 4603901"/>
              <a:gd name="connsiteY55" fmla="*/ 457200 h 1739900"/>
              <a:gd name="connsiteX56" fmla="*/ 203351 w 4603901"/>
              <a:gd name="connsiteY56" fmla="*/ 444500 h 1739900"/>
              <a:gd name="connsiteX57" fmla="*/ 165251 w 4603901"/>
              <a:gd name="connsiteY57" fmla="*/ 438150 h 1739900"/>
              <a:gd name="connsiteX58" fmla="*/ 146201 w 4603901"/>
              <a:gd name="connsiteY58" fmla="*/ 431800 h 1739900"/>
              <a:gd name="connsiteX59" fmla="*/ 101751 w 4603901"/>
              <a:gd name="connsiteY59" fmla="*/ 419100 h 1739900"/>
              <a:gd name="connsiteX60" fmla="*/ 89051 w 4603901"/>
              <a:gd name="connsiteY60" fmla="*/ 400050 h 1739900"/>
              <a:gd name="connsiteX61" fmla="*/ 31901 w 4603901"/>
              <a:gd name="connsiteY61" fmla="*/ 368300 h 1739900"/>
              <a:gd name="connsiteX62" fmla="*/ 12851 w 4603901"/>
              <a:gd name="connsiteY62" fmla="*/ 355600 h 1739900"/>
              <a:gd name="connsiteX63" fmla="*/ 151 w 4603901"/>
              <a:gd name="connsiteY63" fmla="*/ 336550 h 1739900"/>
              <a:gd name="connsiteX64" fmla="*/ 19201 w 4603901"/>
              <a:gd name="connsiteY64" fmla="*/ 323850 h 1739900"/>
              <a:gd name="connsiteX65" fmla="*/ 63651 w 4603901"/>
              <a:gd name="connsiteY65" fmla="*/ 317500 h 1739900"/>
              <a:gd name="connsiteX66" fmla="*/ 114451 w 4603901"/>
              <a:gd name="connsiteY66" fmla="*/ 311150 h 1739900"/>
              <a:gd name="connsiteX67" fmla="*/ 165251 w 4603901"/>
              <a:gd name="connsiteY67" fmla="*/ 298450 h 1739900"/>
              <a:gd name="connsiteX68" fmla="*/ 203351 w 4603901"/>
              <a:gd name="connsiteY68" fmla="*/ 292100 h 1739900"/>
              <a:gd name="connsiteX69" fmla="*/ 247801 w 4603901"/>
              <a:gd name="connsiteY69" fmla="*/ 273050 h 1739900"/>
              <a:gd name="connsiteX70" fmla="*/ 311301 w 4603901"/>
              <a:gd name="connsiteY70" fmla="*/ 254000 h 1739900"/>
              <a:gd name="connsiteX71" fmla="*/ 374801 w 4603901"/>
              <a:gd name="connsiteY71" fmla="*/ 247650 h 1739900"/>
              <a:gd name="connsiteX72" fmla="*/ 457351 w 4603901"/>
              <a:gd name="connsiteY72" fmla="*/ 228600 h 1739900"/>
              <a:gd name="connsiteX73" fmla="*/ 482751 w 4603901"/>
              <a:gd name="connsiteY73" fmla="*/ 209550 h 1739900"/>
              <a:gd name="connsiteX74" fmla="*/ 495451 w 4603901"/>
              <a:gd name="connsiteY74" fmla="*/ 190500 h 1739900"/>
              <a:gd name="connsiteX75" fmla="*/ 533551 w 4603901"/>
              <a:gd name="connsiteY75" fmla="*/ 165100 h 1739900"/>
              <a:gd name="connsiteX76" fmla="*/ 552601 w 4603901"/>
              <a:gd name="connsiteY76" fmla="*/ 152400 h 1739900"/>
              <a:gd name="connsiteX77" fmla="*/ 590701 w 4603901"/>
              <a:gd name="connsiteY77" fmla="*/ 127000 h 1739900"/>
              <a:gd name="connsiteX78" fmla="*/ 609751 w 4603901"/>
              <a:gd name="connsiteY78" fmla="*/ 114300 h 1739900"/>
              <a:gd name="connsiteX79" fmla="*/ 635151 w 4603901"/>
              <a:gd name="connsiteY79" fmla="*/ 57150 h 1739900"/>
              <a:gd name="connsiteX80" fmla="*/ 660551 w 4603901"/>
              <a:gd name="connsiteY80" fmla="*/ 19050 h 1739900"/>
              <a:gd name="connsiteX81" fmla="*/ 685951 w 4603901"/>
              <a:gd name="connsiteY81" fmla="*/ 12700 h 1739900"/>
              <a:gd name="connsiteX82" fmla="*/ 755801 w 4603901"/>
              <a:gd name="connsiteY82" fmla="*/ 6350 h 1739900"/>
              <a:gd name="connsiteX83" fmla="*/ 800251 w 4603901"/>
              <a:gd name="connsiteY83" fmla="*/ 0 h 1739900"/>
              <a:gd name="connsiteX84" fmla="*/ 927251 w 4603901"/>
              <a:gd name="connsiteY84" fmla="*/ 6350 h 1739900"/>
              <a:gd name="connsiteX85" fmla="*/ 946301 w 4603901"/>
              <a:gd name="connsiteY85" fmla="*/ 12700 h 1739900"/>
              <a:gd name="connsiteX86" fmla="*/ 984401 w 4603901"/>
              <a:gd name="connsiteY86" fmla="*/ 19050 h 1739900"/>
              <a:gd name="connsiteX87" fmla="*/ 1016151 w 4603901"/>
              <a:gd name="connsiteY87" fmla="*/ 25400 h 1739900"/>
              <a:gd name="connsiteX88" fmla="*/ 1041551 w 4603901"/>
              <a:gd name="connsiteY88" fmla="*/ 31750 h 1739900"/>
              <a:gd name="connsiteX89" fmla="*/ 1086001 w 4603901"/>
              <a:gd name="connsiteY89" fmla="*/ 38100 h 1739900"/>
              <a:gd name="connsiteX90" fmla="*/ 1136801 w 4603901"/>
              <a:gd name="connsiteY90" fmla="*/ 50800 h 1739900"/>
              <a:gd name="connsiteX91" fmla="*/ 1289201 w 4603901"/>
              <a:gd name="connsiteY91" fmla="*/ 57150 h 1739900"/>
              <a:gd name="connsiteX92" fmla="*/ 1346351 w 4603901"/>
              <a:gd name="connsiteY92" fmla="*/ 69850 h 1739900"/>
              <a:gd name="connsiteX93" fmla="*/ 1384451 w 4603901"/>
              <a:gd name="connsiteY93" fmla="*/ 82550 h 1739900"/>
              <a:gd name="connsiteX94" fmla="*/ 1403501 w 4603901"/>
              <a:gd name="connsiteY94" fmla="*/ 88900 h 1739900"/>
              <a:gd name="connsiteX95" fmla="*/ 1447951 w 4603901"/>
              <a:gd name="connsiteY95" fmla="*/ 95250 h 1739900"/>
              <a:gd name="connsiteX96" fmla="*/ 1486051 w 4603901"/>
              <a:gd name="connsiteY96" fmla="*/ 107950 h 1739900"/>
              <a:gd name="connsiteX97" fmla="*/ 1505101 w 4603901"/>
              <a:gd name="connsiteY97" fmla="*/ 114300 h 1739900"/>
              <a:gd name="connsiteX98" fmla="*/ 1549551 w 4603901"/>
              <a:gd name="connsiteY98" fmla="*/ 127000 h 1739900"/>
              <a:gd name="connsiteX99" fmla="*/ 1587651 w 4603901"/>
              <a:gd name="connsiteY99" fmla="*/ 152400 h 1739900"/>
              <a:gd name="connsiteX100" fmla="*/ 1625751 w 4603901"/>
              <a:gd name="connsiteY100" fmla="*/ 177800 h 1739900"/>
              <a:gd name="connsiteX101" fmla="*/ 1644801 w 4603901"/>
              <a:gd name="connsiteY101" fmla="*/ 190500 h 1739900"/>
              <a:gd name="connsiteX102" fmla="*/ 1670201 w 4603901"/>
              <a:gd name="connsiteY102" fmla="*/ 228600 h 1739900"/>
              <a:gd name="connsiteX103" fmla="*/ 1676551 w 4603901"/>
              <a:gd name="connsiteY103" fmla="*/ 247650 h 1739900"/>
              <a:gd name="connsiteX104" fmla="*/ 1695601 w 4603901"/>
              <a:gd name="connsiteY104" fmla="*/ 260350 h 1739900"/>
              <a:gd name="connsiteX105" fmla="*/ 1708301 w 4603901"/>
              <a:gd name="connsiteY105" fmla="*/ 279400 h 1739900"/>
              <a:gd name="connsiteX106" fmla="*/ 1797201 w 4603901"/>
              <a:gd name="connsiteY106" fmla="*/ 298450 h 1739900"/>
              <a:gd name="connsiteX107" fmla="*/ 1886101 w 4603901"/>
              <a:gd name="connsiteY107" fmla="*/ 311150 h 1739900"/>
              <a:gd name="connsiteX108" fmla="*/ 2152801 w 4603901"/>
              <a:gd name="connsiteY108" fmla="*/ 317500 h 1739900"/>
              <a:gd name="connsiteX109" fmla="*/ 2209951 w 4603901"/>
              <a:gd name="connsiteY109" fmla="*/ 336550 h 1739900"/>
              <a:gd name="connsiteX110" fmla="*/ 2286151 w 4603901"/>
              <a:gd name="connsiteY110" fmla="*/ 355600 h 1739900"/>
              <a:gd name="connsiteX111" fmla="*/ 2502051 w 4603901"/>
              <a:gd name="connsiteY111" fmla="*/ 361950 h 1739900"/>
              <a:gd name="connsiteX112" fmla="*/ 2540151 w 4603901"/>
              <a:gd name="connsiteY112" fmla="*/ 381000 h 1739900"/>
              <a:gd name="connsiteX113" fmla="*/ 2565551 w 4603901"/>
              <a:gd name="connsiteY113" fmla="*/ 387350 h 1739900"/>
              <a:gd name="connsiteX114" fmla="*/ 2584601 w 4603901"/>
              <a:gd name="connsiteY114" fmla="*/ 393700 h 1739900"/>
              <a:gd name="connsiteX115" fmla="*/ 2610001 w 4603901"/>
              <a:gd name="connsiteY115" fmla="*/ 406400 h 1739900"/>
              <a:gd name="connsiteX116" fmla="*/ 2654451 w 4603901"/>
              <a:gd name="connsiteY116" fmla="*/ 412750 h 1739900"/>
              <a:gd name="connsiteX117" fmla="*/ 2711601 w 4603901"/>
              <a:gd name="connsiteY117" fmla="*/ 425450 h 1739900"/>
              <a:gd name="connsiteX118" fmla="*/ 2756051 w 4603901"/>
              <a:gd name="connsiteY118" fmla="*/ 444500 h 1739900"/>
              <a:gd name="connsiteX119" fmla="*/ 2781451 w 4603901"/>
              <a:gd name="connsiteY119" fmla="*/ 450850 h 1739900"/>
              <a:gd name="connsiteX120" fmla="*/ 2800501 w 4603901"/>
              <a:gd name="connsiteY120" fmla="*/ 463550 h 1739900"/>
              <a:gd name="connsiteX121" fmla="*/ 2813201 w 4603901"/>
              <a:gd name="connsiteY121" fmla="*/ 482600 h 1739900"/>
              <a:gd name="connsiteX122" fmla="*/ 2832251 w 4603901"/>
              <a:gd name="connsiteY122" fmla="*/ 488950 h 1739900"/>
              <a:gd name="connsiteX123" fmla="*/ 2851301 w 4603901"/>
              <a:gd name="connsiteY123" fmla="*/ 501650 h 1739900"/>
              <a:gd name="connsiteX124" fmla="*/ 2883051 w 4603901"/>
              <a:gd name="connsiteY124" fmla="*/ 514350 h 1739900"/>
              <a:gd name="connsiteX125" fmla="*/ 2908451 w 4603901"/>
              <a:gd name="connsiteY125" fmla="*/ 527050 h 1739900"/>
              <a:gd name="connsiteX126" fmla="*/ 2927501 w 4603901"/>
              <a:gd name="connsiteY126" fmla="*/ 533400 h 1739900"/>
              <a:gd name="connsiteX127" fmla="*/ 2946551 w 4603901"/>
              <a:gd name="connsiteY127" fmla="*/ 546100 h 1739900"/>
              <a:gd name="connsiteX128" fmla="*/ 2984651 w 4603901"/>
              <a:gd name="connsiteY128" fmla="*/ 558800 h 1739900"/>
              <a:gd name="connsiteX129" fmla="*/ 3022751 w 4603901"/>
              <a:gd name="connsiteY129" fmla="*/ 584200 h 1739900"/>
              <a:gd name="connsiteX130" fmla="*/ 3041801 w 4603901"/>
              <a:gd name="connsiteY130" fmla="*/ 596900 h 1739900"/>
              <a:gd name="connsiteX131" fmla="*/ 3086251 w 4603901"/>
              <a:gd name="connsiteY131" fmla="*/ 615950 h 1739900"/>
              <a:gd name="connsiteX132" fmla="*/ 3206901 w 4603901"/>
              <a:gd name="connsiteY132" fmla="*/ 628650 h 1739900"/>
              <a:gd name="connsiteX133" fmla="*/ 3295801 w 4603901"/>
              <a:gd name="connsiteY133" fmla="*/ 641350 h 1739900"/>
              <a:gd name="connsiteX134" fmla="*/ 3321201 w 4603901"/>
              <a:gd name="connsiteY134" fmla="*/ 647700 h 1739900"/>
              <a:gd name="connsiteX135" fmla="*/ 3372001 w 4603901"/>
              <a:gd name="connsiteY135" fmla="*/ 654050 h 1739900"/>
              <a:gd name="connsiteX136" fmla="*/ 3397401 w 4603901"/>
              <a:gd name="connsiteY136" fmla="*/ 660400 h 1739900"/>
              <a:gd name="connsiteX137" fmla="*/ 3473601 w 4603901"/>
              <a:gd name="connsiteY137" fmla="*/ 666750 h 1739900"/>
              <a:gd name="connsiteX138" fmla="*/ 3492651 w 4603901"/>
              <a:gd name="connsiteY138" fmla="*/ 673100 h 1739900"/>
              <a:gd name="connsiteX139" fmla="*/ 3530751 w 4603901"/>
              <a:gd name="connsiteY139" fmla="*/ 698500 h 1739900"/>
              <a:gd name="connsiteX140" fmla="*/ 3613301 w 4603901"/>
              <a:gd name="connsiteY140" fmla="*/ 717550 h 1739900"/>
              <a:gd name="connsiteX141" fmla="*/ 3638701 w 4603901"/>
              <a:gd name="connsiteY141" fmla="*/ 723900 h 1739900"/>
              <a:gd name="connsiteX142" fmla="*/ 3676801 w 4603901"/>
              <a:gd name="connsiteY142" fmla="*/ 730250 h 1739900"/>
              <a:gd name="connsiteX143" fmla="*/ 3695851 w 4603901"/>
              <a:gd name="connsiteY143" fmla="*/ 742950 h 1739900"/>
              <a:gd name="connsiteX144" fmla="*/ 3727601 w 4603901"/>
              <a:gd name="connsiteY144" fmla="*/ 749300 h 1739900"/>
              <a:gd name="connsiteX145" fmla="*/ 3772051 w 4603901"/>
              <a:gd name="connsiteY145" fmla="*/ 762000 h 1739900"/>
              <a:gd name="connsiteX146" fmla="*/ 3791101 w 4603901"/>
              <a:gd name="connsiteY146" fmla="*/ 774700 h 1739900"/>
              <a:gd name="connsiteX147" fmla="*/ 3803801 w 4603901"/>
              <a:gd name="connsiteY147" fmla="*/ 793750 h 1739900"/>
              <a:gd name="connsiteX148" fmla="*/ 3822851 w 4603901"/>
              <a:gd name="connsiteY148" fmla="*/ 831850 h 1739900"/>
              <a:gd name="connsiteX149" fmla="*/ 3841901 w 4603901"/>
              <a:gd name="connsiteY149" fmla="*/ 838200 h 1739900"/>
              <a:gd name="connsiteX150" fmla="*/ 3880001 w 4603901"/>
              <a:gd name="connsiteY150" fmla="*/ 857250 h 1739900"/>
              <a:gd name="connsiteX151" fmla="*/ 3968901 w 4603901"/>
              <a:gd name="connsiteY151" fmla="*/ 850900 h 1739900"/>
              <a:gd name="connsiteX152" fmla="*/ 4127651 w 4603901"/>
              <a:gd name="connsiteY152" fmla="*/ 838200 h 1739900"/>
              <a:gd name="connsiteX153" fmla="*/ 4318151 w 4603901"/>
              <a:gd name="connsiteY153" fmla="*/ 825500 h 1739900"/>
              <a:gd name="connsiteX154" fmla="*/ 4451501 w 4603901"/>
              <a:gd name="connsiteY154" fmla="*/ 825500 h 1739900"/>
              <a:gd name="connsiteX155" fmla="*/ 4489601 w 4603901"/>
              <a:gd name="connsiteY155" fmla="*/ 812800 h 1739900"/>
              <a:gd name="connsiteX156" fmla="*/ 4508651 w 4603901"/>
              <a:gd name="connsiteY156" fmla="*/ 806450 h 1739900"/>
              <a:gd name="connsiteX157" fmla="*/ 4527701 w 4603901"/>
              <a:gd name="connsiteY157" fmla="*/ 793750 h 1739900"/>
              <a:gd name="connsiteX158" fmla="*/ 4591201 w 4603901"/>
              <a:gd name="connsiteY158" fmla="*/ 774700 h 1739900"/>
              <a:gd name="connsiteX159" fmla="*/ 4603901 w 4603901"/>
              <a:gd name="connsiteY159" fmla="*/ 75565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603901" h="1739900">
                <a:moveTo>
                  <a:pt x="1149501" y="1739900"/>
                </a:moveTo>
                <a:cubicBezTo>
                  <a:pt x="1160084" y="1733550"/>
                  <a:pt x="1170015" y="1725957"/>
                  <a:pt x="1181251" y="1720850"/>
                </a:cubicBezTo>
                <a:cubicBezTo>
                  <a:pt x="1193438" y="1715310"/>
                  <a:pt x="1219351" y="1708150"/>
                  <a:pt x="1219351" y="1708150"/>
                </a:cubicBezTo>
                <a:cubicBezTo>
                  <a:pt x="1217234" y="1689100"/>
                  <a:pt x="1220120" y="1668796"/>
                  <a:pt x="1213001" y="1651000"/>
                </a:cubicBezTo>
                <a:cubicBezTo>
                  <a:pt x="1210515" y="1644785"/>
                  <a:pt x="1199520" y="1648363"/>
                  <a:pt x="1193951" y="1644650"/>
                </a:cubicBezTo>
                <a:cubicBezTo>
                  <a:pt x="1186479" y="1639669"/>
                  <a:pt x="1180414" y="1632689"/>
                  <a:pt x="1174901" y="1625600"/>
                </a:cubicBezTo>
                <a:cubicBezTo>
                  <a:pt x="1165530" y="1613552"/>
                  <a:pt x="1149501" y="1587500"/>
                  <a:pt x="1149501" y="1587500"/>
                </a:cubicBezTo>
                <a:cubicBezTo>
                  <a:pt x="1147384" y="1576917"/>
                  <a:pt x="1145769" y="1566221"/>
                  <a:pt x="1143151" y="1555750"/>
                </a:cubicBezTo>
                <a:cubicBezTo>
                  <a:pt x="1141528" y="1549256"/>
                  <a:pt x="1141534" y="1541433"/>
                  <a:pt x="1136801" y="1536700"/>
                </a:cubicBezTo>
                <a:cubicBezTo>
                  <a:pt x="1126008" y="1525907"/>
                  <a:pt x="1113181" y="1516127"/>
                  <a:pt x="1098701" y="1511300"/>
                </a:cubicBezTo>
                <a:cubicBezTo>
                  <a:pt x="1092351" y="1509183"/>
                  <a:pt x="1086109" y="1506711"/>
                  <a:pt x="1079651" y="1504950"/>
                </a:cubicBezTo>
                <a:cubicBezTo>
                  <a:pt x="1062812" y="1500357"/>
                  <a:pt x="1028851" y="1492250"/>
                  <a:pt x="1028851" y="1492250"/>
                </a:cubicBezTo>
                <a:cubicBezTo>
                  <a:pt x="1024618" y="1485900"/>
                  <a:pt x="1017098" y="1480773"/>
                  <a:pt x="1016151" y="1473200"/>
                </a:cubicBezTo>
                <a:cubicBezTo>
                  <a:pt x="1015426" y="1467403"/>
                  <a:pt x="1024290" y="1431523"/>
                  <a:pt x="1028851" y="1422400"/>
                </a:cubicBezTo>
                <a:cubicBezTo>
                  <a:pt x="1032264" y="1415574"/>
                  <a:pt x="1037765" y="1409976"/>
                  <a:pt x="1041551" y="1403350"/>
                </a:cubicBezTo>
                <a:cubicBezTo>
                  <a:pt x="1045498" y="1396442"/>
                  <a:pt x="1058808" y="1365414"/>
                  <a:pt x="1066951" y="1358900"/>
                </a:cubicBezTo>
                <a:cubicBezTo>
                  <a:pt x="1072178" y="1354719"/>
                  <a:pt x="1079651" y="1354667"/>
                  <a:pt x="1086001" y="1352550"/>
                </a:cubicBezTo>
                <a:cubicBezTo>
                  <a:pt x="1092351" y="1346200"/>
                  <a:pt x="1098152" y="1339249"/>
                  <a:pt x="1105051" y="1333500"/>
                </a:cubicBezTo>
                <a:cubicBezTo>
                  <a:pt x="1110914" y="1328614"/>
                  <a:pt x="1118705" y="1326196"/>
                  <a:pt x="1124101" y="1320800"/>
                </a:cubicBezTo>
                <a:cubicBezTo>
                  <a:pt x="1131585" y="1313316"/>
                  <a:pt x="1136801" y="1303867"/>
                  <a:pt x="1143151" y="1295400"/>
                </a:cubicBezTo>
                <a:cubicBezTo>
                  <a:pt x="1145268" y="1289050"/>
                  <a:pt x="1145788" y="1281919"/>
                  <a:pt x="1149501" y="1276350"/>
                </a:cubicBezTo>
                <a:cubicBezTo>
                  <a:pt x="1181212" y="1228784"/>
                  <a:pt x="1159802" y="1283546"/>
                  <a:pt x="1174901" y="1238250"/>
                </a:cubicBezTo>
                <a:cubicBezTo>
                  <a:pt x="1166434" y="1231900"/>
                  <a:pt x="1158113" y="1225351"/>
                  <a:pt x="1149501" y="1219200"/>
                </a:cubicBezTo>
                <a:cubicBezTo>
                  <a:pt x="1143291" y="1214764"/>
                  <a:pt x="1137913" y="1208099"/>
                  <a:pt x="1130451" y="1206500"/>
                </a:cubicBezTo>
                <a:cubicBezTo>
                  <a:pt x="1107591" y="1201601"/>
                  <a:pt x="1083884" y="1202267"/>
                  <a:pt x="1060601" y="1200150"/>
                </a:cubicBezTo>
                <a:cubicBezTo>
                  <a:pt x="1002992" y="1185748"/>
                  <a:pt x="1074177" y="1202618"/>
                  <a:pt x="990751" y="1187450"/>
                </a:cubicBezTo>
                <a:cubicBezTo>
                  <a:pt x="982165" y="1185889"/>
                  <a:pt x="973818" y="1183217"/>
                  <a:pt x="965351" y="1181100"/>
                </a:cubicBezTo>
                <a:cubicBezTo>
                  <a:pt x="897618" y="1183217"/>
                  <a:pt x="829807" y="1183584"/>
                  <a:pt x="762151" y="1187450"/>
                </a:cubicBezTo>
                <a:cubicBezTo>
                  <a:pt x="755468" y="1187832"/>
                  <a:pt x="749665" y="1192487"/>
                  <a:pt x="743101" y="1193800"/>
                </a:cubicBezTo>
                <a:cubicBezTo>
                  <a:pt x="728495" y="1196721"/>
                  <a:pt x="660213" y="1204955"/>
                  <a:pt x="647851" y="1206500"/>
                </a:cubicBezTo>
                <a:cubicBezTo>
                  <a:pt x="641501" y="1208617"/>
                  <a:pt x="635494" y="1212850"/>
                  <a:pt x="628801" y="1212850"/>
                </a:cubicBezTo>
                <a:cubicBezTo>
                  <a:pt x="609634" y="1212850"/>
                  <a:pt x="590626" y="1209211"/>
                  <a:pt x="571651" y="1206500"/>
                </a:cubicBezTo>
                <a:cubicBezTo>
                  <a:pt x="544832" y="1202669"/>
                  <a:pt x="543012" y="1201187"/>
                  <a:pt x="520851" y="1193800"/>
                </a:cubicBezTo>
                <a:cubicBezTo>
                  <a:pt x="518734" y="1185333"/>
                  <a:pt x="516899" y="1176791"/>
                  <a:pt x="514501" y="1168400"/>
                </a:cubicBezTo>
                <a:cubicBezTo>
                  <a:pt x="512662" y="1161964"/>
                  <a:pt x="508151" y="1156043"/>
                  <a:pt x="508151" y="1149350"/>
                </a:cubicBezTo>
                <a:cubicBezTo>
                  <a:pt x="508151" y="1134893"/>
                  <a:pt x="514063" y="1109061"/>
                  <a:pt x="527201" y="1098550"/>
                </a:cubicBezTo>
                <a:cubicBezTo>
                  <a:pt x="532428" y="1094369"/>
                  <a:pt x="539901" y="1094317"/>
                  <a:pt x="546251" y="1092200"/>
                </a:cubicBezTo>
                <a:cubicBezTo>
                  <a:pt x="533889" y="1055114"/>
                  <a:pt x="549574" y="1089173"/>
                  <a:pt x="520851" y="1060450"/>
                </a:cubicBezTo>
                <a:cubicBezTo>
                  <a:pt x="515455" y="1055054"/>
                  <a:pt x="513547" y="1046796"/>
                  <a:pt x="508151" y="1041400"/>
                </a:cubicBezTo>
                <a:cubicBezTo>
                  <a:pt x="495841" y="1029090"/>
                  <a:pt x="485545" y="1027515"/>
                  <a:pt x="470051" y="1022350"/>
                </a:cubicBezTo>
                <a:cubicBezTo>
                  <a:pt x="441807" y="937618"/>
                  <a:pt x="449135" y="974522"/>
                  <a:pt x="463701" y="819150"/>
                </a:cubicBezTo>
                <a:cubicBezTo>
                  <a:pt x="464951" y="805821"/>
                  <a:pt x="472168" y="793750"/>
                  <a:pt x="476401" y="781050"/>
                </a:cubicBezTo>
                <a:lnTo>
                  <a:pt x="489101" y="742950"/>
                </a:lnTo>
                <a:lnTo>
                  <a:pt x="495451" y="723900"/>
                </a:lnTo>
                <a:lnTo>
                  <a:pt x="501801" y="704850"/>
                </a:lnTo>
                <a:cubicBezTo>
                  <a:pt x="499684" y="685800"/>
                  <a:pt x="502001" y="665713"/>
                  <a:pt x="495451" y="647700"/>
                </a:cubicBezTo>
                <a:cubicBezTo>
                  <a:pt x="492843" y="640528"/>
                  <a:pt x="483227" y="638413"/>
                  <a:pt x="476401" y="635000"/>
                </a:cubicBezTo>
                <a:cubicBezTo>
                  <a:pt x="423821" y="608710"/>
                  <a:pt x="492896" y="652346"/>
                  <a:pt x="438301" y="615950"/>
                </a:cubicBezTo>
                <a:cubicBezTo>
                  <a:pt x="423188" y="570610"/>
                  <a:pt x="433027" y="588989"/>
                  <a:pt x="412901" y="558800"/>
                </a:cubicBezTo>
                <a:cubicBezTo>
                  <a:pt x="410784" y="543983"/>
                  <a:pt x="413244" y="527737"/>
                  <a:pt x="406551" y="514350"/>
                </a:cubicBezTo>
                <a:cubicBezTo>
                  <a:pt x="403558" y="508363"/>
                  <a:pt x="393995" y="509623"/>
                  <a:pt x="387501" y="508000"/>
                </a:cubicBezTo>
                <a:cubicBezTo>
                  <a:pt x="377030" y="505382"/>
                  <a:pt x="366222" y="504268"/>
                  <a:pt x="355751" y="501650"/>
                </a:cubicBezTo>
                <a:cubicBezTo>
                  <a:pt x="349257" y="500027"/>
                  <a:pt x="343195" y="496923"/>
                  <a:pt x="336701" y="495300"/>
                </a:cubicBezTo>
                <a:cubicBezTo>
                  <a:pt x="264898" y="477349"/>
                  <a:pt x="348588" y="503496"/>
                  <a:pt x="266851" y="476250"/>
                </a:cubicBezTo>
                <a:cubicBezTo>
                  <a:pt x="260501" y="474133"/>
                  <a:pt x="253788" y="472893"/>
                  <a:pt x="247801" y="469900"/>
                </a:cubicBezTo>
                <a:cubicBezTo>
                  <a:pt x="239334" y="465667"/>
                  <a:pt x="230620" y="461896"/>
                  <a:pt x="222401" y="457200"/>
                </a:cubicBezTo>
                <a:cubicBezTo>
                  <a:pt x="215775" y="453414"/>
                  <a:pt x="210591" y="446913"/>
                  <a:pt x="203351" y="444500"/>
                </a:cubicBezTo>
                <a:cubicBezTo>
                  <a:pt x="191137" y="440429"/>
                  <a:pt x="177820" y="440943"/>
                  <a:pt x="165251" y="438150"/>
                </a:cubicBezTo>
                <a:cubicBezTo>
                  <a:pt x="158717" y="436698"/>
                  <a:pt x="152637" y="433639"/>
                  <a:pt x="146201" y="431800"/>
                </a:cubicBezTo>
                <a:cubicBezTo>
                  <a:pt x="90387" y="415853"/>
                  <a:pt x="147426" y="434325"/>
                  <a:pt x="101751" y="419100"/>
                </a:cubicBezTo>
                <a:cubicBezTo>
                  <a:pt x="97518" y="412750"/>
                  <a:pt x="94794" y="405076"/>
                  <a:pt x="89051" y="400050"/>
                </a:cubicBezTo>
                <a:cubicBezTo>
                  <a:pt x="35660" y="353333"/>
                  <a:pt x="69695" y="387197"/>
                  <a:pt x="31901" y="368300"/>
                </a:cubicBezTo>
                <a:cubicBezTo>
                  <a:pt x="25075" y="364887"/>
                  <a:pt x="19201" y="359833"/>
                  <a:pt x="12851" y="355600"/>
                </a:cubicBezTo>
                <a:cubicBezTo>
                  <a:pt x="8618" y="349250"/>
                  <a:pt x="-1346" y="344034"/>
                  <a:pt x="151" y="336550"/>
                </a:cubicBezTo>
                <a:cubicBezTo>
                  <a:pt x="1648" y="329066"/>
                  <a:pt x="11891" y="326043"/>
                  <a:pt x="19201" y="323850"/>
                </a:cubicBezTo>
                <a:cubicBezTo>
                  <a:pt x="33537" y="319549"/>
                  <a:pt x="48815" y="319478"/>
                  <a:pt x="63651" y="317500"/>
                </a:cubicBezTo>
                <a:cubicBezTo>
                  <a:pt x="80566" y="315245"/>
                  <a:pt x="97584" y="313745"/>
                  <a:pt x="114451" y="311150"/>
                </a:cubicBezTo>
                <a:cubicBezTo>
                  <a:pt x="203647" y="297428"/>
                  <a:pt x="104406" y="311971"/>
                  <a:pt x="165251" y="298450"/>
                </a:cubicBezTo>
                <a:cubicBezTo>
                  <a:pt x="177820" y="295657"/>
                  <a:pt x="190651" y="294217"/>
                  <a:pt x="203351" y="292100"/>
                </a:cubicBezTo>
                <a:cubicBezTo>
                  <a:pt x="233574" y="271951"/>
                  <a:pt x="210524" y="284233"/>
                  <a:pt x="247801" y="273050"/>
                </a:cubicBezTo>
                <a:cubicBezTo>
                  <a:pt x="263871" y="268229"/>
                  <a:pt x="292673" y="256661"/>
                  <a:pt x="311301" y="254000"/>
                </a:cubicBezTo>
                <a:cubicBezTo>
                  <a:pt x="332359" y="250992"/>
                  <a:pt x="353764" y="250806"/>
                  <a:pt x="374801" y="247650"/>
                </a:cubicBezTo>
                <a:cubicBezTo>
                  <a:pt x="425756" y="240007"/>
                  <a:pt x="423748" y="239801"/>
                  <a:pt x="457351" y="228600"/>
                </a:cubicBezTo>
                <a:cubicBezTo>
                  <a:pt x="465818" y="222250"/>
                  <a:pt x="475267" y="217034"/>
                  <a:pt x="482751" y="209550"/>
                </a:cubicBezTo>
                <a:cubicBezTo>
                  <a:pt x="488147" y="204154"/>
                  <a:pt x="489708" y="195526"/>
                  <a:pt x="495451" y="190500"/>
                </a:cubicBezTo>
                <a:cubicBezTo>
                  <a:pt x="506938" y="180449"/>
                  <a:pt x="520851" y="173567"/>
                  <a:pt x="533551" y="165100"/>
                </a:cubicBezTo>
                <a:lnTo>
                  <a:pt x="552601" y="152400"/>
                </a:lnTo>
                <a:lnTo>
                  <a:pt x="590701" y="127000"/>
                </a:lnTo>
                <a:lnTo>
                  <a:pt x="609751" y="114300"/>
                </a:lnTo>
                <a:cubicBezTo>
                  <a:pt x="642516" y="16006"/>
                  <a:pt x="604962" y="117527"/>
                  <a:pt x="635151" y="57150"/>
                </a:cubicBezTo>
                <a:cubicBezTo>
                  <a:pt x="645456" y="36541"/>
                  <a:pt x="635272" y="33495"/>
                  <a:pt x="660551" y="19050"/>
                </a:cubicBezTo>
                <a:cubicBezTo>
                  <a:pt x="668128" y="14720"/>
                  <a:pt x="677300" y="13853"/>
                  <a:pt x="685951" y="12700"/>
                </a:cubicBezTo>
                <a:cubicBezTo>
                  <a:pt x="709125" y="9610"/>
                  <a:pt x="732565" y="8932"/>
                  <a:pt x="755801" y="6350"/>
                </a:cubicBezTo>
                <a:cubicBezTo>
                  <a:pt x="770677" y="4697"/>
                  <a:pt x="785434" y="2117"/>
                  <a:pt x="800251" y="0"/>
                </a:cubicBezTo>
                <a:cubicBezTo>
                  <a:pt x="842584" y="2117"/>
                  <a:pt x="885024" y="2678"/>
                  <a:pt x="927251" y="6350"/>
                </a:cubicBezTo>
                <a:cubicBezTo>
                  <a:pt x="933919" y="6930"/>
                  <a:pt x="939767" y="11248"/>
                  <a:pt x="946301" y="12700"/>
                </a:cubicBezTo>
                <a:cubicBezTo>
                  <a:pt x="958870" y="15493"/>
                  <a:pt x="971733" y="16747"/>
                  <a:pt x="984401" y="19050"/>
                </a:cubicBezTo>
                <a:cubicBezTo>
                  <a:pt x="995020" y="20981"/>
                  <a:pt x="1005615" y="23059"/>
                  <a:pt x="1016151" y="25400"/>
                </a:cubicBezTo>
                <a:cubicBezTo>
                  <a:pt x="1024670" y="27293"/>
                  <a:pt x="1032965" y="30189"/>
                  <a:pt x="1041551" y="31750"/>
                </a:cubicBezTo>
                <a:cubicBezTo>
                  <a:pt x="1056277" y="34427"/>
                  <a:pt x="1071325" y="35165"/>
                  <a:pt x="1086001" y="38100"/>
                </a:cubicBezTo>
                <a:cubicBezTo>
                  <a:pt x="1103117" y="41523"/>
                  <a:pt x="1119362" y="50073"/>
                  <a:pt x="1136801" y="50800"/>
                </a:cubicBezTo>
                <a:lnTo>
                  <a:pt x="1289201" y="57150"/>
                </a:lnTo>
                <a:cubicBezTo>
                  <a:pt x="1343705" y="75318"/>
                  <a:pt x="1256946" y="47499"/>
                  <a:pt x="1346351" y="69850"/>
                </a:cubicBezTo>
                <a:cubicBezTo>
                  <a:pt x="1359338" y="73097"/>
                  <a:pt x="1371751" y="78317"/>
                  <a:pt x="1384451" y="82550"/>
                </a:cubicBezTo>
                <a:cubicBezTo>
                  <a:pt x="1390801" y="84667"/>
                  <a:pt x="1396875" y="87953"/>
                  <a:pt x="1403501" y="88900"/>
                </a:cubicBezTo>
                <a:lnTo>
                  <a:pt x="1447951" y="95250"/>
                </a:lnTo>
                <a:lnTo>
                  <a:pt x="1486051" y="107950"/>
                </a:lnTo>
                <a:cubicBezTo>
                  <a:pt x="1492401" y="110067"/>
                  <a:pt x="1498607" y="112677"/>
                  <a:pt x="1505101" y="114300"/>
                </a:cubicBezTo>
                <a:cubicBezTo>
                  <a:pt x="1511080" y="115795"/>
                  <a:pt x="1542098" y="122859"/>
                  <a:pt x="1549551" y="127000"/>
                </a:cubicBezTo>
                <a:cubicBezTo>
                  <a:pt x="1562894" y="134413"/>
                  <a:pt x="1574951" y="143933"/>
                  <a:pt x="1587651" y="152400"/>
                </a:cubicBezTo>
                <a:lnTo>
                  <a:pt x="1625751" y="177800"/>
                </a:lnTo>
                <a:lnTo>
                  <a:pt x="1644801" y="190500"/>
                </a:lnTo>
                <a:cubicBezTo>
                  <a:pt x="1653268" y="203200"/>
                  <a:pt x="1665374" y="214120"/>
                  <a:pt x="1670201" y="228600"/>
                </a:cubicBezTo>
                <a:cubicBezTo>
                  <a:pt x="1672318" y="234950"/>
                  <a:pt x="1672370" y="242423"/>
                  <a:pt x="1676551" y="247650"/>
                </a:cubicBezTo>
                <a:cubicBezTo>
                  <a:pt x="1681319" y="253609"/>
                  <a:pt x="1689251" y="256117"/>
                  <a:pt x="1695601" y="260350"/>
                </a:cubicBezTo>
                <a:cubicBezTo>
                  <a:pt x="1699834" y="266700"/>
                  <a:pt x="1702905" y="274004"/>
                  <a:pt x="1708301" y="279400"/>
                </a:cubicBezTo>
                <a:cubicBezTo>
                  <a:pt x="1732686" y="303785"/>
                  <a:pt x="1762999" y="295341"/>
                  <a:pt x="1797201" y="298450"/>
                </a:cubicBezTo>
                <a:cubicBezTo>
                  <a:pt x="1835534" y="336783"/>
                  <a:pt x="1800145" y="311150"/>
                  <a:pt x="1886101" y="311150"/>
                </a:cubicBezTo>
                <a:cubicBezTo>
                  <a:pt x="1975026" y="311150"/>
                  <a:pt x="2063901" y="315383"/>
                  <a:pt x="2152801" y="317500"/>
                </a:cubicBezTo>
                <a:lnTo>
                  <a:pt x="2209951" y="336550"/>
                </a:lnTo>
                <a:cubicBezTo>
                  <a:pt x="2236397" y="345365"/>
                  <a:pt x="2257416" y="354163"/>
                  <a:pt x="2286151" y="355600"/>
                </a:cubicBezTo>
                <a:cubicBezTo>
                  <a:pt x="2358059" y="359195"/>
                  <a:pt x="2430084" y="359833"/>
                  <a:pt x="2502051" y="361950"/>
                </a:cubicBezTo>
                <a:cubicBezTo>
                  <a:pt x="2582323" y="388707"/>
                  <a:pt x="2453983" y="344071"/>
                  <a:pt x="2540151" y="381000"/>
                </a:cubicBezTo>
                <a:cubicBezTo>
                  <a:pt x="2548173" y="384438"/>
                  <a:pt x="2557160" y="384952"/>
                  <a:pt x="2565551" y="387350"/>
                </a:cubicBezTo>
                <a:cubicBezTo>
                  <a:pt x="2571987" y="389189"/>
                  <a:pt x="2578449" y="391063"/>
                  <a:pt x="2584601" y="393700"/>
                </a:cubicBezTo>
                <a:cubicBezTo>
                  <a:pt x="2593302" y="397429"/>
                  <a:pt x="2600869" y="403909"/>
                  <a:pt x="2610001" y="406400"/>
                </a:cubicBezTo>
                <a:cubicBezTo>
                  <a:pt x="2624441" y="410338"/>
                  <a:pt x="2639688" y="410289"/>
                  <a:pt x="2654451" y="412750"/>
                </a:cubicBezTo>
                <a:cubicBezTo>
                  <a:pt x="2670164" y="415369"/>
                  <a:pt x="2695618" y="420883"/>
                  <a:pt x="2711601" y="425450"/>
                </a:cubicBezTo>
                <a:cubicBezTo>
                  <a:pt x="2755753" y="438065"/>
                  <a:pt x="2701864" y="424180"/>
                  <a:pt x="2756051" y="444500"/>
                </a:cubicBezTo>
                <a:cubicBezTo>
                  <a:pt x="2764223" y="447564"/>
                  <a:pt x="2772984" y="448733"/>
                  <a:pt x="2781451" y="450850"/>
                </a:cubicBezTo>
                <a:cubicBezTo>
                  <a:pt x="2787801" y="455083"/>
                  <a:pt x="2795105" y="458154"/>
                  <a:pt x="2800501" y="463550"/>
                </a:cubicBezTo>
                <a:cubicBezTo>
                  <a:pt x="2805897" y="468946"/>
                  <a:pt x="2807242" y="477832"/>
                  <a:pt x="2813201" y="482600"/>
                </a:cubicBezTo>
                <a:cubicBezTo>
                  <a:pt x="2818428" y="486781"/>
                  <a:pt x="2826264" y="485957"/>
                  <a:pt x="2832251" y="488950"/>
                </a:cubicBezTo>
                <a:cubicBezTo>
                  <a:pt x="2839077" y="492363"/>
                  <a:pt x="2844475" y="498237"/>
                  <a:pt x="2851301" y="501650"/>
                </a:cubicBezTo>
                <a:cubicBezTo>
                  <a:pt x="2861496" y="506748"/>
                  <a:pt x="2872635" y="509721"/>
                  <a:pt x="2883051" y="514350"/>
                </a:cubicBezTo>
                <a:cubicBezTo>
                  <a:pt x="2891701" y="518195"/>
                  <a:pt x="2899750" y="523321"/>
                  <a:pt x="2908451" y="527050"/>
                </a:cubicBezTo>
                <a:cubicBezTo>
                  <a:pt x="2914603" y="529687"/>
                  <a:pt x="2921514" y="530407"/>
                  <a:pt x="2927501" y="533400"/>
                </a:cubicBezTo>
                <a:cubicBezTo>
                  <a:pt x="2934327" y="536813"/>
                  <a:pt x="2939577" y="543000"/>
                  <a:pt x="2946551" y="546100"/>
                </a:cubicBezTo>
                <a:cubicBezTo>
                  <a:pt x="2958784" y="551537"/>
                  <a:pt x="2984651" y="558800"/>
                  <a:pt x="2984651" y="558800"/>
                </a:cubicBezTo>
                <a:cubicBezTo>
                  <a:pt x="3020763" y="594912"/>
                  <a:pt x="2985992" y="565820"/>
                  <a:pt x="3022751" y="584200"/>
                </a:cubicBezTo>
                <a:cubicBezTo>
                  <a:pt x="3029577" y="587613"/>
                  <a:pt x="3035175" y="593114"/>
                  <a:pt x="3041801" y="596900"/>
                </a:cubicBezTo>
                <a:cubicBezTo>
                  <a:pt x="3052018" y="602738"/>
                  <a:pt x="3073190" y="613575"/>
                  <a:pt x="3086251" y="615950"/>
                </a:cubicBezTo>
                <a:cubicBezTo>
                  <a:pt x="3117214" y="621580"/>
                  <a:pt x="3179015" y="625715"/>
                  <a:pt x="3206901" y="628650"/>
                </a:cubicBezTo>
                <a:cubicBezTo>
                  <a:pt x="3231614" y="631251"/>
                  <a:pt x="3270189" y="636228"/>
                  <a:pt x="3295801" y="641350"/>
                </a:cubicBezTo>
                <a:cubicBezTo>
                  <a:pt x="3304359" y="643062"/>
                  <a:pt x="3312593" y="646265"/>
                  <a:pt x="3321201" y="647700"/>
                </a:cubicBezTo>
                <a:cubicBezTo>
                  <a:pt x="3338034" y="650505"/>
                  <a:pt x="3355168" y="651245"/>
                  <a:pt x="3372001" y="654050"/>
                </a:cubicBezTo>
                <a:cubicBezTo>
                  <a:pt x="3380609" y="655485"/>
                  <a:pt x="3388741" y="659318"/>
                  <a:pt x="3397401" y="660400"/>
                </a:cubicBezTo>
                <a:cubicBezTo>
                  <a:pt x="3422692" y="663561"/>
                  <a:pt x="3448201" y="664633"/>
                  <a:pt x="3473601" y="666750"/>
                </a:cubicBezTo>
                <a:cubicBezTo>
                  <a:pt x="3479951" y="668867"/>
                  <a:pt x="3486800" y="669849"/>
                  <a:pt x="3492651" y="673100"/>
                </a:cubicBezTo>
                <a:cubicBezTo>
                  <a:pt x="3505994" y="680513"/>
                  <a:pt x="3515943" y="694798"/>
                  <a:pt x="3530751" y="698500"/>
                </a:cubicBezTo>
                <a:cubicBezTo>
                  <a:pt x="3655243" y="729623"/>
                  <a:pt x="3525343" y="698004"/>
                  <a:pt x="3613301" y="717550"/>
                </a:cubicBezTo>
                <a:cubicBezTo>
                  <a:pt x="3621820" y="719443"/>
                  <a:pt x="3630143" y="722188"/>
                  <a:pt x="3638701" y="723900"/>
                </a:cubicBezTo>
                <a:cubicBezTo>
                  <a:pt x="3651326" y="726425"/>
                  <a:pt x="3664101" y="728133"/>
                  <a:pt x="3676801" y="730250"/>
                </a:cubicBezTo>
                <a:cubicBezTo>
                  <a:pt x="3683151" y="734483"/>
                  <a:pt x="3688705" y="740270"/>
                  <a:pt x="3695851" y="742950"/>
                </a:cubicBezTo>
                <a:cubicBezTo>
                  <a:pt x="3705957" y="746740"/>
                  <a:pt x="3717065" y="746959"/>
                  <a:pt x="3727601" y="749300"/>
                </a:cubicBezTo>
                <a:cubicBezTo>
                  <a:pt x="3734925" y="750928"/>
                  <a:pt x="3763565" y="757757"/>
                  <a:pt x="3772051" y="762000"/>
                </a:cubicBezTo>
                <a:cubicBezTo>
                  <a:pt x="3778877" y="765413"/>
                  <a:pt x="3784751" y="770467"/>
                  <a:pt x="3791101" y="774700"/>
                </a:cubicBezTo>
                <a:cubicBezTo>
                  <a:pt x="3795334" y="781050"/>
                  <a:pt x="3800388" y="786924"/>
                  <a:pt x="3803801" y="793750"/>
                </a:cubicBezTo>
                <a:cubicBezTo>
                  <a:pt x="3811470" y="809088"/>
                  <a:pt x="3807686" y="819718"/>
                  <a:pt x="3822851" y="831850"/>
                </a:cubicBezTo>
                <a:cubicBezTo>
                  <a:pt x="3828078" y="836031"/>
                  <a:pt x="3835914" y="835207"/>
                  <a:pt x="3841901" y="838200"/>
                </a:cubicBezTo>
                <a:cubicBezTo>
                  <a:pt x="3891140" y="862819"/>
                  <a:pt x="3832118" y="841289"/>
                  <a:pt x="3880001" y="857250"/>
                </a:cubicBezTo>
                <a:lnTo>
                  <a:pt x="3968901" y="850900"/>
                </a:lnTo>
                <a:cubicBezTo>
                  <a:pt x="4021830" y="846829"/>
                  <a:pt x="4074657" y="841317"/>
                  <a:pt x="4127651" y="838200"/>
                </a:cubicBezTo>
                <a:cubicBezTo>
                  <a:pt x="4263151" y="830229"/>
                  <a:pt x="4199662" y="834615"/>
                  <a:pt x="4318151" y="825500"/>
                </a:cubicBezTo>
                <a:cubicBezTo>
                  <a:pt x="4376872" y="835287"/>
                  <a:pt x="4370013" y="837141"/>
                  <a:pt x="4451501" y="825500"/>
                </a:cubicBezTo>
                <a:cubicBezTo>
                  <a:pt x="4464753" y="823607"/>
                  <a:pt x="4476901" y="817033"/>
                  <a:pt x="4489601" y="812800"/>
                </a:cubicBezTo>
                <a:cubicBezTo>
                  <a:pt x="4495951" y="810683"/>
                  <a:pt x="4503082" y="810163"/>
                  <a:pt x="4508651" y="806450"/>
                </a:cubicBezTo>
                <a:cubicBezTo>
                  <a:pt x="4515001" y="802217"/>
                  <a:pt x="4520727" y="796850"/>
                  <a:pt x="4527701" y="793750"/>
                </a:cubicBezTo>
                <a:cubicBezTo>
                  <a:pt x="4547578" y="784916"/>
                  <a:pt x="4570091" y="779977"/>
                  <a:pt x="4591201" y="774700"/>
                </a:cubicBezTo>
                <a:lnTo>
                  <a:pt x="4603901" y="755650"/>
                </a:lnTo>
              </a:path>
            </a:pathLst>
          </a:custGeom>
          <a:ln w="190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30725" y="2498713"/>
            <a:ext cx="438175" cy="438654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3300000">
            <a:off x="1083582" y="4584290"/>
            <a:ext cx="1225054" cy="1811065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526932" y="658035"/>
            <a:ext cx="248025" cy="2282266"/>
          </a:xfrm>
          <a:prstGeom prst="straightConnector1">
            <a:avLst/>
          </a:prstGeom>
          <a:ln w="76200" cap="flat" cmpd="sng" algn="ctr">
            <a:solidFill>
              <a:srgbClr val="4481E8"/>
            </a:solidFill>
            <a:prstDash val="solid"/>
            <a:round/>
            <a:headEnd type="none" w="med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45561" y="3309413"/>
            <a:ext cx="2105778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2813"/>
            <a:r>
              <a:rPr lang="en-US" b="1" i="1" dirty="0" smtClean="0">
                <a:solidFill>
                  <a:schemeClr val="bg1"/>
                </a:solidFill>
                <a:cs typeface="Arial" charset="0"/>
              </a:rPr>
              <a:t>Santa Clara Valley Water District</a:t>
            </a:r>
            <a:endParaRPr lang="en-US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246782" y="4158705"/>
            <a:ext cx="234695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2813"/>
            <a:r>
              <a:rPr lang="en-US" b="1" i="1" dirty="0" smtClean="0">
                <a:solidFill>
                  <a:schemeClr val="bg1"/>
                </a:solidFill>
                <a:cs typeface="Arial" charset="0"/>
              </a:rPr>
              <a:t>San Mateo County Flood Control District</a:t>
            </a:r>
            <a:endParaRPr lang="en-US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1985857" y="318589"/>
            <a:ext cx="3049525" cy="40010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4481E8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91436" tIns="45718" rIns="91436" bIns="45718">
            <a:spAutoFit/>
          </a:bodyPr>
          <a:lstStyle/>
          <a:p>
            <a:pPr defTabSz="912813"/>
            <a:r>
              <a:rPr lang="en-US" sz="2000" b="1" dirty="0" smtClean="0">
                <a:solidFill>
                  <a:srgbClr val="4481E8"/>
                </a:solidFill>
                <a:latin typeface="Arial"/>
                <a:cs typeface="Arial"/>
              </a:rPr>
              <a:t>San </a:t>
            </a:r>
            <a:r>
              <a:rPr lang="en-US" sz="2000" b="1" dirty="0" err="1" smtClean="0">
                <a:solidFill>
                  <a:srgbClr val="4481E8"/>
                </a:solidFill>
                <a:latin typeface="Arial"/>
                <a:cs typeface="Arial"/>
              </a:rPr>
              <a:t>Francisquito</a:t>
            </a:r>
            <a:r>
              <a:rPr lang="en-US" sz="2000" b="1" dirty="0" smtClean="0">
                <a:solidFill>
                  <a:srgbClr val="4481E8"/>
                </a:solidFill>
                <a:latin typeface="Arial"/>
                <a:cs typeface="Arial"/>
              </a:rPr>
              <a:t> Creek</a:t>
            </a:r>
            <a:endParaRPr lang="en-US" sz="2000" b="1" dirty="0">
              <a:solidFill>
                <a:srgbClr val="4481E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5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3312" y="1523858"/>
            <a:ext cx="8002689" cy="487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A</a:t>
            </a:r>
            <a:r>
              <a:rPr lang="en-US" sz="2600" dirty="0" smtClean="0">
                <a:solidFill>
                  <a:srgbClr val="DAF770"/>
                </a:solidFill>
                <a:latin typeface="Arial"/>
                <a:cs typeface="Arial"/>
              </a:rPr>
              <a:t>n </a:t>
            </a: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independent regional government agency founded by three cities and two countywide agencies divided by San </a:t>
            </a:r>
            <a:r>
              <a:rPr lang="en-US" sz="2600" dirty="0" err="1">
                <a:solidFill>
                  <a:srgbClr val="DAF770"/>
                </a:solidFill>
                <a:latin typeface="Arial"/>
                <a:cs typeface="Arial"/>
              </a:rPr>
              <a:t>Francisquito</a:t>
            </a: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 Creek and united by its watershed and floodplain. </a:t>
            </a:r>
          </a:p>
          <a:p>
            <a:pPr>
              <a:lnSpc>
                <a:spcPct val="114000"/>
              </a:lnSpc>
            </a:pPr>
            <a:r>
              <a:rPr lang="en-US" sz="2600" dirty="0" smtClean="0">
                <a:solidFill>
                  <a:srgbClr val="DAF770"/>
                </a:solidFill>
                <a:latin typeface="Arial"/>
                <a:cs typeface="Arial"/>
              </a:rPr>
              <a:t>The SFCJPA leads </a:t>
            </a: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projects along the creek and </a:t>
            </a:r>
            <a:r>
              <a:rPr lang="en-US" sz="2600" dirty="0" smtClean="0">
                <a:solidFill>
                  <a:srgbClr val="DAF770"/>
                </a:solidFill>
                <a:latin typeface="Arial"/>
                <a:cs typeface="Arial"/>
              </a:rPr>
              <a:t>  S.F</a:t>
            </a: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. Bay that reduce a proven flood threat, </a:t>
            </a:r>
            <a:r>
              <a:rPr lang="en-US" sz="2600" dirty="0" smtClean="0">
                <a:solidFill>
                  <a:srgbClr val="DAF770"/>
                </a:solidFill>
                <a:latin typeface="Arial"/>
                <a:cs typeface="Arial"/>
              </a:rPr>
              <a:t>    enhance </a:t>
            </a: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ecosystems and recreational opportunities, and connect our communities. </a:t>
            </a:r>
            <a:r>
              <a:rPr lang="en-US" sz="2600" dirty="0" smtClean="0">
                <a:solidFill>
                  <a:srgbClr val="DAF770"/>
                </a:solidFill>
                <a:latin typeface="Arial"/>
                <a:cs typeface="Arial"/>
              </a:rPr>
              <a:t>It receives </a:t>
            </a: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funding from </a:t>
            </a:r>
            <a:r>
              <a:rPr lang="en-US" sz="2600" dirty="0" smtClean="0">
                <a:solidFill>
                  <a:srgbClr val="DAF770"/>
                </a:solidFill>
                <a:latin typeface="Arial"/>
                <a:cs typeface="Arial"/>
              </a:rPr>
              <a:t>its founding agencies, </a:t>
            </a: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as well as </a:t>
            </a:r>
            <a:r>
              <a:rPr lang="en-US" sz="2600" dirty="0" smtClean="0">
                <a:solidFill>
                  <a:srgbClr val="DAF770"/>
                </a:solidFill>
                <a:latin typeface="Arial"/>
                <a:cs typeface="Arial"/>
              </a:rPr>
              <a:t>state,</a:t>
            </a: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 </a:t>
            </a:r>
            <a:r>
              <a:rPr lang="en-US" sz="2600" dirty="0" smtClean="0">
                <a:solidFill>
                  <a:srgbClr val="DAF770"/>
                </a:solidFill>
                <a:latin typeface="Arial"/>
                <a:cs typeface="Arial"/>
              </a:rPr>
              <a:t>federal and </a:t>
            </a:r>
            <a:r>
              <a:rPr lang="en-US" sz="2600" dirty="0">
                <a:solidFill>
                  <a:srgbClr val="DAF770"/>
                </a:solidFill>
                <a:latin typeface="Arial"/>
                <a:cs typeface="Arial"/>
              </a:rPr>
              <a:t>private sources.</a:t>
            </a: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43" y="280936"/>
            <a:ext cx="451636" cy="524095"/>
          </a:xfrm>
          <a:prstGeom prst="rect">
            <a:avLst/>
          </a:prstGeom>
        </p:spPr>
      </p:pic>
      <p:pic>
        <p:nvPicPr>
          <p:cNvPr id="11" name="Picture 10" descr="sfcjpadotorg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288" y="845449"/>
            <a:ext cx="1499034" cy="1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7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2_F1_Proposed Reach Alignments_aerial_only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4651" r="18685" b="6385"/>
          <a:stretch/>
        </p:blipFill>
        <p:spPr>
          <a:xfrm>
            <a:off x="0" y="38100"/>
            <a:ext cx="9144000" cy="6858576"/>
          </a:xfrm>
          <a:ln w="38100" cmpd="sng">
            <a:solidFill>
              <a:schemeClr val="tx1"/>
            </a:solidFill>
          </a:ln>
          <a:effectLst/>
        </p:spPr>
      </p:pic>
      <p:sp>
        <p:nvSpPr>
          <p:cNvPr id="6" name="Shape 160"/>
          <p:cNvSpPr/>
          <p:nvPr/>
        </p:nvSpPr>
        <p:spPr>
          <a:xfrm>
            <a:off x="5410200" y="228600"/>
            <a:ext cx="3395472" cy="727289"/>
          </a:xfrm>
          <a:prstGeom prst="rect">
            <a:avLst/>
          </a:prstGeom>
          <a:solidFill>
            <a:srgbClr val="000000"/>
          </a:solidFill>
          <a:ln w="12700" cmpd="sng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45720" rIns="0" bIns="91440">
            <a:spAutoFit/>
          </a:bodyPr>
          <a:lstStyle>
            <a:lvl1pPr>
              <a:defRPr sz="19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 algn="ctr">
              <a:spcAft>
                <a:spcPts val="200"/>
              </a:spcAft>
              <a:defRPr sz="1800"/>
            </a:pPr>
            <a:r>
              <a:rPr lang="en-US" sz="1800" b="1" dirty="0" smtClean="0">
                <a:solidFill>
                  <a:srgbClr val="FFFFFF"/>
                </a:solidFill>
              </a:rPr>
              <a:t>San </a:t>
            </a:r>
            <a:r>
              <a:rPr lang="en-US" sz="1800" b="1" dirty="0" err="1" smtClean="0">
                <a:solidFill>
                  <a:srgbClr val="FFFFFF"/>
                </a:solidFill>
              </a:rPr>
              <a:t>Francisquito</a:t>
            </a:r>
            <a:r>
              <a:rPr lang="en-US" sz="1800" b="1" dirty="0" smtClean="0">
                <a:solidFill>
                  <a:srgbClr val="FFFFFF"/>
                </a:solidFill>
              </a:rPr>
              <a:t> Creek area</a:t>
            </a:r>
          </a:p>
          <a:p>
            <a:pPr lvl="0" algn="ctr">
              <a:spcAft>
                <a:spcPts val="200"/>
              </a:spcAft>
              <a:defRPr sz="1800"/>
            </a:pPr>
            <a:r>
              <a:rPr lang="en-US" sz="1800" b="1" dirty="0">
                <a:solidFill>
                  <a:srgbClr val="FFFFFF"/>
                </a:solidFill>
              </a:rPr>
              <a:t>f</a:t>
            </a:r>
            <a:r>
              <a:rPr lang="en-US" sz="1800" b="1" dirty="0" smtClean="0">
                <a:solidFill>
                  <a:srgbClr val="FFFFFF"/>
                </a:solidFill>
              </a:rPr>
              <a:t>loodplains and projects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9" name="Shape 114"/>
          <p:cNvSpPr/>
          <p:nvPr/>
        </p:nvSpPr>
        <p:spPr>
          <a:xfrm>
            <a:off x="4495800" y="3694176"/>
            <a:ext cx="626637" cy="33921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1440" tIns="0" rIns="9144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1100" dirty="0" smtClean="0"/>
              <a:t>East</a:t>
            </a:r>
          </a:p>
          <a:p>
            <a:pPr lvl="0">
              <a:defRPr sz="1800"/>
            </a:pPr>
            <a:r>
              <a:rPr lang="en-US" sz="1100" dirty="0" smtClean="0"/>
              <a:t>Palo Alto</a:t>
            </a:r>
            <a:endParaRPr sz="1100" dirty="0"/>
          </a:p>
        </p:txBody>
      </p:sp>
      <p:sp>
        <p:nvSpPr>
          <p:cNvPr id="10" name="Shape 76"/>
          <p:cNvSpPr/>
          <p:nvPr/>
        </p:nvSpPr>
        <p:spPr>
          <a:xfrm>
            <a:off x="5638800" y="5562600"/>
            <a:ext cx="617229" cy="17885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1440" tIns="0" rIns="9144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100" dirty="0"/>
              <a:t>Palo Alto</a:t>
            </a:r>
          </a:p>
        </p:txBody>
      </p:sp>
      <p:sp>
        <p:nvSpPr>
          <p:cNvPr id="11" name="Shape 114"/>
          <p:cNvSpPr/>
          <p:nvPr/>
        </p:nvSpPr>
        <p:spPr>
          <a:xfrm>
            <a:off x="2286000" y="5205934"/>
            <a:ext cx="778808" cy="1788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100" dirty="0"/>
              <a:t>Menlo Park</a:t>
            </a:r>
          </a:p>
        </p:txBody>
      </p:sp>
      <p:sp>
        <p:nvSpPr>
          <p:cNvPr id="12" name="Shape 114"/>
          <p:cNvSpPr/>
          <p:nvPr/>
        </p:nvSpPr>
        <p:spPr>
          <a:xfrm>
            <a:off x="15665" y="5181600"/>
            <a:ext cx="539071" cy="28554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900" dirty="0" smtClean="0"/>
              <a:t>Redwood</a:t>
            </a:r>
          </a:p>
          <a:p>
            <a:pPr lvl="0">
              <a:defRPr sz="1800"/>
            </a:pPr>
            <a:r>
              <a:rPr lang="en-US" sz="900" dirty="0" smtClean="0"/>
              <a:t>City</a:t>
            </a:r>
            <a:endParaRPr sz="900" dirty="0"/>
          </a:p>
        </p:txBody>
      </p:sp>
      <p:sp>
        <p:nvSpPr>
          <p:cNvPr id="13" name="Shape 76"/>
          <p:cNvSpPr/>
          <p:nvPr/>
        </p:nvSpPr>
        <p:spPr>
          <a:xfrm>
            <a:off x="8589274" y="5599176"/>
            <a:ext cx="554726" cy="34442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l">
              <a:lnSpc>
                <a:spcPts val="1460"/>
              </a:lnSpc>
              <a:defRPr sz="1800"/>
            </a:pPr>
            <a:r>
              <a:rPr lang="en-US" sz="1050" dirty="0" smtClean="0"/>
              <a:t> Mt.</a:t>
            </a:r>
          </a:p>
          <a:p>
            <a:pPr lvl="0" algn="l">
              <a:defRPr sz="1800"/>
            </a:pPr>
            <a:r>
              <a:rPr lang="en-US" sz="1050" dirty="0" smtClean="0"/>
              <a:t> View</a:t>
            </a:r>
            <a:endParaRPr sz="1050" dirty="0"/>
          </a:p>
        </p:txBody>
      </p:sp>
      <p:cxnSp>
        <p:nvCxnSpPr>
          <p:cNvPr id="17" name="Straight Arrow Connector 16"/>
          <p:cNvCxnSpPr/>
          <p:nvPr/>
        </p:nvCxnSpPr>
        <p:spPr>
          <a:xfrm rot="180000" flipH="1" flipV="1">
            <a:off x="179275" y="1534888"/>
            <a:ext cx="228600" cy="228600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9080000">
            <a:off x="234273" y="1447446"/>
            <a:ext cx="23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-8467" y="3987800"/>
            <a:ext cx="889000" cy="668867"/>
          </a:xfrm>
          <a:custGeom>
            <a:avLst/>
            <a:gdLst>
              <a:gd name="connsiteX0" fmla="*/ 0 w 889000"/>
              <a:gd name="connsiteY0" fmla="*/ 448733 h 668867"/>
              <a:gd name="connsiteX1" fmla="*/ 8467 w 889000"/>
              <a:gd name="connsiteY1" fmla="*/ 668867 h 668867"/>
              <a:gd name="connsiteX2" fmla="*/ 249767 w 889000"/>
              <a:gd name="connsiteY2" fmla="*/ 546100 h 668867"/>
              <a:gd name="connsiteX3" fmla="*/ 474134 w 889000"/>
              <a:gd name="connsiteY3" fmla="*/ 419100 h 668867"/>
              <a:gd name="connsiteX4" fmla="*/ 681567 w 889000"/>
              <a:gd name="connsiteY4" fmla="*/ 334433 h 668867"/>
              <a:gd name="connsiteX5" fmla="*/ 791634 w 889000"/>
              <a:gd name="connsiteY5" fmla="*/ 292100 h 668867"/>
              <a:gd name="connsiteX6" fmla="*/ 859367 w 889000"/>
              <a:gd name="connsiteY6" fmla="*/ 215900 h 668867"/>
              <a:gd name="connsiteX7" fmla="*/ 889000 w 889000"/>
              <a:gd name="connsiteY7" fmla="*/ 114300 h 668867"/>
              <a:gd name="connsiteX8" fmla="*/ 855134 w 889000"/>
              <a:gd name="connsiteY8" fmla="*/ 21167 h 668867"/>
              <a:gd name="connsiteX9" fmla="*/ 715434 w 889000"/>
              <a:gd name="connsiteY9" fmla="*/ 80433 h 668867"/>
              <a:gd name="connsiteX10" fmla="*/ 685800 w 889000"/>
              <a:gd name="connsiteY10" fmla="*/ 0 h 668867"/>
              <a:gd name="connsiteX11" fmla="*/ 541867 w 889000"/>
              <a:gd name="connsiteY11" fmla="*/ 42333 h 668867"/>
              <a:gd name="connsiteX12" fmla="*/ 0 w 889000"/>
              <a:gd name="connsiteY12" fmla="*/ 448733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9000" h="668867">
                <a:moveTo>
                  <a:pt x="0" y="448733"/>
                </a:moveTo>
                <a:lnTo>
                  <a:pt x="8467" y="668867"/>
                </a:lnTo>
                <a:lnTo>
                  <a:pt x="249767" y="546100"/>
                </a:lnTo>
                <a:lnTo>
                  <a:pt x="474134" y="419100"/>
                </a:lnTo>
                <a:lnTo>
                  <a:pt x="681567" y="334433"/>
                </a:lnTo>
                <a:lnTo>
                  <a:pt x="791634" y="292100"/>
                </a:lnTo>
                <a:lnTo>
                  <a:pt x="859367" y="215900"/>
                </a:lnTo>
                <a:lnTo>
                  <a:pt x="889000" y="114300"/>
                </a:lnTo>
                <a:lnTo>
                  <a:pt x="855134" y="21167"/>
                </a:lnTo>
                <a:lnTo>
                  <a:pt x="715434" y="80433"/>
                </a:lnTo>
                <a:lnTo>
                  <a:pt x="685800" y="0"/>
                </a:lnTo>
                <a:lnTo>
                  <a:pt x="541867" y="42333"/>
                </a:lnTo>
                <a:lnTo>
                  <a:pt x="0" y="448733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85800" y="3048000"/>
            <a:ext cx="2908300" cy="1151467"/>
          </a:xfrm>
          <a:custGeom>
            <a:avLst/>
            <a:gdLst>
              <a:gd name="connsiteX0" fmla="*/ 0 w 2908300"/>
              <a:gd name="connsiteY0" fmla="*/ 897466 h 1104900"/>
              <a:gd name="connsiteX1" fmla="*/ 211667 w 2908300"/>
              <a:gd name="connsiteY1" fmla="*/ 833966 h 1104900"/>
              <a:gd name="connsiteX2" fmla="*/ 495300 w 2908300"/>
              <a:gd name="connsiteY2" fmla="*/ 706966 h 1104900"/>
              <a:gd name="connsiteX3" fmla="*/ 808567 w 2908300"/>
              <a:gd name="connsiteY3" fmla="*/ 592666 h 1104900"/>
              <a:gd name="connsiteX4" fmla="*/ 1092200 w 2908300"/>
              <a:gd name="connsiteY4" fmla="*/ 520700 h 1104900"/>
              <a:gd name="connsiteX5" fmla="*/ 1443567 w 2908300"/>
              <a:gd name="connsiteY5" fmla="*/ 309033 h 1104900"/>
              <a:gd name="connsiteX6" fmla="*/ 1727200 w 2908300"/>
              <a:gd name="connsiteY6" fmla="*/ 139700 h 1104900"/>
              <a:gd name="connsiteX7" fmla="*/ 1888067 w 2908300"/>
              <a:gd name="connsiteY7" fmla="*/ 0 h 1104900"/>
              <a:gd name="connsiteX8" fmla="*/ 2015067 w 2908300"/>
              <a:gd name="connsiteY8" fmla="*/ 127000 h 1104900"/>
              <a:gd name="connsiteX9" fmla="*/ 2103967 w 2908300"/>
              <a:gd name="connsiteY9" fmla="*/ 42333 h 1104900"/>
              <a:gd name="connsiteX10" fmla="*/ 2264833 w 2908300"/>
              <a:gd name="connsiteY10" fmla="*/ 76200 h 1104900"/>
              <a:gd name="connsiteX11" fmla="*/ 2463800 w 2908300"/>
              <a:gd name="connsiteY11" fmla="*/ 143933 h 1104900"/>
              <a:gd name="connsiteX12" fmla="*/ 2692400 w 2908300"/>
              <a:gd name="connsiteY12" fmla="*/ 122766 h 1104900"/>
              <a:gd name="connsiteX13" fmla="*/ 2798233 w 2908300"/>
              <a:gd name="connsiteY13" fmla="*/ 122766 h 1104900"/>
              <a:gd name="connsiteX14" fmla="*/ 2857500 w 2908300"/>
              <a:gd name="connsiteY14" fmla="*/ 182033 h 1104900"/>
              <a:gd name="connsiteX15" fmla="*/ 2908300 w 2908300"/>
              <a:gd name="connsiteY15" fmla="*/ 262466 h 1104900"/>
              <a:gd name="connsiteX16" fmla="*/ 2891367 w 2908300"/>
              <a:gd name="connsiteY16" fmla="*/ 355600 h 1104900"/>
              <a:gd name="connsiteX17" fmla="*/ 2760133 w 2908300"/>
              <a:gd name="connsiteY17" fmla="*/ 330200 h 1104900"/>
              <a:gd name="connsiteX18" fmla="*/ 2620433 w 2908300"/>
              <a:gd name="connsiteY18" fmla="*/ 283633 h 1104900"/>
              <a:gd name="connsiteX19" fmla="*/ 2472267 w 2908300"/>
              <a:gd name="connsiteY19" fmla="*/ 279400 h 1104900"/>
              <a:gd name="connsiteX20" fmla="*/ 2264833 w 2908300"/>
              <a:gd name="connsiteY20" fmla="*/ 224366 h 1104900"/>
              <a:gd name="connsiteX21" fmla="*/ 2070100 w 2908300"/>
              <a:gd name="connsiteY21" fmla="*/ 198966 h 1104900"/>
              <a:gd name="connsiteX22" fmla="*/ 1794933 w 2908300"/>
              <a:gd name="connsiteY22" fmla="*/ 486833 h 1104900"/>
              <a:gd name="connsiteX23" fmla="*/ 1612900 w 2908300"/>
              <a:gd name="connsiteY23" fmla="*/ 656166 h 1104900"/>
              <a:gd name="connsiteX24" fmla="*/ 1443567 w 2908300"/>
              <a:gd name="connsiteY24" fmla="*/ 859366 h 1104900"/>
              <a:gd name="connsiteX25" fmla="*/ 1299633 w 2908300"/>
              <a:gd name="connsiteY25" fmla="*/ 969433 h 1104900"/>
              <a:gd name="connsiteX26" fmla="*/ 1032933 w 2908300"/>
              <a:gd name="connsiteY26" fmla="*/ 1079500 h 1104900"/>
              <a:gd name="connsiteX27" fmla="*/ 639233 w 2908300"/>
              <a:gd name="connsiteY27" fmla="*/ 1100666 h 1104900"/>
              <a:gd name="connsiteX28" fmla="*/ 402167 w 2908300"/>
              <a:gd name="connsiteY28" fmla="*/ 1104900 h 1104900"/>
              <a:gd name="connsiteX29" fmla="*/ 317500 w 2908300"/>
              <a:gd name="connsiteY29" fmla="*/ 1071033 h 1104900"/>
              <a:gd name="connsiteX30" fmla="*/ 224367 w 2908300"/>
              <a:gd name="connsiteY30" fmla="*/ 999066 h 1104900"/>
              <a:gd name="connsiteX31" fmla="*/ 173567 w 2908300"/>
              <a:gd name="connsiteY31" fmla="*/ 918633 h 1104900"/>
              <a:gd name="connsiteX32" fmla="*/ 12700 w 2908300"/>
              <a:gd name="connsiteY32" fmla="*/ 952500 h 1104900"/>
              <a:gd name="connsiteX33" fmla="*/ 0 w 2908300"/>
              <a:gd name="connsiteY33" fmla="*/ 897466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908300" h="1104900">
                <a:moveTo>
                  <a:pt x="0" y="897466"/>
                </a:moveTo>
                <a:lnTo>
                  <a:pt x="211667" y="833966"/>
                </a:lnTo>
                <a:lnTo>
                  <a:pt x="495300" y="706966"/>
                </a:lnTo>
                <a:lnTo>
                  <a:pt x="808567" y="592666"/>
                </a:lnTo>
                <a:lnTo>
                  <a:pt x="1092200" y="520700"/>
                </a:lnTo>
                <a:lnTo>
                  <a:pt x="1443567" y="309033"/>
                </a:lnTo>
                <a:lnTo>
                  <a:pt x="1727200" y="139700"/>
                </a:lnTo>
                <a:lnTo>
                  <a:pt x="1888067" y="0"/>
                </a:lnTo>
                <a:lnTo>
                  <a:pt x="2015067" y="127000"/>
                </a:lnTo>
                <a:lnTo>
                  <a:pt x="2103967" y="42333"/>
                </a:lnTo>
                <a:lnTo>
                  <a:pt x="2264833" y="76200"/>
                </a:lnTo>
                <a:lnTo>
                  <a:pt x="2463800" y="143933"/>
                </a:lnTo>
                <a:lnTo>
                  <a:pt x="2692400" y="122766"/>
                </a:lnTo>
                <a:lnTo>
                  <a:pt x="2798233" y="122766"/>
                </a:lnTo>
                <a:lnTo>
                  <a:pt x="2857500" y="182033"/>
                </a:lnTo>
                <a:lnTo>
                  <a:pt x="2908300" y="262466"/>
                </a:lnTo>
                <a:lnTo>
                  <a:pt x="2891367" y="355600"/>
                </a:lnTo>
                <a:lnTo>
                  <a:pt x="2760133" y="330200"/>
                </a:lnTo>
                <a:lnTo>
                  <a:pt x="2620433" y="283633"/>
                </a:lnTo>
                <a:lnTo>
                  <a:pt x="2472267" y="279400"/>
                </a:lnTo>
                <a:lnTo>
                  <a:pt x="2264833" y="224366"/>
                </a:lnTo>
                <a:lnTo>
                  <a:pt x="2070100" y="198966"/>
                </a:lnTo>
                <a:lnTo>
                  <a:pt x="1794933" y="486833"/>
                </a:lnTo>
                <a:lnTo>
                  <a:pt x="1612900" y="656166"/>
                </a:lnTo>
                <a:lnTo>
                  <a:pt x="1443567" y="859366"/>
                </a:lnTo>
                <a:lnTo>
                  <a:pt x="1299633" y="969433"/>
                </a:lnTo>
                <a:lnTo>
                  <a:pt x="1032933" y="1079500"/>
                </a:lnTo>
                <a:lnTo>
                  <a:pt x="639233" y="1100666"/>
                </a:lnTo>
                <a:lnTo>
                  <a:pt x="402167" y="1104900"/>
                </a:lnTo>
                <a:lnTo>
                  <a:pt x="317500" y="1071033"/>
                </a:lnTo>
                <a:lnTo>
                  <a:pt x="224367" y="999066"/>
                </a:lnTo>
                <a:lnTo>
                  <a:pt x="173567" y="918633"/>
                </a:lnTo>
                <a:lnTo>
                  <a:pt x="12700" y="952500"/>
                </a:lnTo>
                <a:lnTo>
                  <a:pt x="0" y="897466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533952" y="671286"/>
            <a:ext cx="1439334" cy="2527904"/>
          </a:xfrm>
          <a:custGeom>
            <a:avLst/>
            <a:gdLst>
              <a:gd name="connsiteX0" fmla="*/ 36286 w 1439334"/>
              <a:gd name="connsiteY0" fmla="*/ 2376714 h 2527904"/>
              <a:gd name="connsiteX1" fmla="*/ 241905 w 1439334"/>
              <a:gd name="connsiteY1" fmla="*/ 2225524 h 2527904"/>
              <a:gd name="connsiteX2" fmla="*/ 0 w 1439334"/>
              <a:gd name="connsiteY2" fmla="*/ 1923143 h 2527904"/>
              <a:gd name="connsiteX3" fmla="*/ 326572 w 1439334"/>
              <a:gd name="connsiteY3" fmla="*/ 1675190 h 2527904"/>
              <a:gd name="connsiteX4" fmla="*/ 362858 w 1439334"/>
              <a:gd name="connsiteY4" fmla="*/ 1778000 h 2527904"/>
              <a:gd name="connsiteX5" fmla="*/ 447524 w 1439334"/>
              <a:gd name="connsiteY5" fmla="*/ 1856619 h 2527904"/>
              <a:gd name="connsiteX6" fmla="*/ 471715 w 1439334"/>
              <a:gd name="connsiteY6" fmla="*/ 1136952 h 2527904"/>
              <a:gd name="connsiteX7" fmla="*/ 477762 w 1439334"/>
              <a:gd name="connsiteY7" fmla="*/ 925285 h 2527904"/>
              <a:gd name="connsiteX8" fmla="*/ 211667 w 1439334"/>
              <a:gd name="connsiteY8" fmla="*/ 889000 h 2527904"/>
              <a:gd name="connsiteX9" fmla="*/ 241905 w 1439334"/>
              <a:gd name="connsiteY9" fmla="*/ 683381 h 2527904"/>
              <a:gd name="connsiteX10" fmla="*/ 483810 w 1439334"/>
              <a:gd name="connsiteY10" fmla="*/ 725714 h 2527904"/>
              <a:gd name="connsiteX11" fmla="*/ 508000 w 1439334"/>
              <a:gd name="connsiteY11" fmla="*/ 205619 h 2527904"/>
              <a:gd name="connsiteX12" fmla="*/ 501953 w 1439334"/>
              <a:gd name="connsiteY12" fmla="*/ 84666 h 2527904"/>
              <a:gd name="connsiteX13" fmla="*/ 526143 w 1439334"/>
              <a:gd name="connsiteY13" fmla="*/ 0 h 2527904"/>
              <a:gd name="connsiteX14" fmla="*/ 610810 w 1439334"/>
              <a:gd name="connsiteY14" fmla="*/ 12095 h 2527904"/>
              <a:gd name="connsiteX15" fmla="*/ 538238 w 1439334"/>
              <a:gd name="connsiteY15" fmla="*/ 1469571 h 2527904"/>
              <a:gd name="connsiteX16" fmla="*/ 870858 w 1439334"/>
              <a:gd name="connsiteY16" fmla="*/ 1675190 h 2527904"/>
              <a:gd name="connsiteX17" fmla="*/ 1034143 w 1439334"/>
              <a:gd name="connsiteY17" fmla="*/ 1808238 h 2527904"/>
              <a:gd name="connsiteX18" fmla="*/ 1372810 w 1439334"/>
              <a:gd name="connsiteY18" fmla="*/ 2207381 h 2527904"/>
              <a:gd name="connsiteX19" fmla="*/ 1324429 w 1439334"/>
              <a:gd name="connsiteY19" fmla="*/ 2243666 h 2527904"/>
              <a:gd name="connsiteX20" fmla="*/ 1439334 w 1439334"/>
              <a:gd name="connsiteY20" fmla="*/ 2394857 h 2527904"/>
              <a:gd name="connsiteX21" fmla="*/ 1270000 w 1439334"/>
              <a:gd name="connsiteY21" fmla="*/ 2509762 h 2527904"/>
              <a:gd name="connsiteX22" fmla="*/ 1173238 w 1439334"/>
              <a:gd name="connsiteY22" fmla="*/ 2419047 h 2527904"/>
              <a:gd name="connsiteX23" fmla="*/ 1088572 w 1439334"/>
              <a:gd name="connsiteY23" fmla="*/ 2431143 h 2527904"/>
              <a:gd name="connsiteX24" fmla="*/ 979715 w 1439334"/>
              <a:gd name="connsiteY24" fmla="*/ 2515809 h 2527904"/>
              <a:gd name="connsiteX25" fmla="*/ 919238 w 1439334"/>
              <a:gd name="connsiteY25" fmla="*/ 2497666 h 2527904"/>
              <a:gd name="connsiteX26" fmla="*/ 810381 w 1439334"/>
              <a:gd name="connsiteY26" fmla="*/ 2497666 h 2527904"/>
              <a:gd name="connsiteX27" fmla="*/ 659191 w 1439334"/>
              <a:gd name="connsiteY27" fmla="*/ 2527904 h 2527904"/>
              <a:gd name="connsiteX28" fmla="*/ 580572 w 1439334"/>
              <a:gd name="connsiteY28" fmla="*/ 2515809 h 2527904"/>
              <a:gd name="connsiteX29" fmla="*/ 441477 w 1439334"/>
              <a:gd name="connsiteY29" fmla="*/ 2461381 h 2527904"/>
              <a:gd name="connsiteX30" fmla="*/ 272143 w 1439334"/>
              <a:gd name="connsiteY30" fmla="*/ 2413000 h 2527904"/>
              <a:gd name="connsiteX31" fmla="*/ 423334 w 1439334"/>
              <a:gd name="connsiteY31" fmla="*/ 2304143 h 2527904"/>
              <a:gd name="connsiteX32" fmla="*/ 689429 w 1439334"/>
              <a:gd name="connsiteY32" fmla="*/ 2062238 h 2527904"/>
              <a:gd name="connsiteX33" fmla="*/ 816429 w 1439334"/>
              <a:gd name="connsiteY33" fmla="*/ 2056190 h 2527904"/>
              <a:gd name="connsiteX34" fmla="*/ 919238 w 1439334"/>
              <a:gd name="connsiteY34" fmla="*/ 2098524 h 2527904"/>
              <a:gd name="connsiteX35" fmla="*/ 1040191 w 1439334"/>
              <a:gd name="connsiteY35" fmla="*/ 2038047 h 2527904"/>
              <a:gd name="connsiteX36" fmla="*/ 1118810 w 1439334"/>
              <a:gd name="connsiteY36" fmla="*/ 1977571 h 2527904"/>
              <a:gd name="connsiteX37" fmla="*/ 949477 w 1439334"/>
              <a:gd name="connsiteY37" fmla="*/ 1790095 h 2527904"/>
              <a:gd name="connsiteX38" fmla="*/ 701524 w 1439334"/>
              <a:gd name="connsiteY38" fmla="*/ 1620762 h 2527904"/>
              <a:gd name="connsiteX39" fmla="*/ 526143 w 1439334"/>
              <a:gd name="connsiteY39" fmla="*/ 1560285 h 2527904"/>
              <a:gd name="connsiteX40" fmla="*/ 501953 w 1439334"/>
              <a:gd name="connsiteY40" fmla="*/ 1771952 h 2527904"/>
              <a:gd name="connsiteX41" fmla="*/ 483810 w 1439334"/>
              <a:gd name="connsiteY41" fmla="*/ 1971524 h 2527904"/>
              <a:gd name="connsiteX42" fmla="*/ 441477 w 1439334"/>
              <a:gd name="connsiteY42" fmla="*/ 2098524 h 2527904"/>
              <a:gd name="connsiteX43" fmla="*/ 338667 w 1439334"/>
              <a:gd name="connsiteY43" fmla="*/ 2231571 h 2527904"/>
              <a:gd name="connsiteX44" fmla="*/ 338667 w 1439334"/>
              <a:gd name="connsiteY44" fmla="*/ 2231571 h 2527904"/>
              <a:gd name="connsiteX45" fmla="*/ 368905 w 1439334"/>
              <a:gd name="connsiteY45" fmla="*/ 2322285 h 2527904"/>
              <a:gd name="connsiteX46" fmla="*/ 169334 w 1439334"/>
              <a:gd name="connsiteY46" fmla="*/ 2503714 h 2527904"/>
              <a:gd name="connsiteX47" fmla="*/ 36286 w 1439334"/>
              <a:gd name="connsiteY47" fmla="*/ 2376714 h 252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439334" h="2527904">
                <a:moveTo>
                  <a:pt x="36286" y="2376714"/>
                </a:moveTo>
                <a:lnTo>
                  <a:pt x="241905" y="2225524"/>
                </a:lnTo>
                <a:lnTo>
                  <a:pt x="0" y="1923143"/>
                </a:lnTo>
                <a:lnTo>
                  <a:pt x="326572" y="1675190"/>
                </a:lnTo>
                <a:lnTo>
                  <a:pt x="362858" y="1778000"/>
                </a:lnTo>
                <a:lnTo>
                  <a:pt x="447524" y="1856619"/>
                </a:lnTo>
                <a:lnTo>
                  <a:pt x="471715" y="1136952"/>
                </a:lnTo>
                <a:lnTo>
                  <a:pt x="477762" y="925285"/>
                </a:lnTo>
                <a:lnTo>
                  <a:pt x="211667" y="889000"/>
                </a:lnTo>
                <a:lnTo>
                  <a:pt x="241905" y="683381"/>
                </a:lnTo>
                <a:lnTo>
                  <a:pt x="483810" y="725714"/>
                </a:lnTo>
                <a:lnTo>
                  <a:pt x="508000" y="205619"/>
                </a:lnTo>
                <a:lnTo>
                  <a:pt x="501953" y="84666"/>
                </a:lnTo>
                <a:lnTo>
                  <a:pt x="526143" y="0"/>
                </a:lnTo>
                <a:lnTo>
                  <a:pt x="610810" y="12095"/>
                </a:lnTo>
                <a:lnTo>
                  <a:pt x="538238" y="1469571"/>
                </a:lnTo>
                <a:lnTo>
                  <a:pt x="870858" y="1675190"/>
                </a:lnTo>
                <a:lnTo>
                  <a:pt x="1034143" y="1808238"/>
                </a:lnTo>
                <a:lnTo>
                  <a:pt x="1372810" y="2207381"/>
                </a:lnTo>
                <a:lnTo>
                  <a:pt x="1324429" y="2243666"/>
                </a:lnTo>
                <a:lnTo>
                  <a:pt x="1439334" y="2394857"/>
                </a:lnTo>
                <a:lnTo>
                  <a:pt x="1270000" y="2509762"/>
                </a:lnTo>
                <a:lnTo>
                  <a:pt x="1173238" y="2419047"/>
                </a:lnTo>
                <a:lnTo>
                  <a:pt x="1088572" y="2431143"/>
                </a:lnTo>
                <a:lnTo>
                  <a:pt x="979715" y="2515809"/>
                </a:lnTo>
                <a:lnTo>
                  <a:pt x="919238" y="2497666"/>
                </a:lnTo>
                <a:lnTo>
                  <a:pt x="810381" y="2497666"/>
                </a:lnTo>
                <a:lnTo>
                  <a:pt x="659191" y="2527904"/>
                </a:lnTo>
                <a:lnTo>
                  <a:pt x="580572" y="2515809"/>
                </a:lnTo>
                <a:lnTo>
                  <a:pt x="441477" y="2461381"/>
                </a:lnTo>
                <a:lnTo>
                  <a:pt x="272143" y="2413000"/>
                </a:lnTo>
                <a:lnTo>
                  <a:pt x="423334" y="2304143"/>
                </a:lnTo>
                <a:lnTo>
                  <a:pt x="689429" y="2062238"/>
                </a:lnTo>
                <a:lnTo>
                  <a:pt x="816429" y="2056190"/>
                </a:lnTo>
                <a:lnTo>
                  <a:pt x="919238" y="2098524"/>
                </a:lnTo>
                <a:lnTo>
                  <a:pt x="1040191" y="2038047"/>
                </a:lnTo>
                <a:lnTo>
                  <a:pt x="1118810" y="1977571"/>
                </a:lnTo>
                <a:lnTo>
                  <a:pt x="949477" y="1790095"/>
                </a:lnTo>
                <a:lnTo>
                  <a:pt x="701524" y="1620762"/>
                </a:lnTo>
                <a:lnTo>
                  <a:pt x="526143" y="1560285"/>
                </a:lnTo>
                <a:lnTo>
                  <a:pt x="501953" y="1771952"/>
                </a:lnTo>
                <a:lnTo>
                  <a:pt x="483810" y="1971524"/>
                </a:lnTo>
                <a:lnTo>
                  <a:pt x="441477" y="2098524"/>
                </a:lnTo>
                <a:lnTo>
                  <a:pt x="338667" y="2231571"/>
                </a:lnTo>
                <a:lnTo>
                  <a:pt x="338667" y="2231571"/>
                </a:lnTo>
                <a:lnTo>
                  <a:pt x="368905" y="2322285"/>
                </a:lnTo>
                <a:lnTo>
                  <a:pt x="169334" y="2503714"/>
                </a:lnTo>
                <a:lnTo>
                  <a:pt x="36286" y="2376714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543300" y="2040467"/>
            <a:ext cx="1179576" cy="825500"/>
          </a:xfrm>
          <a:custGeom>
            <a:avLst/>
            <a:gdLst>
              <a:gd name="connsiteX0" fmla="*/ 0 w 1155700"/>
              <a:gd name="connsiteY0" fmla="*/ 330200 h 825500"/>
              <a:gd name="connsiteX1" fmla="*/ 152400 w 1155700"/>
              <a:gd name="connsiteY1" fmla="*/ 101600 h 825500"/>
              <a:gd name="connsiteX2" fmla="*/ 190500 w 1155700"/>
              <a:gd name="connsiteY2" fmla="*/ 25400 h 825500"/>
              <a:gd name="connsiteX3" fmla="*/ 232833 w 1155700"/>
              <a:gd name="connsiteY3" fmla="*/ 0 h 825500"/>
              <a:gd name="connsiteX4" fmla="*/ 321733 w 1155700"/>
              <a:gd name="connsiteY4" fmla="*/ 12700 h 825500"/>
              <a:gd name="connsiteX5" fmla="*/ 359833 w 1155700"/>
              <a:gd name="connsiteY5" fmla="*/ 50800 h 825500"/>
              <a:gd name="connsiteX6" fmla="*/ 397933 w 1155700"/>
              <a:gd name="connsiteY6" fmla="*/ 118533 h 825500"/>
              <a:gd name="connsiteX7" fmla="*/ 448733 w 1155700"/>
              <a:gd name="connsiteY7" fmla="*/ 245533 h 825500"/>
              <a:gd name="connsiteX8" fmla="*/ 474133 w 1155700"/>
              <a:gd name="connsiteY8" fmla="*/ 406400 h 825500"/>
              <a:gd name="connsiteX9" fmla="*/ 499533 w 1155700"/>
              <a:gd name="connsiteY9" fmla="*/ 452966 h 825500"/>
              <a:gd name="connsiteX10" fmla="*/ 575733 w 1155700"/>
              <a:gd name="connsiteY10" fmla="*/ 402166 h 825500"/>
              <a:gd name="connsiteX11" fmla="*/ 774700 w 1155700"/>
              <a:gd name="connsiteY11" fmla="*/ 245533 h 825500"/>
              <a:gd name="connsiteX12" fmla="*/ 838200 w 1155700"/>
              <a:gd name="connsiteY12" fmla="*/ 203200 h 825500"/>
              <a:gd name="connsiteX13" fmla="*/ 1155700 w 1155700"/>
              <a:gd name="connsiteY13" fmla="*/ 241300 h 825500"/>
              <a:gd name="connsiteX14" fmla="*/ 880533 w 1155700"/>
              <a:gd name="connsiteY14" fmla="*/ 757766 h 825500"/>
              <a:gd name="connsiteX15" fmla="*/ 791633 w 1155700"/>
              <a:gd name="connsiteY15" fmla="*/ 673100 h 825500"/>
              <a:gd name="connsiteX16" fmla="*/ 690033 w 1155700"/>
              <a:gd name="connsiteY16" fmla="*/ 660400 h 825500"/>
              <a:gd name="connsiteX17" fmla="*/ 647700 w 1155700"/>
              <a:gd name="connsiteY17" fmla="*/ 694266 h 825500"/>
              <a:gd name="connsiteX18" fmla="*/ 546100 w 1155700"/>
              <a:gd name="connsiteY18" fmla="*/ 618066 h 825500"/>
              <a:gd name="connsiteX19" fmla="*/ 495300 w 1155700"/>
              <a:gd name="connsiteY19" fmla="*/ 635000 h 825500"/>
              <a:gd name="connsiteX20" fmla="*/ 461433 w 1155700"/>
              <a:gd name="connsiteY20" fmla="*/ 702733 h 825500"/>
              <a:gd name="connsiteX21" fmla="*/ 491067 w 1155700"/>
              <a:gd name="connsiteY21" fmla="*/ 808566 h 825500"/>
              <a:gd name="connsiteX22" fmla="*/ 355600 w 1155700"/>
              <a:gd name="connsiteY22" fmla="*/ 825500 h 825500"/>
              <a:gd name="connsiteX23" fmla="*/ 88900 w 1155700"/>
              <a:gd name="connsiteY23" fmla="*/ 524933 h 825500"/>
              <a:gd name="connsiteX24" fmla="*/ 21167 w 1155700"/>
              <a:gd name="connsiteY24" fmla="*/ 427566 h 825500"/>
              <a:gd name="connsiteX25" fmla="*/ 0 w 1155700"/>
              <a:gd name="connsiteY25" fmla="*/ 3302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5700" h="825500">
                <a:moveTo>
                  <a:pt x="0" y="330200"/>
                </a:moveTo>
                <a:lnTo>
                  <a:pt x="152400" y="101600"/>
                </a:lnTo>
                <a:lnTo>
                  <a:pt x="190500" y="25400"/>
                </a:lnTo>
                <a:lnTo>
                  <a:pt x="232833" y="0"/>
                </a:lnTo>
                <a:lnTo>
                  <a:pt x="321733" y="12700"/>
                </a:lnTo>
                <a:lnTo>
                  <a:pt x="359833" y="50800"/>
                </a:lnTo>
                <a:lnTo>
                  <a:pt x="397933" y="118533"/>
                </a:lnTo>
                <a:lnTo>
                  <a:pt x="448733" y="245533"/>
                </a:lnTo>
                <a:lnTo>
                  <a:pt x="474133" y="406400"/>
                </a:lnTo>
                <a:lnTo>
                  <a:pt x="499533" y="452966"/>
                </a:lnTo>
                <a:lnTo>
                  <a:pt x="575733" y="402166"/>
                </a:lnTo>
                <a:lnTo>
                  <a:pt x="774700" y="245533"/>
                </a:lnTo>
                <a:lnTo>
                  <a:pt x="838200" y="203200"/>
                </a:lnTo>
                <a:lnTo>
                  <a:pt x="1155700" y="241300"/>
                </a:lnTo>
                <a:lnTo>
                  <a:pt x="880533" y="757766"/>
                </a:lnTo>
                <a:lnTo>
                  <a:pt x="791633" y="673100"/>
                </a:lnTo>
                <a:lnTo>
                  <a:pt x="690033" y="660400"/>
                </a:lnTo>
                <a:lnTo>
                  <a:pt x="647700" y="694266"/>
                </a:lnTo>
                <a:lnTo>
                  <a:pt x="546100" y="618066"/>
                </a:lnTo>
                <a:lnTo>
                  <a:pt x="495300" y="635000"/>
                </a:lnTo>
                <a:lnTo>
                  <a:pt x="461433" y="702733"/>
                </a:lnTo>
                <a:lnTo>
                  <a:pt x="491067" y="808566"/>
                </a:lnTo>
                <a:lnTo>
                  <a:pt x="355600" y="825500"/>
                </a:lnTo>
                <a:lnTo>
                  <a:pt x="88900" y="524933"/>
                </a:lnTo>
                <a:lnTo>
                  <a:pt x="21167" y="427566"/>
                </a:lnTo>
                <a:lnTo>
                  <a:pt x="0" y="330200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770967" y="2683933"/>
            <a:ext cx="1435100" cy="1231900"/>
          </a:xfrm>
          <a:custGeom>
            <a:avLst/>
            <a:gdLst>
              <a:gd name="connsiteX0" fmla="*/ 139700 w 1435100"/>
              <a:gd name="connsiteY0" fmla="*/ 0 h 1231900"/>
              <a:gd name="connsiteX1" fmla="*/ 334433 w 1435100"/>
              <a:gd name="connsiteY1" fmla="*/ 160867 h 1231900"/>
              <a:gd name="connsiteX2" fmla="*/ 541866 w 1435100"/>
              <a:gd name="connsiteY2" fmla="*/ 304800 h 1231900"/>
              <a:gd name="connsiteX3" fmla="*/ 486833 w 1435100"/>
              <a:gd name="connsiteY3" fmla="*/ 359834 h 1231900"/>
              <a:gd name="connsiteX4" fmla="*/ 550333 w 1435100"/>
              <a:gd name="connsiteY4" fmla="*/ 419100 h 1231900"/>
              <a:gd name="connsiteX5" fmla="*/ 613833 w 1435100"/>
              <a:gd name="connsiteY5" fmla="*/ 389467 h 1231900"/>
              <a:gd name="connsiteX6" fmla="*/ 711200 w 1435100"/>
              <a:gd name="connsiteY6" fmla="*/ 491067 h 1231900"/>
              <a:gd name="connsiteX7" fmla="*/ 753533 w 1435100"/>
              <a:gd name="connsiteY7" fmla="*/ 550334 h 1231900"/>
              <a:gd name="connsiteX8" fmla="*/ 905933 w 1435100"/>
              <a:gd name="connsiteY8" fmla="*/ 626534 h 1231900"/>
              <a:gd name="connsiteX9" fmla="*/ 1054100 w 1435100"/>
              <a:gd name="connsiteY9" fmla="*/ 694267 h 1231900"/>
              <a:gd name="connsiteX10" fmla="*/ 1176866 w 1435100"/>
              <a:gd name="connsiteY10" fmla="*/ 800100 h 1231900"/>
              <a:gd name="connsiteX11" fmla="*/ 1270000 w 1435100"/>
              <a:gd name="connsiteY11" fmla="*/ 863600 h 1231900"/>
              <a:gd name="connsiteX12" fmla="*/ 1363133 w 1435100"/>
              <a:gd name="connsiteY12" fmla="*/ 922867 h 1231900"/>
              <a:gd name="connsiteX13" fmla="*/ 1435100 w 1435100"/>
              <a:gd name="connsiteY13" fmla="*/ 982134 h 1231900"/>
              <a:gd name="connsiteX14" fmla="*/ 1422400 w 1435100"/>
              <a:gd name="connsiteY14" fmla="*/ 1049867 h 1231900"/>
              <a:gd name="connsiteX15" fmla="*/ 1384300 w 1435100"/>
              <a:gd name="connsiteY15" fmla="*/ 1121834 h 1231900"/>
              <a:gd name="connsiteX16" fmla="*/ 1325033 w 1435100"/>
              <a:gd name="connsiteY16" fmla="*/ 1155700 h 1231900"/>
              <a:gd name="connsiteX17" fmla="*/ 1231900 w 1435100"/>
              <a:gd name="connsiteY17" fmla="*/ 1159934 h 1231900"/>
              <a:gd name="connsiteX18" fmla="*/ 1168400 w 1435100"/>
              <a:gd name="connsiteY18" fmla="*/ 1164167 h 1231900"/>
              <a:gd name="connsiteX19" fmla="*/ 1164166 w 1435100"/>
              <a:gd name="connsiteY19" fmla="*/ 1219200 h 1231900"/>
              <a:gd name="connsiteX20" fmla="*/ 1109133 w 1435100"/>
              <a:gd name="connsiteY20" fmla="*/ 1231900 h 1231900"/>
              <a:gd name="connsiteX21" fmla="*/ 1075266 w 1435100"/>
              <a:gd name="connsiteY21" fmla="*/ 1193800 h 1231900"/>
              <a:gd name="connsiteX22" fmla="*/ 1100666 w 1435100"/>
              <a:gd name="connsiteY22" fmla="*/ 1104900 h 1231900"/>
              <a:gd name="connsiteX23" fmla="*/ 1236133 w 1435100"/>
              <a:gd name="connsiteY23" fmla="*/ 1037167 h 1231900"/>
              <a:gd name="connsiteX24" fmla="*/ 1176866 w 1435100"/>
              <a:gd name="connsiteY24" fmla="*/ 952500 h 1231900"/>
              <a:gd name="connsiteX25" fmla="*/ 1058333 w 1435100"/>
              <a:gd name="connsiteY25" fmla="*/ 952500 h 1231900"/>
              <a:gd name="connsiteX26" fmla="*/ 999066 w 1435100"/>
              <a:gd name="connsiteY26" fmla="*/ 1007534 h 1231900"/>
              <a:gd name="connsiteX27" fmla="*/ 999066 w 1435100"/>
              <a:gd name="connsiteY27" fmla="*/ 1007534 h 1231900"/>
              <a:gd name="connsiteX28" fmla="*/ 893233 w 1435100"/>
              <a:gd name="connsiteY28" fmla="*/ 1045634 h 1231900"/>
              <a:gd name="connsiteX29" fmla="*/ 795866 w 1435100"/>
              <a:gd name="connsiteY29" fmla="*/ 1011767 h 1231900"/>
              <a:gd name="connsiteX30" fmla="*/ 787400 w 1435100"/>
              <a:gd name="connsiteY30" fmla="*/ 944034 h 1231900"/>
              <a:gd name="connsiteX31" fmla="*/ 571500 w 1435100"/>
              <a:gd name="connsiteY31" fmla="*/ 855134 h 1231900"/>
              <a:gd name="connsiteX32" fmla="*/ 482600 w 1435100"/>
              <a:gd name="connsiteY32" fmla="*/ 791634 h 1231900"/>
              <a:gd name="connsiteX33" fmla="*/ 376766 w 1435100"/>
              <a:gd name="connsiteY33" fmla="*/ 762000 h 1231900"/>
              <a:gd name="connsiteX34" fmla="*/ 270933 w 1435100"/>
              <a:gd name="connsiteY34" fmla="*/ 723900 h 1231900"/>
              <a:gd name="connsiteX35" fmla="*/ 165100 w 1435100"/>
              <a:gd name="connsiteY35" fmla="*/ 647700 h 1231900"/>
              <a:gd name="connsiteX36" fmla="*/ 59266 w 1435100"/>
              <a:gd name="connsiteY36" fmla="*/ 575734 h 1231900"/>
              <a:gd name="connsiteX37" fmla="*/ 63500 w 1435100"/>
              <a:gd name="connsiteY37" fmla="*/ 457200 h 1231900"/>
              <a:gd name="connsiteX38" fmla="*/ 97366 w 1435100"/>
              <a:gd name="connsiteY38" fmla="*/ 338667 h 1231900"/>
              <a:gd name="connsiteX39" fmla="*/ 131233 w 1435100"/>
              <a:gd name="connsiteY39" fmla="*/ 287867 h 1231900"/>
              <a:gd name="connsiteX40" fmla="*/ 55033 w 1435100"/>
              <a:gd name="connsiteY40" fmla="*/ 173567 h 1231900"/>
              <a:gd name="connsiteX41" fmla="*/ 0 w 1435100"/>
              <a:gd name="connsiteY41" fmla="*/ 131234 h 1231900"/>
              <a:gd name="connsiteX42" fmla="*/ 42333 w 1435100"/>
              <a:gd name="connsiteY42" fmla="*/ 88900 h 1231900"/>
              <a:gd name="connsiteX43" fmla="*/ 93133 w 1435100"/>
              <a:gd name="connsiteY43" fmla="*/ 131234 h 1231900"/>
              <a:gd name="connsiteX44" fmla="*/ 139700 w 1435100"/>
              <a:gd name="connsiteY44" fmla="*/ 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35100" h="1231900">
                <a:moveTo>
                  <a:pt x="139700" y="0"/>
                </a:moveTo>
                <a:lnTo>
                  <a:pt x="334433" y="160867"/>
                </a:lnTo>
                <a:lnTo>
                  <a:pt x="541866" y="304800"/>
                </a:lnTo>
                <a:lnTo>
                  <a:pt x="486833" y="359834"/>
                </a:lnTo>
                <a:lnTo>
                  <a:pt x="550333" y="419100"/>
                </a:lnTo>
                <a:lnTo>
                  <a:pt x="613833" y="389467"/>
                </a:lnTo>
                <a:lnTo>
                  <a:pt x="711200" y="491067"/>
                </a:lnTo>
                <a:lnTo>
                  <a:pt x="753533" y="550334"/>
                </a:lnTo>
                <a:lnTo>
                  <a:pt x="905933" y="626534"/>
                </a:lnTo>
                <a:lnTo>
                  <a:pt x="1054100" y="694267"/>
                </a:lnTo>
                <a:lnTo>
                  <a:pt x="1176866" y="800100"/>
                </a:lnTo>
                <a:lnTo>
                  <a:pt x="1270000" y="863600"/>
                </a:lnTo>
                <a:lnTo>
                  <a:pt x="1363133" y="922867"/>
                </a:lnTo>
                <a:lnTo>
                  <a:pt x="1435100" y="982134"/>
                </a:lnTo>
                <a:lnTo>
                  <a:pt x="1422400" y="1049867"/>
                </a:lnTo>
                <a:lnTo>
                  <a:pt x="1384300" y="1121834"/>
                </a:lnTo>
                <a:lnTo>
                  <a:pt x="1325033" y="1155700"/>
                </a:lnTo>
                <a:lnTo>
                  <a:pt x="1231900" y="1159934"/>
                </a:lnTo>
                <a:lnTo>
                  <a:pt x="1168400" y="1164167"/>
                </a:lnTo>
                <a:lnTo>
                  <a:pt x="1164166" y="1219200"/>
                </a:lnTo>
                <a:lnTo>
                  <a:pt x="1109133" y="1231900"/>
                </a:lnTo>
                <a:lnTo>
                  <a:pt x="1075266" y="1193800"/>
                </a:lnTo>
                <a:lnTo>
                  <a:pt x="1100666" y="1104900"/>
                </a:lnTo>
                <a:lnTo>
                  <a:pt x="1236133" y="1037167"/>
                </a:lnTo>
                <a:lnTo>
                  <a:pt x="1176866" y="952500"/>
                </a:lnTo>
                <a:lnTo>
                  <a:pt x="1058333" y="952500"/>
                </a:lnTo>
                <a:lnTo>
                  <a:pt x="999066" y="1007534"/>
                </a:lnTo>
                <a:lnTo>
                  <a:pt x="999066" y="1007534"/>
                </a:lnTo>
                <a:lnTo>
                  <a:pt x="893233" y="1045634"/>
                </a:lnTo>
                <a:lnTo>
                  <a:pt x="795866" y="1011767"/>
                </a:lnTo>
                <a:lnTo>
                  <a:pt x="787400" y="944034"/>
                </a:lnTo>
                <a:lnTo>
                  <a:pt x="571500" y="855134"/>
                </a:lnTo>
                <a:lnTo>
                  <a:pt x="482600" y="791634"/>
                </a:lnTo>
                <a:lnTo>
                  <a:pt x="376766" y="762000"/>
                </a:lnTo>
                <a:lnTo>
                  <a:pt x="270933" y="723900"/>
                </a:lnTo>
                <a:lnTo>
                  <a:pt x="165100" y="647700"/>
                </a:lnTo>
                <a:lnTo>
                  <a:pt x="59266" y="575734"/>
                </a:lnTo>
                <a:lnTo>
                  <a:pt x="63500" y="457200"/>
                </a:lnTo>
                <a:lnTo>
                  <a:pt x="97366" y="338667"/>
                </a:lnTo>
                <a:lnTo>
                  <a:pt x="131233" y="287867"/>
                </a:lnTo>
                <a:lnTo>
                  <a:pt x="55033" y="173567"/>
                </a:lnTo>
                <a:lnTo>
                  <a:pt x="0" y="131234"/>
                </a:lnTo>
                <a:lnTo>
                  <a:pt x="42333" y="88900"/>
                </a:lnTo>
                <a:lnTo>
                  <a:pt x="93133" y="131234"/>
                </a:lnTo>
                <a:lnTo>
                  <a:pt x="139700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423833" y="2366433"/>
            <a:ext cx="1574800" cy="1507067"/>
          </a:xfrm>
          <a:custGeom>
            <a:avLst/>
            <a:gdLst>
              <a:gd name="connsiteX0" fmla="*/ 245534 w 1574800"/>
              <a:gd name="connsiteY0" fmla="*/ 0 h 1507067"/>
              <a:gd name="connsiteX1" fmla="*/ 304800 w 1574800"/>
              <a:gd name="connsiteY1" fmla="*/ 38100 h 1507067"/>
              <a:gd name="connsiteX2" fmla="*/ 275167 w 1574800"/>
              <a:gd name="connsiteY2" fmla="*/ 156634 h 1507067"/>
              <a:gd name="connsiteX3" fmla="*/ 376767 w 1574800"/>
              <a:gd name="connsiteY3" fmla="*/ 232834 h 1507067"/>
              <a:gd name="connsiteX4" fmla="*/ 486834 w 1574800"/>
              <a:gd name="connsiteY4" fmla="*/ 325967 h 1507067"/>
              <a:gd name="connsiteX5" fmla="*/ 444500 w 1574800"/>
              <a:gd name="connsiteY5" fmla="*/ 444500 h 1507067"/>
              <a:gd name="connsiteX6" fmla="*/ 389467 w 1574800"/>
              <a:gd name="connsiteY6" fmla="*/ 402167 h 1507067"/>
              <a:gd name="connsiteX7" fmla="*/ 338667 w 1574800"/>
              <a:gd name="connsiteY7" fmla="*/ 440267 h 1507067"/>
              <a:gd name="connsiteX8" fmla="*/ 406400 w 1574800"/>
              <a:gd name="connsiteY8" fmla="*/ 512234 h 1507067"/>
              <a:gd name="connsiteX9" fmla="*/ 474134 w 1574800"/>
              <a:gd name="connsiteY9" fmla="*/ 605367 h 1507067"/>
              <a:gd name="connsiteX10" fmla="*/ 440267 w 1574800"/>
              <a:gd name="connsiteY10" fmla="*/ 656167 h 1507067"/>
              <a:gd name="connsiteX11" fmla="*/ 414867 w 1574800"/>
              <a:gd name="connsiteY11" fmla="*/ 749300 h 1507067"/>
              <a:gd name="connsiteX12" fmla="*/ 402167 w 1574800"/>
              <a:gd name="connsiteY12" fmla="*/ 897467 h 1507067"/>
              <a:gd name="connsiteX13" fmla="*/ 541867 w 1574800"/>
              <a:gd name="connsiteY13" fmla="*/ 982134 h 1507067"/>
              <a:gd name="connsiteX14" fmla="*/ 588434 w 1574800"/>
              <a:gd name="connsiteY14" fmla="*/ 1028700 h 1507067"/>
              <a:gd name="connsiteX15" fmla="*/ 757767 w 1574800"/>
              <a:gd name="connsiteY15" fmla="*/ 1092200 h 1507067"/>
              <a:gd name="connsiteX16" fmla="*/ 842434 w 1574800"/>
              <a:gd name="connsiteY16" fmla="*/ 1117600 h 1507067"/>
              <a:gd name="connsiteX17" fmla="*/ 905934 w 1574800"/>
              <a:gd name="connsiteY17" fmla="*/ 1164167 h 1507067"/>
              <a:gd name="connsiteX18" fmla="*/ 1020234 w 1574800"/>
              <a:gd name="connsiteY18" fmla="*/ 1214967 h 1507067"/>
              <a:gd name="connsiteX19" fmla="*/ 1134534 w 1574800"/>
              <a:gd name="connsiteY19" fmla="*/ 1257300 h 1507067"/>
              <a:gd name="connsiteX20" fmla="*/ 1138767 w 1574800"/>
              <a:gd name="connsiteY20" fmla="*/ 1333500 h 1507067"/>
              <a:gd name="connsiteX21" fmla="*/ 1248834 w 1574800"/>
              <a:gd name="connsiteY21" fmla="*/ 1363134 h 1507067"/>
              <a:gd name="connsiteX22" fmla="*/ 1367367 w 1574800"/>
              <a:gd name="connsiteY22" fmla="*/ 1333500 h 1507067"/>
              <a:gd name="connsiteX23" fmla="*/ 1418167 w 1574800"/>
              <a:gd name="connsiteY23" fmla="*/ 1278467 h 1507067"/>
              <a:gd name="connsiteX24" fmla="*/ 1536700 w 1574800"/>
              <a:gd name="connsiteY24" fmla="*/ 1278467 h 1507067"/>
              <a:gd name="connsiteX25" fmla="*/ 1574800 w 1574800"/>
              <a:gd name="connsiteY25" fmla="*/ 1346200 h 1507067"/>
              <a:gd name="connsiteX26" fmla="*/ 1574800 w 1574800"/>
              <a:gd name="connsiteY26" fmla="*/ 1346200 h 1507067"/>
              <a:gd name="connsiteX27" fmla="*/ 1447800 w 1574800"/>
              <a:gd name="connsiteY27" fmla="*/ 1413934 h 1507067"/>
              <a:gd name="connsiteX28" fmla="*/ 1426634 w 1574800"/>
              <a:gd name="connsiteY28" fmla="*/ 1460500 h 1507067"/>
              <a:gd name="connsiteX29" fmla="*/ 1312334 w 1574800"/>
              <a:gd name="connsiteY29" fmla="*/ 1507067 h 1507067"/>
              <a:gd name="connsiteX30" fmla="*/ 1164167 w 1574800"/>
              <a:gd name="connsiteY30" fmla="*/ 1490134 h 1507067"/>
              <a:gd name="connsiteX31" fmla="*/ 1054100 w 1574800"/>
              <a:gd name="connsiteY31" fmla="*/ 1485900 h 1507067"/>
              <a:gd name="connsiteX32" fmla="*/ 982134 w 1574800"/>
              <a:gd name="connsiteY32" fmla="*/ 1452034 h 1507067"/>
              <a:gd name="connsiteX33" fmla="*/ 982134 w 1574800"/>
              <a:gd name="connsiteY33" fmla="*/ 1401234 h 1507067"/>
              <a:gd name="connsiteX34" fmla="*/ 927100 w 1574800"/>
              <a:gd name="connsiteY34" fmla="*/ 1333500 h 1507067"/>
              <a:gd name="connsiteX35" fmla="*/ 867834 w 1574800"/>
              <a:gd name="connsiteY35" fmla="*/ 1303867 h 1507067"/>
              <a:gd name="connsiteX36" fmla="*/ 800100 w 1574800"/>
              <a:gd name="connsiteY36" fmla="*/ 1312334 h 1507067"/>
              <a:gd name="connsiteX37" fmla="*/ 723900 w 1574800"/>
              <a:gd name="connsiteY37" fmla="*/ 1257300 h 1507067"/>
              <a:gd name="connsiteX38" fmla="*/ 613834 w 1574800"/>
              <a:gd name="connsiteY38" fmla="*/ 1253067 h 1507067"/>
              <a:gd name="connsiteX39" fmla="*/ 537634 w 1574800"/>
              <a:gd name="connsiteY39" fmla="*/ 1261534 h 1507067"/>
              <a:gd name="connsiteX40" fmla="*/ 482600 w 1574800"/>
              <a:gd name="connsiteY40" fmla="*/ 1299634 h 1507067"/>
              <a:gd name="connsiteX41" fmla="*/ 406400 w 1574800"/>
              <a:gd name="connsiteY41" fmla="*/ 1261534 h 1507067"/>
              <a:gd name="connsiteX42" fmla="*/ 330200 w 1574800"/>
              <a:gd name="connsiteY42" fmla="*/ 1181100 h 1507067"/>
              <a:gd name="connsiteX43" fmla="*/ 249767 w 1574800"/>
              <a:gd name="connsiteY43" fmla="*/ 1109134 h 1507067"/>
              <a:gd name="connsiteX44" fmla="*/ 211667 w 1574800"/>
              <a:gd name="connsiteY44" fmla="*/ 1100667 h 1507067"/>
              <a:gd name="connsiteX45" fmla="*/ 173567 w 1574800"/>
              <a:gd name="connsiteY45" fmla="*/ 1007534 h 1507067"/>
              <a:gd name="connsiteX46" fmla="*/ 186267 w 1574800"/>
              <a:gd name="connsiteY46" fmla="*/ 956734 h 1507067"/>
              <a:gd name="connsiteX47" fmla="*/ 237067 w 1574800"/>
              <a:gd name="connsiteY47" fmla="*/ 863600 h 1507067"/>
              <a:gd name="connsiteX48" fmla="*/ 237067 w 1574800"/>
              <a:gd name="connsiteY48" fmla="*/ 795867 h 1507067"/>
              <a:gd name="connsiteX49" fmla="*/ 228600 w 1574800"/>
              <a:gd name="connsiteY49" fmla="*/ 698500 h 1507067"/>
              <a:gd name="connsiteX50" fmla="*/ 220134 w 1574800"/>
              <a:gd name="connsiteY50" fmla="*/ 613834 h 1507067"/>
              <a:gd name="connsiteX51" fmla="*/ 207434 w 1574800"/>
              <a:gd name="connsiteY51" fmla="*/ 563034 h 1507067"/>
              <a:gd name="connsiteX52" fmla="*/ 207434 w 1574800"/>
              <a:gd name="connsiteY52" fmla="*/ 520700 h 1507067"/>
              <a:gd name="connsiteX53" fmla="*/ 148167 w 1574800"/>
              <a:gd name="connsiteY53" fmla="*/ 486834 h 1507067"/>
              <a:gd name="connsiteX54" fmla="*/ 173567 w 1574800"/>
              <a:gd name="connsiteY54" fmla="*/ 385234 h 1507067"/>
              <a:gd name="connsiteX55" fmla="*/ 110067 w 1574800"/>
              <a:gd name="connsiteY55" fmla="*/ 385234 h 1507067"/>
              <a:gd name="connsiteX56" fmla="*/ 59267 w 1574800"/>
              <a:gd name="connsiteY56" fmla="*/ 397934 h 1507067"/>
              <a:gd name="connsiteX57" fmla="*/ 0 w 1574800"/>
              <a:gd name="connsiteY57" fmla="*/ 457200 h 1507067"/>
              <a:gd name="connsiteX58" fmla="*/ 245534 w 1574800"/>
              <a:gd name="connsiteY58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574800" h="1507067">
                <a:moveTo>
                  <a:pt x="245534" y="0"/>
                </a:moveTo>
                <a:lnTo>
                  <a:pt x="304800" y="38100"/>
                </a:lnTo>
                <a:lnTo>
                  <a:pt x="275167" y="156634"/>
                </a:lnTo>
                <a:lnTo>
                  <a:pt x="376767" y="232834"/>
                </a:lnTo>
                <a:lnTo>
                  <a:pt x="486834" y="325967"/>
                </a:lnTo>
                <a:lnTo>
                  <a:pt x="444500" y="444500"/>
                </a:lnTo>
                <a:lnTo>
                  <a:pt x="389467" y="402167"/>
                </a:lnTo>
                <a:lnTo>
                  <a:pt x="338667" y="440267"/>
                </a:lnTo>
                <a:lnTo>
                  <a:pt x="406400" y="512234"/>
                </a:lnTo>
                <a:lnTo>
                  <a:pt x="474134" y="605367"/>
                </a:lnTo>
                <a:lnTo>
                  <a:pt x="440267" y="656167"/>
                </a:lnTo>
                <a:lnTo>
                  <a:pt x="414867" y="749300"/>
                </a:lnTo>
                <a:lnTo>
                  <a:pt x="402167" y="897467"/>
                </a:lnTo>
                <a:lnTo>
                  <a:pt x="541867" y="982134"/>
                </a:lnTo>
                <a:lnTo>
                  <a:pt x="588434" y="1028700"/>
                </a:lnTo>
                <a:lnTo>
                  <a:pt x="757767" y="1092200"/>
                </a:lnTo>
                <a:lnTo>
                  <a:pt x="842434" y="1117600"/>
                </a:lnTo>
                <a:lnTo>
                  <a:pt x="905934" y="1164167"/>
                </a:lnTo>
                <a:lnTo>
                  <a:pt x="1020234" y="1214967"/>
                </a:lnTo>
                <a:lnTo>
                  <a:pt x="1134534" y="1257300"/>
                </a:lnTo>
                <a:lnTo>
                  <a:pt x="1138767" y="1333500"/>
                </a:lnTo>
                <a:lnTo>
                  <a:pt x="1248834" y="1363134"/>
                </a:lnTo>
                <a:lnTo>
                  <a:pt x="1367367" y="1333500"/>
                </a:lnTo>
                <a:lnTo>
                  <a:pt x="1418167" y="1278467"/>
                </a:lnTo>
                <a:lnTo>
                  <a:pt x="1536700" y="1278467"/>
                </a:lnTo>
                <a:lnTo>
                  <a:pt x="1574800" y="1346200"/>
                </a:lnTo>
                <a:lnTo>
                  <a:pt x="1574800" y="1346200"/>
                </a:lnTo>
                <a:lnTo>
                  <a:pt x="1447800" y="1413934"/>
                </a:lnTo>
                <a:lnTo>
                  <a:pt x="1426634" y="1460500"/>
                </a:lnTo>
                <a:lnTo>
                  <a:pt x="1312334" y="1507067"/>
                </a:lnTo>
                <a:lnTo>
                  <a:pt x="1164167" y="1490134"/>
                </a:lnTo>
                <a:lnTo>
                  <a:pt x="1054100" y="1485900"/>
                </a:lnTo>
                <a:lnTo>
                  <a:pt x="982134" y="1452034"/>
                </a:lnTo>
                <a:lnTo>
                  <a:pt x="982134" y="1401234"/>
                </a:lnTo>
                <a:lnTo>
                  <a:pt x="927100" y="1333500"/>
                </a:lnTo>
                <a:lnTo>
                  <a:pt x="867834" y="1303867"/>
                </a:lnTo>
                <a:lnTo>
                  <a:pt x="800100" y="1312334"/>
                </a:lnTo>
                <a:lnTo>
                  <a:pt x="723900" y="1257300"/>
                </a:lnTo>
                <a:lnTo>
                  <a:pt x="613834" y="1253067"/>
                </a:lnTo>
                <a:lnTo>
                  <a:pt x="537634" y="1261534"/>
                </a:lnTo>
                <a:lnTo>
                  <a:pt x="482600" y="1299634"/>
                </a:lnTo>
                <a:lnTo>
                  <a:pt x="406400" y="1261534"/>
                </a:lnTo>
                <a:lnTo>
                  <a:pt x="330200" y="1181100"/>
                </a:lnTo>
                <a:lnTo>
                  <a:pt x="249767" y="1109134"/>
                </a:lnTo>
                <a:lnTo>
                  <a:pt x="211667" y="1100667"/>
                </a:lnTo>
                <a:lnTo>
                  <a:pt x="173567" y="1007534"/>
                </a:lnTo>
                <a:lnTo>
                  <a:pt x="186267" y="956734"/>
                </a:lnTo>
                <a:lnTo>
                  <a:pt x="237067" y="863600"/>
                </a:lnTo>
                <a:lnTo>
                  <a:pt x="237067" y="795867"/>
                </a:lnTo>
                <a:lnTo>
                  <a:pt x="228600" y="698500"/>
                </a:lnTo>
                <a:lnTo>
                  <a:pt x="220134" y="613834"/>
                </a:lnTo>
                <a:lnTo>
                  <a:pt x="207434" y="563034"/>
                </a:lnTo>
                <a:lnTo>
                  <a:pt x="207434" y="520700"/>
                </a:lnTo>
                <a:lnTo>
                  <a:pt x="148167" y="486834"/>
                </a:lnTo>
                <a:lnTo>
                  <a:pt x="173567" y="385234"/>
                </a:lnTo>
                <a:lnTo>
                  <a:pt x="110067" y="385234"/>
                </a:lnTo>
                <a:lnTo>
                  <a:pt x="59267" y="397934"/>
                </a:lnTo>
                <a:lnTo>
                  <a:pt x="0" y="457200"/>
                </a:lnTo>
                <a:lnTo>
                  <a:pt x="245534" y="0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818888" y="4092575"/>
            <a:ext cx="393700" cy="276225"/>
          </a:xfrm>
          <a:custGeom>
            <a:avLst/>
            <a:gdLst>
              <a:gd name="connsiteX0" fmla="*/ 12700 w 393700"/>
              <a:gd name="connsiteY0" fmla="*/ 209550 h 276225"/>
              <a:gd name="connsiteX1" fmla="*/ 63500 w 393700"/>
              <a:gd name="connsiteY1" fmla="*/ 196850 h 276225"/>
              <a:gd name="connsiteX2" fmla="*/ 133350 w 393700"/>
              <a:gd name="connsiteY2" fmla="*/ 228600 h 276225"/>
              <a:gd name="connsiteX3" fmla="*/ 184150 w 393700"/>
              <a:gd name="connsiteY3" fmla="*/ 234950 h 276225"/>
              <a:gd name="connsiteX4" fmla="*/ 228600 w 393700"/>
              <a:gd name="connsiteY4" fmla="*/ 254000 h 276225"/>
              <a:gd name="connsiteX5" fmla="*/ 269875 w 393700"/>
              <a:gd name="connsiteY5" fmla="*/ 269875 h 276225"/>
              <a:gd name="connsiteX6" fmla="*/ 298450 w 393700"/>
              <a:gd name="connsiteY6" fmla="*/ 263525 h 276225"/>
              <a:gd name="connsiteX7" fmla="*/ 352425 w 393700"/>
              <a:gd name="connsiteY7" fmla="*/ 276225 h 276225"/>
              <a:gd name="connsiteX8" fmla="*/ 352425 w 393700"/>
              <a:gd name="connsiteY8" fmla="*/ 276225 h 276225"/>
              <a:gd name="connsiteX9" fmla="*/ 393700 w 393700"/>
              <a:gd name="connsiteY9" fmla="*/ 260350 h 276225"/>
              <a:gd name="connsiteX10" fmla="*/ 177800 w 393700"/>
              <a:gd name="connsiteY10" fmla="*/ 0 h 276225"/>
              <a:gd name="connsiteX11" fmla="*/ 82550 w 393700"/>
              <a:gd name="connsiteY11" fmla="*/ 19050 h 276225"/>
              <a:gd name="connsiteX12" fmla="*/ 25400 w 393700"/>
              <a:gd name="connsiteY12" fmla="*/ 60325 h 276225"/>
              <a:gd name="connsiteX13" fmla="*/ 0 w 393700"/>
              <a:gd name="connsiteY13" fmla="*/ 114300 h 276225"/>
              <a:gd name="connsiteX14" fmla="*/ 12700 w 393700"/>
              <a:gd name="connsiteY14" fmla="*/ 20955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700" h="276225">
                <a:moveTo>
                  <a:pt x="12700" y="209550"/>
                </a:moveTo>
                <a:lnTo>
                  <a:pt x="63500" y="196850"/>
                </a:lnTo>
                <a:lnTo>
                  <a:pt x="133350" y="228600"/>
                </a:lnTo>
                <a:lnTo>
                  <a:pt x="184150" y="234950"/>
                </a:lnTo>
                <a:lnTo>
                  <a:pt x="228600" y="254000"/>
                </a:lnTo>
                <a:lnTo>
                  <a:pt x="269875" y="269875"/>
                </a:lnTo>
                <a:lnTo>
                  <a:pt x="298450" y="263525"/>
                </a:lnTo>
                <a:lnTo>
                  <a:pt x="352425" y="276225"/>
                </a:lnTo>
                <a:lnTo>
                  <a:pt x="352425" y="276225"/>
                </a:lnTo>
                <a:lnTo>
                  <a:pt x="393700" y="260350"/>
                </a:lnTo>
                <a:lnTo>
                  <a:pt x="177800" y="0"/>
                </a:lnTo>
                <a:lnTo>
                  <a:pt x="82550" y="19050"/>
                </a:lnTo>
                <a:lnTo>
                  <a:pt x="25400" y="60325"/>
                </a:lnTo>
                <a:lnTo>
                  <a:pt x="0" y="114300"/>
                </a:lnTo>
                <a:lnTo>
                  <a:pt x="12700" y="209550"/>
                </a:lnTo>
                <a:close/>
              </a:path>
            </a:pathLst>
          </a:custGeom>
          <a:solidFill>
            <a:srgbClr val="1A66B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94275" y="3987800"/>
            <a:ext cx="1127125" cy="361950"/>
          </a:xfrm>
          <a:custGeom>
            <a:avLst/>
            <a:gdLst>
              <a:gd name="connsiteX0" fmla="*/ 0 w 1127125"/>
              <a:gd name="connsiteY0" fmla="*/ 104775 h 361950"/>
              <a:gd name="connsiteX1" fmla="*/ 295275 w 1127125"/>
              <a:gd name="connsiteY1" fmla="*/ 82550 h 361950"/>
              <a:gd name="connsiteX2" fmla="*/ 587375 w 1127125"/>
              <a:gd name="connsiteY2" fmla="*/ 69850 h 361950"/>
              <a:gd name="connsiteX3" fmla="*/ 768350 w 1127125"/>
              <a:gd name="connsiteY3" fmla="*/ 57150 h 361950"/>
              <a:gd name="connsiteX4" fmla="*/ 765175 w 1127125"/>
              <a:gd name="connsiteY4" fmla="*/ 3175 h 361950"/>
              <a:gd name="connsiteX5" fmla="*/ 936625 w 1127125"/>
              <a:gd name="connsiteY5" fmla="*/ 3175 h 361950"/>
              <a:gd name="connsiteX6" fmla="*/ 1073150 w 1127125"/>
              <a:gd name="connsiteY6" fmla="*/ 0 h 361950"/>
              <a:gd name="connsiteX7" fmla="*/ 1127125 w 1127125"/>
              <a:gd name="connsiteY7" fmla="*/ 6350 h 361950"/>
              <a:gd name="connsiteX8" fmla="*/ 1117600 w 1127125"/>
              <a:gd name="connsiteY8" fmla="*/ 50800 h 361950"/>
              <a:gd name="connsiteX9" fmla="*/ 936625 w 1127125"/>
              <a:gd name="connsiteY9" fmla="*/ 50800 h 361950"/>
              <a:gd name="connsiteX10" fmla="*/ 968375 w 1127125"/>
              <a:gd name="connsiteY10" fmla="*/ 85725 h 361950"/>
              <a:gd name="connsiteX11" fmla="*/ 977900 w 1127125"/>
              <a:gd name="connsiteY11" fmla="*/ 117475 h 361950"/>
              <a:gd name="connsiteX12" fmla="*/ 977900 w 1127125"/>
              <a:gd name="connsiteY12" fmla="*/ 117475 h 361950"/>
              <a:gd name="connsiteX13" fmla="*/ 914400 w 1127125"/>
              <a:gd name="connsiteY13" fmla="*/ 120650 h 361950"/>
              <a:gd name="connsiteX14" fmla="*/ 863600 w 1127125"/>
              <a:gd name="connsiteY14" fmla="*/ 98425 h 361950"/>
              <a:gd name="connsiteX15" fmla="*/ 822325 w 1127125"/>
              <a:gd name="connsiteY15" fmla="*/ 82550 h 361950"/>
              <a:gd name="connsiteX16" fmla="*/ 784225 w 1127125"/>
              <a:gd name="connsiteY16" fmla="*/ 104775 h 361950"/>
              <a:gd name="connsiteX17" fmla="*/ 730250 w 1127125"/>
              <a:gd name="connsiteY17" fmla="*/ 136525 h 361950"/>
              <a:gd name="connsiteX18" fmla="*/ 692150 w 1127125"/>
              <a:gd name="connsiteY18" fmla="*/ 146050 h 361950"/>
              <a:gd name="connsiteX19" fmla="*/ 657225 w 1127125"/>
              <a:gd name="connsiteY19" fmla="*/ 130175 h 361950"/>
              <a:gd name="connsiteX20" fmla="*/ 625475 w 1127125"/>
              <a:gd name="connsiteY20" fmla="*/ 127000 h 361950"/>
              <a:gd name="connsiteX21" fmla="*/ 587375 w 1127125"/>
              <a:gd name="connsiteY21" fmla="*/ 101600 h 361950"/>
              <a:gd name="connsiteX22" fmla="*/ 574675 w 1127125"/>
              <a:gd name="connsiteY22" fmla="*/ 136525 h 361950"/>
              <a:gd name="connsiteX23" fmla="*/ 574675 w 1127125"/>
              <a:gd name="connsiteY23" fmla="*/ 136525 h 361950"/>
              <a:gd name="connsiteX24" fmla="*/ 511175 w 1127125"/>
              <a:gd name="connsiteY24" fmla="*/ 158750 h 361950"/>
              <a:gd name="connsiteX25" fmla="*/ 469900 w 1127125"/>
              <a:gd name="connsiteY25" fmla="*/ 209550 h 361950"/>
              <a:gd name="connsiteX26" fmla="*/ 425450 w 1127125"/>
              <a:gd name="connsiteY26" fmla="*/ 276225 h 361950"/>
              <a:gd name="connsiteX27" fmla="*/ 390525 w 1127125"/>
              <a:gd name="connsiteY27" fmla="*/ 307975 h 361950"/>
              <a:gd name="connsiteX28" fmla="*/ 330200 w 1127125"/>
              <a:gd name="connsiteY28" fmla="*/ 314325 h 361950"/>
              <a:gd name="connsiteX29" fmla="*/ 279400 w 1127125"/>
              <a:gd name="connsiteY29" fmla="*/ 317500 h 361950"/>
              <a:gd name="connsiteX30" fmla="*/ 238125 w 1127125"/>
              <a:gd name="connsiteY30" fmla="*/ 330200 h 361950"/>
              <a:gd name="connsiteX31" fmla="*/ 212725 w 1127125"/>
              <a:gd name="connsiteY31" fmla="*/ 361950 h 361950"/>
              <a:gd name="connsiteX32" fmla="*/ 174625 w 1127125"/>
              <a:gd name="connsiteY32" fmla="*/ 304800 h 361950"/>
              <a:gd name="connsiteX33" fmla="*/ 276225 w 1127125"/>
              <a:gd name="connsiteY33" fmla="*/ 228600 h 361950"/>
              <a:gd name="connsiteX34" fmla="*/ 190500 w 1127125"/>
              <a:gd name="connsiteY34" fmla="*/ 139700 h 361950"/>
              <a:gd name="connsiteX35" fmla="*/ 82550 w 1127125"/>
              <a:gd name="connsiteY35" fmla="*/ 200025 h 361950"/>
              <a:gd name="connsiteX36" fmla="*/ 0 w 1127125"/>
              <a:gd name="connsiteY36" fmla="*/ 104775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7125" h="361950">
                <a:moveTo>
                  <a:pt x="0" y="104775"/>
                </a:moveTo>
                <a:lnTo>
                  <a:pt x="295275" y="82550"/>
                </a:lnTo>
                <a:lnTo>
                  <a:pt x="587375" y="69850"/>
                </a:lnTo>
                <a:lnTo>
                  <a:pt x="768350" y="57150"/>
                </a:lnTo>
                <a:lnTo>
                  <a:pt x="765175" y="3175"/>
                </a:lnTo>
                <a:lnTo>
                  <a:pt x="936625" y="3175"/>
                </a:lnTo>
                <a:lnTo>
                  <a:pt x="1073150" y="0"/>
                </a:lnTo>
                <a:lnTo>
                  <a:pt x="1127125" y="6350"/>
                </a:lnTo>
                <a:lnTo>
                  <a:pt x="1117600" y="50800"/>
                </a:lnTo>
                <a:lnTo>
                  <a:pt x="936625" y="50800"/>
                </a:lnTo>
                <a:lnTo>
                  <a:pt x="968375" y="85725"/>
                </a:lnTo>
                <a:lnTo>
                  <a:pt x="977900" y="117475"/>
                </a:lnTo>
                <a:lnTo>
                  <a:pt x="977900" y="117475"/>
                </a:lnTo>
                <a:lnTo>
                  <a:pt x="914400" y="120650"/>
                </a:lnTo>
                <a:lnTo>
                  <a:pt x="863600" y="98425"/>
                </a:lnTo>
                <a:lnTo>
                  <a:pt x="822325" y="82550"/>
                </a:lnTo>
                <a:lnTo>
                  <a:pt x="784225" y="104775"/>
                </a:lnTo>
                <a:lnTo>
                  <a:pt x="730250" y="136525"/>
                </a:lnTo>
                <a:lnTo>
                  <a:pt x="692150" y="146050"/>
                </a:lnTo>
                <a:lnTo>
                  <a:pt x="657225" y="130175"/>
                </a:lnTo>
                <a:lnTo>
                  <a:pt x="625475" y="127000"/>
                </a:lnTo>
                <a:lnTo>
                  <a:pt x="587375" y="101600"/>
                </a:lnTo>
                <a:lnTo>
                  <a:pt x="574675" y="136525"/>
                </a:lnTo>
                <a:lnTo>
                  <a:pt x="574675" y="136525"/>
                </a:lnTo>
                <a:lnTo>
                  <a:pt x="511175" y="158750"/>
                </a:lnTo>
                <a:lnTo>
                  <a:pt x="469900" y="209550"/>
                </a:lnTo>
                <a:lnTo>
                  <a:pt x="425450" y="276225"/>
                </a:lnTo>
                <a:lnTo>
                  <a:pt x="390525" y="307975"/>
                </a:lnTo>
                <a:lnTo>
                  <a:pt x="330200" y="314325"/>
                </a:lnTo>
                <a:lnTo>
                  <a:pt x="279400" y="317500"/>
                </a:lnTo>
                <a:lnTo>
                  <a:pt x="238125" y="330200"/>
                </a:lnTo>
                <a:lnTo>
                  <a:pt x="212725" y="361950"/>
                </a:lnTo>
                <a:lnTo>
                  <a:pt x="174625" y="304800"/>
                </a:lnTo>
                <a:lnTo>
                  <a:pt x="276225" y="228600"/>
                </a:lnTo>
                <a:lnTo>
                  <a:pt x="190500" y="139700"/>
                </a:lnTo>
                <a:lnTo>
                  <a:pt x="82550" y="200025"/>
                </a:lnTo>
                <a:lnTo>
                  <a:pt x="0" y="104775"/>
                </a:lnTo>
                <a:close/>
              </a:path>
            </a:pathLst>
          </a:custGeom>
          <a:solidFill>
            <a:srgbClr val="1A66B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009900" y="3298825"/>
            <a:ext cx="460375" cy="800100"/>
          </a:xfrm>
          <a:custGeom>
            <a:avLst/>
            <a:gdLst>
              <a:gd name="connsiteX0" fmla="*/ 358775 w 460375"/>
              <a:gd name="connsiteY0" fmla="*/ 800100 h 800100"/>
              <a:gd name="connsiteX1" fmla="*/ 365125 w 460375"/>
              <a:gd name="connsiteY1" fmla="*/ 711200 h 800100"/>
              <a:gd name="connsiteX2" fmla="*/ 339725 w 460375"/>
              <a:gd name="connsiteY2" fmla="*/ 660400 h 800100"/>
              <a:gd name="connsiteX3" fmla="*/ 260350 w 460375"/>
              <a:gd name="connsiteY3" fmla="*/ 615950 h 800100"/>
              <a:gd name="connsiteX4" fmla="*/ 222250 w 460375"/>
              <a:gd name="connsiteY4" fmla="*/ 574675 h 800100"/>
              <a:gd name="connsiteX5" fmla="*/ 171450 w 460375"/>
              <a:gd name="connsiteY5" fmla="*/ 469900 h 800100"/>
              <a:gd name="connsiteX6" fmla="*/ 158750 w 460375"/>
              <a:gd name="connsiteY6" fmla="*/ 387350 h 800100"/>
              <a:gd name="connsiteX7" fmla="*/ 98425 w 460375"/>
              <a:gd name="connsiteY7" fmla="*/ 339725 h 800100"/>
              <a:gd name="connsiteX8" fmla="*/ 0 w 460375"/>
              <a:gd name="connsiteY8" fmla="*/ 0 h 800100"/>
              <a:gd name="connsiteX9" fmla="*/ 127000 w 460375"/>
              <a:gd name="connsiteY9" fmla="*/ 34925 h 800100"/>
              <a:gd name="connsiteX10" fmla="*/ 203200 w 460375"/>
              <a:gd name="connsiteY10" fmla="*/ 50800 h 800100"/>
              <a:gd name="connsiteX11" fmla="*/ 311150 w 460375"/>
              <a:gd name="connsiteY11" fmla="*/ 50800 h 800100"/>
              <a:gd name="connsiteX12" fmla="*/ 377825 w 460375"/>
              <a:gd name="connsiteY12" fmla="*/ 82550 h 800100"/>
              <a:gd name="connsiteX13" fmla="*/ 444500 w 460375"/>
              <a:gd name="connsiteY13" fmla="*/ 92075 h 800100"/>
              <a:gd name="connsiteX14" fmla="*/ 460375 w 460375"/>
              <a:gd name="connsiteY14" fmla="*/ 206375 h 800100"/>
              <a:gd name="connsiteX15" fmla="*/ 447675 w 460375"/>
              <a:gd name="connsiteY15" fmla="*/ 304800 h 800100"/>
              <a:gd name="connsiteX16" fmla="*/ 438150 w 460375"/>
              <a:gd name="connsiteY16" fmla="*/ 393700 h 800100"/>
              <a:gd name="connsiteX17" fmla="*/ 412750 w 460375"/>
              <a:gd name="connsiteY17" fmla="*/ 492125 h 800100"/>
              <a:gd name="connsiteX18" fmla="*/ 409575 w 460375"/>
              <a:gd name="connsiteY18" fmla="*/ 603250 h 800100"/>
              <a:gd name="connsiteX19" fmla="*/ 415925 w 460375"/>
              <a:gd name="connsiteY19" fmla="*/ 711200 h 800100"/>
              <a:gd name="connsiteX20" fmla="*/ 358775 w 460375"/>
              <a:gd name="connsiteY20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0375" h="800100">
                <a:moveTo>
                  <a:pt x="358775" y="800100"/>
                </a:moveTo>
                <a:lnTo>
                  <a:pt x="365125" y="711200"/>
                </a:lnTo>
                <a:lnTo>
                  <a:pt x="339725" y="660400"/>
                </a:lnTo>
                <a:lnTo>
                  <a:pt x="260350" y="615950"/>
                </a:lnTo>
                <a:lnTo>
                  <a:pt x="222250" y="574675"/>
                </a:lnTo>
                <a:lnTo>
                  <a:pt x="171450" y="469900"/>
                </a:lnTo>
                <a:lnTo>
                  <a:pt x="158750" y="387350"/>
                </a:lnTo>
                <a:lnTo>
                  <a:pt x="98425" y="339725"/>
                </a:lnTo>
                <a:lnTo>
                  <a:pt x="0" y="0"/>
                </a:lnTo>
                <a:lnTo>
                  <a:pt x="127000" y="34925"/>
                </a:lnTo>
                <a:lnTo>
                  <a:pt x="203200" y="50800"/>
                </a:lnTo>
                <a:lnTo>
                  <a:pt x="311150" y="50800"/>
                </a:lnTo>
                <a:lnTo>
                  <a:pt x="377825" y="82550"/>
                </a:lnTo>
                <a:lnTo>
                  <a:pt x="444500" y="92075"/>
                </a:lnTo>
                <a:lnTo>
                  <a:pt x="460375" y="206375"/>
                </a:lnTo>
                <a:lnTo>
                  <a:pt x="447675" y="304800"/>
                </a:lnTo>
                <a:lnTo>
                  <a:pt x="438150" y="393700"/>
                </a:lnTo>
                <a:lnTo>
                  <a:pt x="412750" y="492125"/>
                </a:lnTo>
                <a:cubicBezTo>
                  <a:pt x="411692" y="529167"/>
                  <a:pt x="410633" y="566208"/>
                  <a:pt x="409575" y="603250"/>
                </a:cubicBezTo>
                <a:lnTo>
                  <a:pt x="415925" y="711200"/>
                </a:lnTo>
                <a:lnTo>
                  <a:pt x="358775" y="800100"/>
                </a:lnTo>
                <a:close/>
              </a:path>
            </a:pathLst>
          </a:custGeom>
          <a:solidFill>
            <a:srgbClr val="1A66B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214033" y="3255433"/>
            <a:ext cx="880534" cy="635000"/>
          </a:xfrm>
          <a:custGeom>
            <a:avLst/>
            <a:gdLst>
              <a:gd name="connsiteX0" fmla="*/ 0 w 880534"/>
              <a:gd name="connsiteY0" fmla="*/ 579967 h 635000"/>
              <a:gd name="connsiteX1" fmla="*/ 110067 w 880534"/>
              <a:gd name="connsiteY1" fmla="*/ 465667 h 635000"/>
              <a:gd name="connsiteX2" fmla="*/ 270934 w 880534"/>
              <a:gd name="connsiteY2" fmla="*/ 292100 h 635000"/>
              <a:gd name="connsiteX3" fmla="*/ 452967 w 880534"/>
              <a:gd name="connsiteY3" fmla="*/ 114300 h 635000"/>
              <a:gd name="connsiteX4" fmla="*/ 554567 w 880534"/>
              <a:gd name="connsiteY4" fmla="*/ 0 h 635000"/>
              <a:gd name="connsiteX5" fmla="*/ 719667 w 880534"/>
              <a:gd name="connsiteY5" fmla="*/ 21167 h 635000"/>
              <a:gd name="connsiteX6" fmla="*/ 800100 w 880534"/>
              <a:gd name="connsiteY6" fmla="*/ 46567 h 635000"/>
              <a:gd name="connsiteX7" fmla="*/ 829734 w 880534"/>
              <a:gd name="connsiteY7" fmla="*/ 198967 h 635000"/>
              <a:gd name="connsiteX8" fmla="*/ 880534 w 880534"/>
              <a:gd name="connsiteY8" fmla="*/ 330200 h 635000"/>
              <a:gd name="connsiteX9" fmla="*/ 783167 w 880534"/>
              <a:gd name="connsiteY9" fmla="*/ 393700 h 635000"/>
              <a:gd name="connsiteX10" fmla="*/ 664634 w 880534"/>
              <a:gd name="connsiteY10" fmla="*/ 431800 h 635000"/>
              <a:gd name="connsiteX11" fmla="*/ 554567 w 880534"/>
              <a:gd name="connsiteY11" fmla="*/ 461434 h 635000"/>
              <a:gd name="connsiteX12" fmla="*/ 469900 w 880534"/>
              <a:gd name="connsiteY12" fmla="*/ 452967 h 635000"/>
              <a:gd name="connsiteX13" fmla="*/ 368300 w 880534"/>
              <a:gd name="connsiteY13" fmla="*/ 499534 h 635000"/>
              <a:gd name="connsiteX14" fmla="*/ 270934 w 880534"/>
              <a:gd name="connsiteY14" fmla="*/ 584200 h 635000"/>
              <a:gd name="connsiteX15" fmla="*/ 148167 w 880534"/>
              <a:gd name="connsiteY15" fmla="*/ 622300 h 635000"/>
              <a:gd name="connsiteX16" fmla="*/ 29634 w 880534"/>
              <a:gd name="connsiteY16" fmla="*/ 635000 h 635000"/>
              <a:gd name="connsiteX17" fmla="*/ 0 w 880534"/>
              <a:gd name="connsiteY17" fmla="*/ 579967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0534" h="635000">
                <a:moveTo>
                  <a:pt x="0" y="579967"/>
                </a:moveTo>
                <a:lnTo>
                  <a:pt x="110067" y="465667"/>
                </a:lnTo>
                <a:lnTo>
                  <a:pt x="270934" y="292100"/>
                </a:lnTo>
                <a:lnTo>
                  <a:pt x="452967" y="114300"/>
                </a:lnTo>
                <a:lnTo>
                  <a:pt x="554567" y="0"/>
                </a:lnTo>
                <a:lnTo>
                  <a:pt x="719667" y="21167"/>
                </a:lnTo>
                <a:lnTo>
                  <a:pt x="800100" y="46567"/>
                </a:lnTo>
                <a:lnTo>
                  <a:pt x="829734" y="198967"/>
                </a:lnTo>
                <a:lnTo>
                  <a:pt x="880534" y="330200"/>
                </a:lnTo>
                <a:lnTo>
                  <a:pt x="783167" y="393700"/>
                </a:lnTo>
                <a:lnTo>
                  <a:pt x="664634" y="431800"/>
                </a:lnTo>
                <a:lnTo>
                  <a:pt x="554567" y="461434"/>
                </a:lnTo>
                <a:lnTo>
                  <a:pt x="469900" y="452967"/>
                </a:lnTo>
                <a:lnTo>
                  <a:pt x="368300" y="499534"/>
                </a:lnTo>
                <a:lnTo>
                  <a:pt x="270934" y="584200"/>
                </a:lnTo>
                <a:lnTo>
                  <a:pt x="148167" y="622300"/>
                </a:lnTo>
                <a:lnTo>
                  <a:pt x="29634" y="635000"/>
                </a:lnTo>
                <a:lnTo>
                  <a:pt x="0" y="579967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931333" y="4165600"/>
            <a:ext cx="2493434" cy="296333"/>
          </a:xfrm>
          <a:custGeom>
            <a:avLst/>
            <a:gdLst>
              <a:gd name="connsiteX0" fmla="*/ 0 w 2493434"/>
              <a:gd name="connsiteY0" fmla="*/ 287867 h 296333"/>
              <a:gd name="connsiteX1" fmla="*/ 143934 w 2493434"/>
              <a:gd name="connsiteY1" fmla="*/ 143933 h 296333"/>
              <a:gd name="connsiteX2" fmla="*/ 300567 w 2493434"/>
              <a:gd name="connsiteY2" fmla="*/ 105833 h 296333"/>
              <a:gd name="connsiteX3" fmla="*/ 465667 w 2493434"/>
              <a:gd name="connsiteY3" fmla="*/ 93133 h 296333"/>
              <a:gd name="connsiteX4" fmla="*/ 749300 w 2493434"/>
              <a:gd name="connsiteY4" fmla="*/ 76200 h 296333"/>
              <a:gd name="connsiteX5" fmla="*/ 2243667 w 2493434"/>
              <a:gd name="connsiteY5" fmla="*/ 0 h 296333"/>
              <a:gd name="connsiteX6" fmla="*/ 2374900 w 2493434"/>
              <a:gd name="connsiteY6" fmla="*/ 4233 h 296333"/>
              <a:gd name="connsiteX7" fmla="*/ 2438400 w 2493434"/>
              <a:gd name="connsiteY7" fmla="*/ 4233 h 296333"/>
              <a:gd name="connsiteX8" fmla="*/ 2493434 w 2493434"/>
              <a:gd name="connsiteY8" fmla="*/ 127000 h 296333"/>
              <a:gd name="connsiteX9" fmla="*/ 2472267 w 2493434"/>
              <a:gd name="connsiteY9" fmla="*/ 237067 h 296333"/>
              <a:gd name="connsiteX10" fmla="*/ 2370667 w 2493434"/>
              <a:gd name="connsiteY10" fmla="*/ 127000 h 296333"/>
              <a:gd name="connsiteX11" fmla="*/ 2281767 w 2493434"/>
              <a:gd name="connsiteY11" fmla="*/ 71967 h 296333"/>
              <a:gd name="connsiteX12" fmla="*/ 2112434 w 2493434"/>
              <a:gd name="connsiteY12" fmla="*/ 97367 h 296333"/>
              <a:gd name="connsiteX13" fmla="*/ 1981200 w 2493434"/>
              <a:gd name="connsiteY13" fmla="*/ 148167 h 296333"/>
              <a:gd name="connsiteX14" fmla="*/ 1803400 w 2493434"/>
              <a:gd name="connsiteY14" fmla="*/ 97367 h 296333"/>
              <a:gd name="connsiteX15" fmla="*/ 1672167 w 2493434"/>
              <a:gd name="connsiteY15" fmla="*/ 110067 h 296333"/>
              <a:gd name="connsiteX16" fmla="*/ 1452034 w 2493434"/>
              <a:gd name="connsiteY16" fmla="*/ 156633 h 296333"/>
              <a:gd name="connsiteX17" fmla="*/ 1240367 w 2493434"/>
              <a:gd name="connsiteY17" fmla="*/ 173567 h 296333"/>
              <a:gd name="connsiteX18" fmla="*/ 1096434 w 2493434"/>
              <a:gd name="connsiteY18" fmla="*/ 152400 h 296333"/>
              <a:gd name="connsiteX19" fmla="*/ 977900 w 2493434"/>
              <a:gd name="connsiteY19" fmla="*/ 131233 h 296333"/>
              <a:gd name="connsiteX20" fmla="*/ 787400 w 2493434"/>
              <a:gd name="connsiteY20" fmla="*/ 143933 h 296333"/>
              <a:gd name="connsiteX21" fmla="*/ 681567 w 2493434"/>
              <a:gd name="connsiteY21" fmla="*/ 173567 h 296333"/>
              <a:gd name="connsiteX22" fmla="*/ 529167 w 2493434"/>
              <a:gd name="connsiteY22" fmla="*/ 245533 h 296333"/>
              <a:gd name="connsiteX23" fmla="*/ 381000 w 2493434"/>
              <a:gd name="connsiteY23" fmla="*/ 224367 h 296333"/>
              <a:gd name="connsiteX24" fmla="*/ 258234 w 2493434"/>
              <a:gd name="connsiteY24" fmla="*/ 245533 h 296333"/>
              <a:gd name="connsiteX25" fmla="*/ 143934 w 2493434"/>
              <a:gd name="connsiteY25" fmla="*/ 296333 h 296333"/>
              <a:gd name="connsiteX26" fmla="*/ 0 w 2493434"/>
              <a:gd name="connsiteY26" fmla="*/ 287867 h 29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93434" h="296333">
                <a:moveTo>
                  <a:pt x="0" y="287867"/>
                </a:moveTo>
                <a:lnTo>
                  <a:pt x="143934" y="143933"/>
                </a:lnTo>
                <a:lnTo>
                  <a:pt x="300567" y="105833"/>
                </a:lnTo>
                <a:lnTo>
                  <a:pt x="465667" y="93133"/>
                </a:lnTo>
                <a:lnTo>
                  <a:pt x="749300" y="76200"/>
                </a:lnTo>
                <a:lnTo>
                  <a:pt x="2243667" y="0"/>
                </a:lnTo>
                <a:lnTo>
                  <a:pt x="2374900" y="4233"/>
                </a:lnTo>
                <a:lnTo>
                  <a:pt x="2438400" y="4233"/>
                </a:lnTo>
                <a:lnTo>
                  <a:pt x="2493434" y="127000"/>
                </a:lnTo>
                <a:lnTo>
                  <a:pt x="2472267" y="237067"/>
                </a:lnTo>
                <a:lnTo>
                  <a:pt x="2370667" y="127000"/>
                </a:lnTo>
                <a:lnTo>
                  <a:pt x="2281767" y="71967"/>
                </a:lnTo>
                <a:lnTo>
                  <a:pt x="2112434" y="97367"/>
                </a:lnTo>
                <a:lnTo>
                  <a:pt x="1981200" y="148167"/>
                </a:lnTo>
                <a:lnTo>
                  <a:pt x="1803400" y="97367"/>
                </a:lnTo>
                <a:lnTo>
                  <a:pt x="1672167" y="110067"/>
                </a:lnTo>
                <a:lnTo>
                  <a:pt x="1452034" y="156633"/>
                </a:lnTo>
                <a:lnTo>
                  <a:pt x="1240367" y="173567"/>
                </a:lnTo>
                <a:lnTo>
                  <a:pt x="1096434" y="152400"/>
                </a:lnTo>
                <a:lnTo>
                  <a:pt x="977900" y="131233"/>
                </a:lnTo>
                <a:lnTo>
                  <a:pt x="787400" y="143933"/>
                </a:lnTo>
                <a:lnTo>
                  <a:pt x="681567" y="173567"/>
                </a:lnTo>
                <a:lnTo>
                  <a:pt x="529167" y="245533"/>
                </a:lnTo>
                <a:lnTo>
                  <a:pt x="381000" y="224367"/>
                </a:lnTo>
                <a:lnTo>
                  <a:pt x="258234" y="245533"/>
                </a:lnTo>
                <a:lnTo>
                  <a:pt x="143934" y="296333"/>
                </a:lnTo>
                <a:lnTo>
                  <a:pt x="0" y="287867"/>
                </a:lnTo>
                <a:close/>
              </a:path>
            </a:pathLst>
          </a:custGeom>
          <a:solidFill>
            <a:srgbClr val="1A66BC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image4.png" descr="101 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341" y="4012135"/>
            <a:ext cx="329259" cy="283843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Freeform 35"/>
          <p:cNvSpPr/>
          <p:nvPr/>
        </p:nvSpPr>
        <p:spPr>
          <a:xfrm>
            <a:off x="3361267" y="4042833"/>
            <a:ext cx="812800" cy="1672167"/>
          </a:xfrm>
          <a:custGeom>
            <a:avLst/>
            <a:gdLst>
              <a:gd name="connsiteX0" fmla="*/ 397933 w 812800"/>
              <a:gd name="connsiteY0" fmla="*/ 1672167 h 1672167"/>
              <a:gd name="connsiteX1" fmla="*/ 317500 w 812800"/>
              <a:gd name="connsiteY1" fmla="*/ 1642534 h 1672167"/>
              <a:gd name="connsiteX2" fmla="*/ 300566 w 812800"/>
              <a:gd name="connsiteY2" fmla="*/ 1591734 h 1672167"/>
              <a:gd name="connsiteX3" fmla="*/ 211666 w 812800"/>
              <a:gd name="connsiteY3" fmla="*/ 1574800 h 1672167"/>
              <a:gd name="connsiteX4" fmla="*/ 190500 w 812800"/>
              <a:gd name="connsiteY4" fmla="*/ 1485900 h 1672167"/>
              <a:gd name="connsiteX5" fmla="*/ 186266 w 812800"/>
              <a:gd name="connsiteY5" fmla="*/ 1443567 h 1672167"/>
              <a:gd name="connsiteX6" fmla="*/ 135466 w 812800"/>
              <a:gd name="connsiteY6" fmla="*/ 1426634 h 1672167"/>
              <a:gd name="connsiteX7" fmla="*/ 105833 w 812800"/>
              <a:gd name="connsiteY7" fmla="*/ 1371600 h 1672167"/>
              <a:gd name="connsiteX8" fmla="*/ 152400 w 812800"/>
              <a:gd name="connsiteY8" fmla="*/ 1325034 h 1672167"/>
              <a:gd name="connsiteX9" fmla="*/ 173566 w 812800"/>
              <a:gd name="connsiteY9" fmla="*/ 1261534 h 1672167"/>
              <a:gd name="connsiteX10" fmla="*/ 169333 w 812800"/>
              <a:gd name="connsiteY10" fmla="*/ 1202267 h 1672167"/>
              <a:gd name="connsiteX11" fmla="*/ 182033 w 812800"/>
              <a:gd name="connsiteY11" fmla="*/ 1159934 h 1672167"/>
              <a:gd name="connsiteX12" fmla="*/ 220133 w 812800"/>
              <a:gd name="connsiteY12" fmla="*/ 1109134 h 1672167"/>
              <a:gd name="connsiteX13" fmla="*/ 220133 w 812800"/>
              <a:gd name="connsiteY13" fmla="*/ 965200 h 1672167"/>
              <a:gd name="connsiteX14" fmla="*/ 190500 w 812800"/>
              <a:gd name="connsiteY14" fmla="*/ 850900 h 1672167"/>
              <a:gd name="connsiteX15" fmla="*/ 186266 w 812800"/>
              <a:gd name="connsiteY15" fmla="*/ 787400 h 1672167"/>
              <a:gd name="connsiteX16" fmla="*/ 182033 w 812800"/>
              <a:gd name="connsiteY16" fmla="*/ 711200 h 1672167"/>
              <a:gd name="connsiteX17" fmla="*/ 173566 w 812800"/>
              <a:gd name="connsiteY17" fmla="*/ 656167 h 1672167"/>
              <a:gd name="connsiteX18" fmla="*/ 211666 w 812800"/>
              <a:gd name="connsiteY18" fmla="*/ 563034 h 1672167"/>
              <a:gd name="connsiteX19" fmla="*/ 237066 w 812800"/>
              <a:gd name="connsiteY19" fmla="*/ 508000 h 1672167"/>
              <a:gd name="connsiteX20" fmla="*/ 241300 w 812800"/>
              <a:gd name="connsiteY20" fmla="*/ 393700 h 1672167"/>
              <a:gd name="connsiteX21" fmla="*/ 186266 w 812800"/>
              <a:gd name="connsiteY21" fmla="*/ 317500 h 1672167"/>
              <a:gd name="connsiteX22" fmla="*/ 114300 w 812800"/>
              <a:gd name="connsiteY22" fmla="*/ 279400 h 1672167"/>
              <a:gd name="connsiteX23" fmla="*/ 67733 w 812800"/>
              <a:gd name="connsiteY23" fmla="*/ 249767 h 1672167"/>
              <a:gd name="connsiteX24" fmla="*/ 0 w 812800"/>
              <a:gd name="connsiteY24" fmla="*/ 105834 h 1672167"/>
              <a:gd name="connsiteX25" fmla="*/ 0 w 812800"/>
              <a:gd name="connsiteY25" fmla="*/ 105834 h 1672167"/>
              <a:gd name="connsiteX26" fmla="*/ 8466 w 812800"/>
              <a:gd name="connsiteY26" fmla="*/ 25400 h 1672167"/>
              <a:gd name="connsiteX27" fmla="*/ 46566 w 812800"/>
              <a:gd name="connsiteY27" fmla="*/ 0 h 1672167"/>
              <a:gd name="connsiteX28" fmla="*/ 76200 w 812800"/>
              <a:gd name="connsiteY28" fmla="*/ 105834 h 1672167"/>
              <a:gd name="connsiteX29" fmla="*/ 474133 w 812800"/>
              <a:gd name="connsiteY29" fmla="*/ 93134 h 1672167"/>
              <a:gd name="connsiteX30" fmla="*/ 478366 w 812800"/>
              <a:gd name="connsiteY30" fmla="*/ 160867 h 1672167"/>
              <a:gd name="connsiteX31" fmla="*/ 491066 w 812800"/>
              <a:gd name="connsiteY31" fmla="*/ 215900 h 1672167"/>
              <a:gd name="connsiteX32" fmla="*/ 558800 w 812800"/>
              <a:gd name="connsiteY32" fmla="*/ 304800 h 1672167"/>
              <a:gd name="connsiteX33" fmla="*/ 618066 w 812800"/>
              <a:gd name="connsiteY33" fmla="*/ 431800 h 1672167"/>
              <a:gd name="connsiteX34" fmla="*/ 643466 w 812800"/>
              <a:gd name="connsiteY34" fmla="*/ 499534 h 1672167"/>
              <a:gd name="connsiteX35" fmla="*/ 685800 w 812800"/>
              <a:gd name="connsiteY35" fmla="*/ 554567 h 1672167"/>
              <a:gd name="connsiteX36" fmla="*/ 740833 w 812800"/>
              <a:gd name="connsiteY36" fmla="*/ 579967 h 1672167"/>
              <a:gd name="connsiteX37" fmla="*/ 774700 w 812800"/>
              <a:gd name="connsiteY37" fmla="*/ 639234 h 1672167"/>
              <a:gd name="connsiteX38" fmla="*/ 757766 w 812800"/>
              <a:gd name="connsiteY38" fmla="*/ 698500 h 1672167"/>
              <a:gd name="connsiteX39" fmla="*/ 728133 w 812800"/>
              <a:gd name="connsiteY39" fmla="*/ 753534 h 1672167"/>
              <a:gd name="connsiteX40" fmla="*/ 728133 w 812800"/>
              <a:gd name="connsiteY40" fmla="*/ 753534 h 1672167"/>
              <a:gd name="connsiteX41" fmla="*/ 728133 w 812800"/>
              <a:gd name="connsiteY41" fmla="*/ 850900 h 1672167"/>
              <a:gd name="connsiteX42" fmla="*/ 757766 w 812800"/>
              <a:gd name="connsiteY42" fmla="*/ 901700 h 1672167"/>
              <a:gd name="connsiteX43" fmla="*/ 812800 w 812800"/>
              <a:gd name="connsiteY43" fmla="*/ 922867 h 1672167"/>
              <a:gd name="connsiteX44" fmla="*/ 791633 w 812800"/>
              <a:gd name="connsiteY44" fmla="*/ 1007534 h 1672167"/>
              <a:gd name="connsiteX45" fmla="*/ 690033 w 812800"/>
              <a:gd name="connsiteY45" fmla="*/ 982134 h 1672167"/>
              <a:gd name="connsiteX46" fmla="*/ 690033 w 812800"/>
              <a:gd name="connsiteY46" fmla="*/ 982134 h 1672167"/>
              <a:gd name="connsiteX47" fmla="*/ 647700 w 812800"/>
              <a:gd name="connsiteY47" fmla="*/ 960967 h 1672167"/>
              <a:gd name="connsiteX48" fmla="*/ 584200 w 812800"/>
              <a:gd name="connsiteY48" fmla="*/ 1066800 h 1672167"/>
              <a:gd name="connsiteX49" fmla="*/ 533400 w 812800"/>
              <a:gd name="connsiteY49" fmla="*/ 1121834 h 1672167"/>
              <a:gd name="connsiteX50" fmla="*/ 478366 w 812800"/>
              <a:gd name="connsiteY50" fmla="*/ 1172634 h 1672167"/>
              <a:gd name="connsiteX51" fmla="*/ 478366 w 812800"/>
              <a:gd name="connsiteY51" fmla="*/ 1172634 h 1672167"/>
              <a:gd name="connsiteX52" fmla="*/ 448733 w 812800"/>
              <a:gd name="connsiteY52" fmla="*/ 1278467 h 1672167"/>
              <a:gd name="connsiteX53" fmla="*/ 448733 w 812800"/>
              <a:gd name="connsiteY53" fmla="*/ 1278467 h 1672167"/>
              <a:gd name="connsiteX54" fmla="*/ 465666 w 812800"/>
              <a:gd name="connsiteY54" fmla="*/ 1388534 h 1672167"/>
              <a:gd name="connsiteX55" fmla="*/ 419100 w 812800"/>
              <a:gd name="connsiteY55" fmla="*/ 1452034 h 1672167"/>
              <a:gd name="connsiteX56" fmla="*/ 414866 w 812800"/>
              <a:gd name="connsiteY56" fmla="*/ 1515534 h 1672167"/>
              <a:gd name="connsiteX57" fmla="*/ 414866 w 812800"/>
              <a:gd name="connsiteY57" fmla="*/ 1515534 h 1672167"/>
              <a:gd name="connsiteX58" fmla="*/ 436033 w 812800"/>
              <a:gd name="connsiteY58" fmla="*/ 1545167 h 1672167"/>
              <a:gd name="connsiteX59" fmla="*/ 436033 w 812800"/>
              <a:gd name="connsiteY59" fmla="*/ 1591734 h 1672167"/>
              <a:gd name="connsiteX60" fmla="*/ 397933 w 812800"/>
              <a:gd name="connsiteY60" fmla="*/ 1672167 h 16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12800" h="1672167">
                <a:moveTo>
                  <a:pt x="397933" y="1672167"/>
                </a:moveTo>
                <a:lnTo>
                  <a:pt x="317500" y="1642534"/>
                </a:lnTo>
                <a:lnTo>
                  <a:pt x="300566" y="1591734"/>
                </a:lnTo>
                <a:lnTo>
                  <a:pt x="211666" y="1574800"/>
                </a:lnTo>
                <a:lnTo>
                  <a:pt x="190500" y="1485900"/>
                </a:lnTo>
                <a:lnTo>
                  <a:pt x="186266" y="1443567"/>
                </a:lnTo>
                <a:lnTo>
                  <a:pt x="135466" y="1426634"/>
                </a:lnTo>
                <a:lnTo>
                  <a:pt x="105833" y="1371600"/>
                </a:lnTo>
                <a:lnTo>
                  <a:pt x="152400" y="1325034"/>
                </a:lnTo>
                <a:lnTo>
                  <a:pt x="173566" y="1261534"/>
                </a:lnTo>
                <a:lnTo>
                  <a:pt x="169333" y="1202267"/>
                </a:lnTo>
                <a:lnTo>
                  <a:pt x="182033" y="1159934"/>
                </a:lnTo>
                <a:lnTo>
                  <a:pt x="220133" y="1109134"/>
                </a:lnTo>
                <a:lnTo>
                  <a:pt x="220133" y="965200"/>
                </a:lnTo>
                <a:lnTo>
                  <a:pt x="190500" y="850900"/>
                </a:lnTo>
                <a:lnTo>
                  <a:pt x="186266" y="787400"/>
                </a:lnTo>
                <a:lnTo>
                  <a:pt x="182033" y="711200"/>
                </a:lnTo>
                <a:lnTo>
                  <a:pt x="173566" y="656167"/>
                </a:lnTo>
                <a:lnTo>
                  <a:pt x="211666" y="563034"/>
                </a:lnTo>
                <a:lnTo>
                  <a:pt x="237066" y="508000"/>
                </a:lnTo>
                <a:lnTo>
                  <a:pt x="241300" y="393700"/>
                </a:lnTo>
                <a:lnTo>
                  <a:pt x="186266" y="317500"/>
                </a:lnTo>
                <a:lnTo>
                  <a:pt x="114300" y="279400"/>
                </a:lnTo>
                <a:lnTo>
                  <a:pt x="67733" y="249767"/>
                </a:lnTo>
                <a:lnTo>
                  <a:pt x="0" y="105834"/>
                </a:lnTo>
                <a:lnTo>
                  <a:pt x="0" y="105834"/>
                </a:lnTo>
                <a:lnTo>
                  <a:pt x="8466" y="25400"/>
                </a:lnTo>
                <a:lnTo>
                  <a:pt x="46566" y="0"/>
                </a:lnTo>
                <a:lnTo>
                  <a:pt x="76200" y="105834"/>
                </a:lnTo>
                <a:lnTo>
                  <a:pt x="474133" y="93134"/>
                </a:lnTo>
                <a:lnTo>
                  <a:pt x="478366" y="160867"/>
                </a:lnTo>
                <a:lnTo>
                  <a:pt x="491066" y="215900"/>
                </a:lnTo>
                <a:lnTo>
                  <a:pt x="558800" y="304800"/>
                </a:lnTo>
                <a:lnTo>
                  <a:pt x="618066" y="431800"/>
                </a:lnTo>
                <a:lnTo>
                  <a:pt x="643466" y="499534"/>
                </a:lnTo>
                <a:lnTo>
                  <a:pt x="685800" y="554567"/>
                </a:lnTo>
                <a:lnTo>
                  <a:pt x="740833" y="579967"/>
                </a:lnTo>
                <a:lnTo>
                  <a:pt x="774700" y="639234"/>
                </a:lnTo>
                <a:lnTo>
                  <a:pt x="757766" y="698500"/>
                </a:lnTo>
                <a:lnTo>
                  <a:pt x="728133" y="753534"/>
                </a:lnTo>
                <a:lnTo>
                  <a:pt x="728133" y="753534"/>
                </a:lnTo>
                <a:lnTo>
                  <a:pt x="728133" y="850900"/>
                </a:lnTo>
                <a:lnTo>
                  <a:pt x="757766" y="901700"/>
                </a:lnTo>
                <a:lnTo>
                  <a:pt x="812800" y="922867"/>
                </a:lnTo>
                <a:lnTo>
                  <a:pt x="791633" y="1007534"/>
                </a:lnTo>
                <a:lnTo>
                  <a:pt x="690033" y="982134"/>
                </a:lnTo>
                <a:lnTo>
                  <a:pt x="690033" y="982134"/>
                </a:lnTo>
                <a:lnTo>
                  <a:pt x="647700" y="960967"/>
                </a:lnTo>
                <a:lnTo>
                  <a:pt x="584200" y="1066800"/>
                </a:lnTo>
                <a:lnTo>
                  <a:pt x="533400" y="1121834"/>
                </a:lnTo>
                <a:lnTo>
                  <a:pt x="478366" y="1172634"/>
                </a:lnTo>
                <a:lnTo>
                  <a:pt x="478366" y="1172634"/>
                </a:lnTo>
                <a:lnTo>
                  <a:pt x="448733" y="1278467"/>
                </a:lnTo>
                <a:lnTo>
                  <a:pt x="448733" y="1278467"/>
                </a:lnTo>
                <a:lnTo>
                  <a:pt x="465666" y="1388534"/>
                </a:lnTo>
                <a:lnTo>
                  <a:pt x="419100" y="1452034"/>
                </a:lnTo>
                <a:lnTo>
                  <a:pt x="414866" y="1515534"/>
                </a:lnTo>
                <a:lnTo>
                  <a:pt x="414866" y="1515534"/>
                </a:lnTo>
                <a:lnTo>
                  <a:pt x="436033" y="1545167"/>
                </a:lnTo>
                <a:lnTo>
                  <a:pt x="436033" y="1591734"/>
                </a:lnTo>
                <a:lnTo>
                  <a:pt x="397933" y="1672167"/>
                </a:lnTo>
                <a:close/>
              </a:path>
            </a:pathLst>
          </a:custGeom>
          <a:solidFill>
            <a:srgbClr val="1A66BC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644900" y="4982633"/>
            <a:ext cx="567267" cy="1909234"/>
          </a:xfrm>
          <a:custGeom>
            <a:avLst/>
            <a:gdLst>
              <a:gd name="connsiteX0" fmla="*/ 0 w 567267"/>
              <a:gd name="connsiteY0" fmla="*/ 1909234 h 1909234"/>
              <a:gd name="connsiteX1" fmla="*/ 12700 w 567267"/>
              <a:gd name="connsiteY1" fmla="*/ 1837267 h 1909234"/>
              <a:gd name="connsiteX2" fmla="*/ 38100 w 567267"/>
              <a:gd name="connsiteY2" fmla="*/ 1769534 h 1909234"/>
              <a:gd name="connsiteX3" fmla="*/ 38100 w 567267"/>
              <a:gd name="connsiteY3" fmla="*/ 1769534 h 1909234"/>
              <a:gd name="connsiteX4" fmla="*/ 4233 w 567267"/>
              <a:gd name="connsiteY4" fmla="*/ 1701800 h 1909234"/>
              <a:gd name="connsiteX5" fmla="*/ 38100 w 567267"/>
              <a:gd name="connsiteY5" fmla="*/ 1655234 h 1909234"/>
              <a:gd name="connsiteX6" fmla="*/ 55033 w 567267"/>
              <a:gd name="connsiteY6" fmla="*/ 1621367 h 1909234"/>
              <a:gd name="connsiteX7" fmla="*/ 55033 w 567267"/>
              <a:gd name="connsiteY7" fmla="*/ 1621367 h 1909234"/>
              <a:gd name="connsiteX8" fmla="*/ 71967 w 567267"/>
              <a:gd name="connsiteY8" fmla="*/ 1553634 h 1909234"/>
              <a:gd name="connsiteX9" fmla="*/ 110067 w 567267"/>
              <a:gd name="connsiteY9" fmla="*/ 1511300 h 1909234"/>
              <a:gd name="connsiteX10" fmla="*/ 114300 w 567267"/>
              <a:gd name="connsiteY10" fmla="*/ 1460500 h 1909234"/>
              <a:gd name="connsiteX11" fmla="*/ 165100 w 567267"/>
              <a:gd name="connsiteY11" fmla="*/ 1473200 h 1909234"/>
              <a:gd name="connsiteX12" fmla="*/ 165100 w 567267"/>
              <a:gd name="connsiteY12" fmla="*/ 1473200 h 1909234"/>
              <a:gd name="connsiteX13" fmla="*/ 173567 w 567267"/>
              <a:gd name="connsiteY13" fmla="*/ 1380067 h 1909234"/>
              <a:gd name="connsiteX14" fmla="*/ 173567 w 567267"/>
              <a:gd name="connsiteY14" fmla="*/ 1320800 h 1909234"/>
              <a:gd name="connsiteX15" fmla="*/ 173567 w 567267"/>
              <a:gd name="connsiteY15" fmla="*/ 1320800 h 1909234"/>
              <a:gd name="connsiteX16" fmla="*/ 152400 w 567267"/>
              <a:gd name="connsiteY16" fmla="*/ 1274234 h 1909234"/>
              <a:gd name="connsiteX17" fmla="*/ 152400 w 567267"/>
              <a:gd name="connsiteY17" fmla="*/ 1274234 h 1909234"/>
              <a:gd name="connsiteX18" fmla="*/ 101600 w 567267"/>
              <a:gd name="connsiteY18" fmla="*/ 1206500 h 1909234"/>
              <a:gd name="connsiteX19" fmla="*/ 67733 w 567267"/>
              <a:gd name="connsiteY19" fmla="*/ 1168400 h 1909234"/>
              <a:gd name="connsiteX20" fmla="*/ 42333 w 567267"/>
              <a:gd name="connsiteY20" fmla="*/ 1113367 h 1909234"/>
              <a:gd name="connsiteX21" fmla="*/ 42333 w 567267"/>
              <a:gd name="connsiteY21" fmla="*/ 1113367 h 1909234"/>
              <a:gd name="connsiteX22" fmla="*/ 76200 w 567267"/>
              <a:gd name="connsiteY22" fmla="*/ 1066800 h 1909234"/>
              <a:gd name="connsiteX23" fmla="*/ 148167 w 567267"/>
              <a:gd name="connsiteY23" fmla="*/ 1054100 h 1909234"/>
              <a:gd name="connsiteX24" fmla="*/ 148167 w 567267"/>
              <a:gd name="connsiteY24" fmla="*/ 1054100 h 1909234"/>
              <a:gd name="connsiteX25" fmla="*/ 143933 w 567267"/>
              <a:gd name="connsiteY25" fmla="*/ 973667 h 1909234"/>
              <a:gd name="connsiteX26" fmla="*/ 93133 w 567267"/>
              <a:gd name="connsiteY26" fmla="*/ 897467 h 1909234"/>
              <a:gd name="connsiteX27" fmla="*/ 76200 w 567267"/>
              <a:gd name="connsiteY27" fmla="*/ 842434 h 1909234"/>
              <a:gd name="connsiteX28" fmla="*/ 76200 w 567267"/>
              <a:gd name="connsiteY28" fmla="*/ 842434 h 1909234"/>
              <a:gd name="connsiteX29" fmla="*/ 97367 w 567267"/>
              <a:gd name="connsiteY29" fmla="*/ 800100 h 1909234"/>
              <a:gd name="connsiteX30" fmla="*/ 156633 w 567267"/>
              <a:gd name="connsiteY30" fmla="*/ 825500 h 1909234"/>
              <a:gd name="connsiteX31" fmla="*/ 156633 w 567267"/>
              <a:gd name="connsiteY31" fmla="*/ 825500 h 1909234"/>
              <a:gd name="connsiteX32" fmla="*/ 173567 w 567267"/>
              <a:gd name="connsiteY32" fmla="*/ 774700 h 1909234"/>
              <a:gd name="connsiteX33" fmla="*/ 173567 w 567267"/>
              <a:gd name="connsiteY33" fmla="*/ 774700 h 1909234"/>
              <a:gd name="connsiteX34" fmla="*/ 139700 w 567267"/>
              <a:gd name="connsiteY34" fmla="*/ 732367 h 1909234"/>
              <a:gd name="connsiteX35" fmla="*/ 194733 w 567267"/>
              <a:gd name="connsiteY35" fmla="*/ 698500 h 1909234"/>
              <a:gd name="connsiteX36" fmla="*/ 194733 w 567267"/>
              <a:gd name="connsiteY36" fmla="*/ 698500 h 1909234"/>
              <a:gd name="connsiteX37" fmla="*/ 173567 w 567267"/>
              <a:gd name="connsiteY37" fmla="*/ 647700 h 1909234"/>
              <a:gd name="connsiteX38" fmla="*/ 173567 w 567267"/>
              <a:gd name="connsiteY38" fmla="*/ 647700 h 1909234"/>
              <a:gd name="connsiteX39" fmla="*/ 177800 w 567267"/>
              <a:gd name="connsiteY39" fmla="*/ 609600 h 1909234"/>
              <a:gd name="connsiteX40" fmla="*/ 254000 w 567267"/>
              <a:gd name="connsiteY40" fmla="*/ 571500 h 1909234"/>
              <a:gd name="connsiteX41" fmla="*/ 254000 w 567267"/>
              <a:gd name="connsiteY41" fmla="*/ 571500 h 1909234"/>
              <a:gd name="connsiteX42" fmla="*/ 275167 w 567267"/>
              <a:gd name="connsiteY42" fmla="*/ 529167 h 1909234"/>
              <a:gd name="connsiteX43" fmla="*/ 241300 w 567267"/>
              <a:gd name="connsiteY43" fmla="*/ 495300 h 1909234"/>
              <a:gd name="connsiteX44" fmla="*/ 228600 w 567267"/>
              <a:gd name="connsiteY44" fmla="*/ 461434 h 1909234"/>
              <a:gd name="connsiteX45" fmla="*/ 266700 w 567267"/>
              <a:gd name="connsiteY45" fmla="*/ 444500 h 1909234"/>
              <a:gd name="connsiteX46" fmla="*/ 304800 w 567267"/>
              <a:gd name="connsiteY46" fmla="*/ 402167 h 1909234"/>
              <a:gd name="connsiteX47" fmla="*/ 304800 w 567267"/>
              <a:gd name="connsiteY47" fmla="*/ 402167 h 1909234"/>
              <a:gd name="connsiteX48" fmla="*/ 368300 w 567267"/>
              <a:gd name="connsiteY48" fmla="*/ 419100 h 1909234"/>
              <a:gd name="connsiteX49" fmla="*/ 393700 w 567267"/>
              <a:gd name="connsiteY49" fmla="*/ 457200 h 1909234"/>
              <a:gd name="connsiteX50" fmla="*/ 393700 w 567267"/>
              <a:gd name="connsiteY50" fmla="*/ 457200 h 1909234"/>
              <a:gd name="connsiteX51" fmla="*/ 444500 w 567267"/>
              <a:gd name="connsiteY51" fmla="*/ 448734 h 1909234"/>
              <a:gd name="connsiteX52" fmla="*/ 482600 w 567267"/>
              <a:gd name="connsiteY52" fmla="*/ 427567 h 1909234"/>
              <a:gd name="connsiteX53" fmla="*/ 533400 w 567267"/>
              <a:gd name="connsiteY53" fmla="*/ 414867 h 1909234"/>
              <a:gd name="connsiteX54" fmla="*/ 495300 w 567267"/>
              <a:gd name="connsiteY54" fmla="*/ 381000 h 1909234"/>
              <a:gd name="connsiteX55" fmla="*/ 482600 w 567267"/>
              <a:gd name="connsiteY55" fmla="*/ 342900 h 1909234"/>
              <a:gd name="connsiteX56" fmla="*/ 482600 w 567267"/>
              <a:gd name="connsiteY56" fmla="*/ 342900 h 1909234"/>
              <a:gd name="connsiteX57" fmla="*/ 524933 w 567267"/>
              <a:gd name="connsiteY57" fmla="*/ 296334 h 1909234"/>
              <a:gd name="connsiteX58" fmla="*/ 567267 w 567267"/>
              <a:gd name="connsiteY58" fmla="*/ 283634 h 1909234"/>
              <a:gd name="connsiteX59" fmla="*/ 563033 w 567267"/>
              <a:gd name="connsiteY59" fmla="*/ 241300 h 1909234"/>
              <a:gd name="connsiteX60" fmla="*/ 529167 w 567267"/>
              <a:gd name="connsiteY60" fmla="*/ 203200 h 1909234"/>
              <a:gd name="connsiteX61" fmla="*/ 482600 w 567267"/>
              <a:gd name="connsiteY61" fmla="*/ 194734 h 1909234"/>
              <a:gd name="connsiteX62" fmla="*/ 482600 w 567267"/>
              <a:gd name="connsiteY62" fmla="*/ 194734 h 1909234"/>
              <a:gd name="connsiteX63" fmla="*/ 457200 w 567267"/>
              <a:gd name="connsiteY63" fmla="*/ 139700 h 1909234"/>
              <a:gd name="connsiteX64" fmla="*/ 508000 w 567267"/>
              <a:gd name="connsiteY64" fmla="*/ 105834 h 1909234"/>
              <a:gd name="connsiteX65" fmla="*/ 537633 w 567267"/>
              <a:gd name="connsiteY65" fmla="*/ 55034 h 1909234"/>
              <a:gd name="connsiteX66" fmla="*/ 537633 w 567267"/>
              <a:gd name="connsiteY66" fmla="*/ 0 h 190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67267" h="1909234">
                <a:moveTo>
                  <a:pt x="0" y="1909234"/>
                </a:moveTo>
                <a:lnTo>
                  <a:pt x="12700" y="1837267"/>
                </a:lnTo>
                <a:lnTo>
                  <a:pt x="38100" y="1769534"/>
                </a:lnTo>
                <a:lnTo>
                  <a:pt x="38100" y="1769534"/>
                </a:lnTo>
                <a:lnTo>
                  <a:pt x="4233" y="1701800"/>
                </a:lnTo>
                <a:lnTo>
                  <a:pt x="38100" y="1655234"/>
                </a:lnTo>
                <a:lnTo>
                  <a:pt x="55033" y="1621367"/>
                </a:lnTo>
                <a:lnTo>
                  <a:pt x="55033" y="1621367"/>
                </a:lnTo>
                <a:lnTo>
                  <a:pt x="71967" y="1553634"/>
                </a:lnTo>
                <a:lnTo>
                  <a:pt x="110067" y="1511300"/>
                </a:lnTo>
                <a:lnTo>
                  <a:pt x="114300" y="1460500"/>
                </a:lnTo>
                <a:lnTo>
                  <a:pt x="165100" y="1473200"/>
                </a:lnTo>
                <a:lnTo>
                  <a:pt x="165100" y="1473200"/>
                </a:lnTo>
                <a:lnTo>
                  <a:pt x="173567" y="1380067"/>
                </a:lnTo>
                <a:lnTo>
                  <a:pt x="173567" y="1320800"/>
                </a:lnTo>
                <a:lnTo>
                  <a:pt x="173567" y="1320800"/>
                </a:lnTo>
                <a:lnTo>
                  <a:pt x="152400" y="1274234"/>
                </a:lnTo>
                <a:lnTo>
                  <a:pt x="152400" y="1274234"/>
                </a:lnTo>
                <a:lnTo>
                  <a:pt x="101600" y="1206500"/>
                </a:lnTo>
                <a:lnTo>
                  <a:pt x="67733" y="1168400"/>
                </a:lnTo>
                <a:lnTo>
                  <a:pt x="42333" y="1113367"/>
                </a:lnTo>
                <a:lnTo>
                  <a:pt x="42333" y="1113367"/>
                </a:lnTo>
                <a:lnTo>
                  <a:pt x="76200" y="1066800"/>
                </a:lnTo>
                <a:lnTo>
                  <a:pt x="148167" y="1054100"/>
                </a:lnTo>
                <a:lnTo>
                  <a:pt x="148167" y="1054100"/>
                </a:lnTo>
                <a:lnTo>
                  <a:pt x="143933" y="973667"/>
                </a:lnTo>
                <a:lnTo>
                  <a:pt x="93133" y="897467"/>
                </a:lnTo>
                <a:lnTo>
                  <a:pt x="76200" y="842434"/>
                </a:lnTo>
                <a:lnTo>
                  <a:pt x="76200" y="842434"/>
                </a:lnTo>
                <a:lnTo>
                  <a:pt x="97367" y="800100"/>
                </a:lnTo>
                <a:lnTo>
                  <a:pt x="156633" y="825500"/>
                </a:lnTo>
                <a:lnTo>
                  <a:pt x="156633" y="825500"/>
                </a:lnTo>
                <a:lnTo>
                  <a:pt x="173567" y="774700"/>
                </a:lnTo>
                <a:lnTo>
                  <a:pt x="173567" y="774700"/>
                </a:lnTo>
                <a:lnTo>
                  <a:pt x="139700" y="732367"/>
                </a:lnTo>
                <a:lnTo>
                  <a:pt x="194733" y="698500"/>
                </a:lnTo>
                <a:lnTo>
                  <a:pt x="194733" y="698500"/>
                </a:lnTo>
                <a:lnTo>
                  <a:pt x="173567" y="647700"/>
                </a:lnTo>
                <a:lnTo>
                  <a:pt x="173567" y="647700"/>
                </a:lnTo>
                <a:lnTo>
                  <a:pt x="177800" y="609600"/>
                </a:lnTo>
                <a:lnTo>
                  <a:pt x="254000" y="571500"/>
                </a:lnTo>
                <a:lnTo>
                  <a:pt x="254000" y="571500"/>
                </a:lnTo>
                <a:lnTo>
                  <a:pt x="275167" y="529167"/>
                </a:lnTo>
                <a:lnTo>
                  <a:pt x="241300" y="495300"/>
                </a:lnTo>
                <a:lnTo>
                  <a:pt x="228600" y="461434"/>
                </a:lnTo>
                <a:lnTo>
                  <a:pt x="266700" y="444500"/>
                </a:lnTo>
                <a:lnTo>
                  <a:pt x="304800" y="402167"/>
                </a:lnTo>
                <a:lnTo>
                  <a:pt x="304800" y="402167"/>
                </a:lnTo>
                <a:lnTo>
                  <a:pt x="368300" y="419100"/>
                </a:lnTo>
                <a:lnTo>
                  <a:pt x="393700" y="457200"/>
                </a:lnTo>
                <a:lnTo>
                  <a:pt x="393700" y="457200"/>
                </a:lnTo>
                <a:lnTo>
                  <a:pt x="444500" y="448734"/>
                </a:lnTo>
                <a:lnTo>
                  <a:pt x="482600" y="427567"/>
                </a:lnTo>
                <a:lnTo>
                  <a:pt x="533400" y="414867"/>
                </a:lnTo>
                <a:lnTo>
                  <a:pt x="495300" y="381000"/>
                </a:lnTo>
                <a:lnTo>
                  <a:pt x="482600" y="342900"/>
                </a:lnTo>
                <a:lnTo>
                  <a:pt x="482600" y="342900"/>
                </a:lnTo>
                <a:lnTo>
                  <a:pt x="524933" y="296334"/>
                </a:lnTo>
                <a:lnTo>
                  <a:pt x="567267" y="283634"/>
                </a:lnTo>
                <a:lnTo>
                  <a:pt x="563033" y="241300"/>
                </a:lnTo>
                <a:lnTo>
                  <a:pt x="529167" y="203200"/>
                </a:lnTo>
                <a:lnTo>
                  <a:pt x="482600" y="194734"/>
                </a:lnTo>
                <a:lnTo>
                  <a:pt x="482600" y="194734"/>
                </a:lnTo>
                <a:lnTo>
                  <a:pt x="457200" y="139700"/>
                </a:lnTo>
                <a:lnTo>
                  <a:pt x="508000" y="105834"/>
                </a:lnTo>
                <a:lnTo>
                  <a:pt x="537633" y="55034"/>
                </a:lnTo>
                <a:lnTo>
                  <a:pt x="537633" y="0"/>
                </a:lnTo>
              </a:path>
            </a:pathLst>
          </a:custGeom>
          <a:ln>
            <a:solidFill>
              <a:srgbClr val="5EA0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169229" y="4060371"/>
            <a:ext cx="1832428" cy="918029"/>
          </a:xfrm>
          <a:custGeom>
            <a:avLst/>
            <a:gdLst>
              <a:gd name="connsiteX0" fmla="*/ 10885 w 1832428"/>
              <a:gd name="connsiteY0" fmla="*/ 918029 h 918029"/>
              <a:gd name="connsiteX1" fmla="*/ 10885 w 1832428"/>
              <a:gd name="connsiteY1" fmla="*/ 878115 h 918029"/>
              <a:gd name="connsiteX2" fmla="*/ 25400 w 1832428"/>
              <a:gd name="connsiteY2" fmla="*/ 849086 h 918029"/>
              <a:gd name="connsiteX3" fmla="*/ 0 w 1832428"/>
              <a:gd name="connsiteY3" fmla="*/ 809172 h 918029"/>
              <a:gd name="connsiteX4" fmla="*/ 0 w 1832428"/>
              <a:gd name="connsiteY4" fmla="*/ 769258 h 918029"/>
              <a:gd name="connsiteX5" fmla="*/ 58057 w 1832428"/>
              <a:gd name="connsiteY5" fmla="*/ 754743 h 918029"/>
              <a:gd name="connsiteX6" fmla="*/ 90714 w 1832428"/>
              <a:gd name="connsiteY6" fmla="*/ 747486 h 918029"/>
              <a:gd name="connsiteX7" fmla="*/ 141514 w 1832428"/>
              <a:gd name="connsiteY7" fmla="*/ 714829 h 918029"/>
              <a:gd name="connsiteX8" fmla="*/ 195942 w 1832428"/>
              <a:gd name="connsiteY8" fmla="*/ 671286 h 918029"/>
              <a:gd name="connsiteX9" fmla="*/ 268514 w 1832428"/>
              <a:gd name="connsiteY9" fmla="*/ 631372 h 918029"/>
              <a:gd name="connsiteX10" fmla="*/ 297542 w 1832428"/>
              <a:gd name="connsiteY10" fmla="*/ 616858 h 918029"/>
              <a:gd name="connsiteX11" fmla="*/ 359228 w 1832428"/>
              <a:gd name="connsiteY11" fmla="*/ 616858 h 918029"/>
              <a:gd name="connsiteX12" fmla="*/ 406400 w 1832428"/>
              <a:gd name="connsiteY12" fmla="*/ 591458 h 918029"/>
              <a:gd name="connsiteX13" fmla="*/ 428171 w 1832428"/>
              <a:gd name="connsiteY13" fmla="*/ 547915 h 918029"/>
              <a:gd name="connsiteX14" fmla="*/ 439057 w 1832428"/>
              <a:gd name="connsiteY14" fmla="*/ 508000 h 918029"/>
              <a:gd name="connsiteX15" fmla="*/ 410028 w 1832428"/>
              <a:gd name="connsiteY15" fmla="*/ 482600 h 918029"/>
              <a:gd name="connsiteX16" fmla="*/ 381000 w 1832428"/>
              <a:gd name="connsiteY16" fmla="*/ 453572 h 918029"/>
              <a:gd name="connsiteX17" fmla="*/ 377371 w 1832428"/>
              <a:gd name="connsiteY17" fmla="*/ 420915 h 918029"/>
              <a:gd name="connsiteX18" fmla="*/ 399142 w 1832428"/>
              <a:gd name="connsiteY18" fmla="*/ 381000 h 918029"/>
              <a:gd name="connsiteX19" fmla="*/ 449942 w 1832428"/>
              <a:gd name="connsiteY19" fmla="*/ 341086 h 918029"/>
              <a:gd name="connsiteX20" fmla="*/ 504371 w 1832428"/>
              <a:gd name="connsiteY20" fmla="*/ 315686 h 918029"/>
              <a:gd name="connsiteX21" fmla="*/ 544285 w 1832428"/>
              <a:gd name="connsiteY21" fmla="*/ 319315 h 918029"/>
              <a:gd name="connsiteX22" fmla="*/ 576942 w 1832428"/>
              <a:gd name="connsiteY22" fmla="*/ 279400 h 918029"/>
              <a:gd name="connsiteX23" fmla="*/ 576942 w 1832428"/>
              <a:gd name="connsiteY23" fmla="*/ 279400 h 918029"/>
              <a:gd name="connsiteX24" fmla="*/ 645885 w 1832428"/>
              <a:gd name="connsiteY24" fmla="*/ 268515 h 918029"/>
              <a:gd name="connsiteX25" fmla="*/ 685800 w 1832428"/>
              <a:gd name="connsiteY25" fmla="*/ 257629 h 918029"/>
              <a:gd name="connsiteX26" fmla="*/ 725714 w 1832428"/>
              <a:gd name="connsiteY26" fmla="*/ 257629 h 918029"/>
              <a:gd name="connsiteX27" fmla="*/ 798285 w 1832428"/>
              <a:gd name="connsiteY27" fmla="*/ 290286 h 918029"/>
              <a:gd name="connsiteX28" fmla="*/ 841828 w 1832428"/>
              <a:gd name="connsiteY28" fmla="*/ 301172 h 918029"/>
              <a:gd name="connsiteX29" fmla="*/ 907142 w 1832428"/>
              <a:gd name="connsiteY29" fmla="*/ 333829 h 918029"/>
              <a:gd name="connsiteX30" fmla="*/ 943428 w 1832428"/>
              <a:gd name="connsiteY30" fmla="*/ 319315 h 918029"/>
              <a:gd name="connsiteX31" fmla="*/ 1019628 w 1832428"/>
              <a:gd name="connsiteY31" fmla="*/ 330200 h 918029"/>
              <a:gd name="connsiteX32" fmla="*/ 1074057 w 1832428"/>
              <a:gd name="connsiteY32" fmla="*/ 297543 h 918029"/>
              <a:gd name="connsiteX33" fmla="*/ 1128485 w 1832428"/>
              <a:gd name="connsiteY33" fmla="*/ 264886 h 918029"/>
              <a:gd name="connsiteX34" fmla="*/ 1190171 w 1832428"/>
              <a:gd name="connsiteY34" fmla="*/ 261258 h 918029"/>
              <a:gd name="connsiteX35" fmla="*/ 1244600 w 1832428"/>
              <a:gd name="connsiteY35" fmla="*/ 243115 h 918029"/>
              <a:gd name="connsiteX36" fmla="*/ 1291771 w 1832428"/>
              <a:gd name="connsiteY36" fmla="*/ 188686 h 918029"/>
              <a:gd name="connsiteX37" fmla="*/ 1338942 w 1832428"/>
              <a:gd name="connsiteY37" fmla="*/ 127000 h 918029"/>
              <a:gd name="connsiteX38" fmla="*/ 1338942 w 1832428"/>
              <a:gd name="connsiteY38" fmla="*/ 127000 h 918029"/>
              <a:gd name="connsiteX39" fmla="*/ 1404257 w 1832428"/>
              <a:gd name="connsiteY39" fmla="*/ 94343 h 918029"/>
              <a:gd name="connsiteX40" fmla="*/ 1447800 w 1832428"/>
              <a:gd name="connsiteY40" fmla="*/ 79829 h 918029"/>
              <a:gd name="connsiteX41" fmla="*/ 1447800 w 1832428"/>
              <a:gd name="connsiteY41" fmla="*/ 79829 h 918029"/>
              <a:gd name="connsiteX42" fmla="*/ 1513114 w 1832428"/>
              <a:gd name="connsiteY42" fmla="*/ 97972 h 918029"/>
              <a:gd name="connsiteX43" fmla="*/ 1571171 w 1832428"/>
              <a:gd name="connsiteY43" fmla="*/ 83458 h 918029"/>
              <a:gd name="connsiteX44" fmla="*/ 1629228 w 1832428"/>
              <a:gd name="connsiteY44" fmla="*/ 47172 h 918029"/>
              <a:gd name="connsiteX45" fmla="*/ 1654628 w 1832428"/>
              <a:gd name="connsiteY45" fmla="*/ 29029 h 918029"/>
              <a:gd name="connsiteX46" fmla="*/ 1716314 w 1832428"/>
              <a:gd name="connsiteY46" fmla="*/ 61686 h 918029"/>
              <a:gd name="connsiteX47" fmla="*/ 1770742 w 1832428"/>
              <a:gd name="connsiteY47" fmla="*/ 72572 h 918029"/>
              <a:gd name="connsiteX48" fmla="*/ 1817914 w 1832428"/>
              <a:gd name="connsiteY48" fmla="*/ 65315 h 918029"/>
              <a:gd name="connsiteX49" fmla="*/ 1817914 w 1832428"/>
              <a:gd name="connsiteY49" fmla="*/ 65315 h 918029"/>
              <a:gd name="connsiteX50" fmla="*/ 1832428 w 1832428"/>
              <a:gd name="connsiteY50" fmla="*/ 18143 h 918029"/>
              <a:gd name="connsiteX51" fmla="*/ 1803400 w 1832428"/>
              <a:gd name="connsiteY51" fmla="*/ 0 h 918029"/>
              <a:gd name="connsiteX52" fmla="*/ 1803400 w 1832428"/>
              <a:gd name="connsiteY52" fmla="*/ 0 h 91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32428" h="918029">
                <a:moveTo>
                  <a:pt x="10885" y="918029"/>
                </a:moveTo>
                <a:lnTo>
                  <a:pt x="10885" y="878115"/>
                </a:lnTo>
                <a:lnTo>
                  <a:pt x="25400" y="849086"/>
                </a:lnTo>
                <a:lnTo>
                  <a:pt x="0" y="809172"/>
                </a:lnTo>
                <a:lnTo>
                  <a:pt x="0" y="769258"/>
                </a:lnTo>
                <a:lnTo>
                  <a:pt x="58057" y="754743"/>
                </a:lnTo>
                <a:lnTo>
                  <a:pt x="90714" y="747486"/>
                </a:lnTo>
                <a:lnTo>
                  <a:pt x="141514" y="714829"/>
                </a:lnTo>
                <a:lnTo>
                  <a:pt x="195942" y="671286"/>
                </a:lnTo>
                <a:lnTo>
                  <a:pt x="268514" y="631372"/>
                </a:lnTo>
                <a:lnTo>
                  <a:pt x="297542" y="616858"/>
                </a:lnTo>
                <a:lnTo>
                  <a:pt x="359228" y="616858"/>
                </a:lnTo>
                <a:lnTo>
                  <a:pt x="406400" y="591458"/>
                </a:lnTo>
                <a:lnTo>
                  <a:pt x="428171" y="547915"/>
                </a:lnTo>
                <a:lnTo>
                  <a:pt x="439057" y="508000"/>
                </a:lnTo>
                <a:lnTo>
                  <a:pt x="410028" y="482600"/>
                </a:lnTo>
                <a:lnTo>
                  <a:pt x="381000" y="453572"/>
                </a:lnTo>
                <a:lnTo>
                  <a:pt x="377371" y="420915"/>
                </a:lnTo>
                <a:lnTo>
                  <a:pt x="399142" y="381000"/>
                </a:lnTo>
                <a:lnTo>
                  <a:pt x="449942" y="341086"/>
                </a:lnTo>
                <a:lnTo>
                  <a:pt x="504371" y="315686"/>
                </a:lnTo>
                <a:lnTo>
                  <a:pt x="544285" y="319315"/>
                </a:lnTo>
                <a:lnTo>
                  <a:pt x="576942" y="279400"/>
                </a:lnTo>
                <a:lnTo>
                  <a:pt x="576942" y="279400"/>
                </a:lnTo>
                <a:lnTo>
                  <a:pt x="645885" y="268515"/>
                </a:lnTo>
                <a:lnTo>
                  <a:pt x="685800" y="257629"/>
                </a:lnTo>
                <a:lnTo>
                  <a:pt x="725714" y="257629"/>
                </a:lnTo>
                <a:lnTo>
                  <a:pt x="798285" y="290286"/>
                </a:lnTo>
                <a:lnTo>
                  <a:pt x="841828" y="301172"/>
                </a:lnTo>
                <a:lnTo>
                  <a:pt x="907142" y="333829"/>
                </a:lnTo>
                <a:lnTo>
                  <a:pt x="943428" y="319315"/>
                </a:lnTo>
                <a:lnTo>
                  <a:pt x="1019628" y="330200"/>
                </a:lnTo>
                <a:lnTo>
                  <a:pt x="1074057" y="297543"/>
                </a:lnTo>
                <a:lnTo>
                  <a:pt x="1128485" y="264886"/>
                </a:lnTo>
                <a:lnTo>
                  <a:pt x="1190171" y="261258"/>
                </a:lnTo>
                <a:lnTo>
                  <a:pt x="1244600" y="243115"/>
                </a:lnTo>
                <a:lnTo>
                  <a:pt x="1291771" y="188686"/>
                </a:lnTo>
                <a:lnTo>
                  <a:pt x="1338942" y="127000"/>
                </a:lnTo>
                <a:lnTo>
                  <a:pt x="1338942" y="127000"/>
                </a:lnTo>
                <a:lnTo>
                  <a:pt x="1404257" y="94343"/>
                </a:lnTo>
                <a:lnTo>
                  <a:pt x="1447800" y="79829"/>
                </a:lnTo>
                <a:lnTo>
                  <a:pt x="1447800" y="79829"/>
                </a:lnTo>
                <a:lnTo>
                  <a:pt x="1513114" y="97972"/>
                </a:lnTo>
                <a:lnTo>
                  <a:pt x="1571171" y="83458"/>
                </a:lnTo>
                <a:lnTo>
                  <a:pt x="1629228" y="47172"/>
                </a:lnTo>
                <a:lnTo>
                  <a:pt x="1654628" y="29029"/>
                </a:lnTo>
                <a:lnTo>
                  <a:pt x="1716314" y="61686"/>
                </a:lnTo>
                <a:lnTo>
                  <a:pt x="1770742" y="72572"/>
                </a:lnTo>
                <a:lnTo>
                  <a:pt x="1817914" y="65315"/>
                </a:lnTo>
                <a:lnTo>
                  <a:pt x="1817914" y="65315"/>
                </a:lnTo>
                <a:lnTo>
                  <a:pt x="1832428" y="18143"/>
                </a:lnTo>
                <a:lnTo>
                  <a:pt x="1803400" y="0"/>
                </a:lnTo>
                <a:lnTo>
                  <a:pt x="1803400" y="0"/>
                </a:lnTo>
              </a:path>
            </a:pathLst>
          </a:custGeom>
          <a:ln>
            <a:solidFill>
              <a:srgbClr val="5EA0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682343" y="2427514"/>
            <a:ext cx="558800" cy="1560286"/>
          </a:xfrm>
          <a:custGeom>
            <a:avLst/>
            <a:gdLst>
              <a:gd name="connsiteX0" fmla="*/ 261257 w 558800"/>
              <a:gd name="connsiteY0" fmla="*/ 1560286 h 1560286"/>
              <a:gd name="connsiteX1" fmla="*/ 257628 w 558800"/>
              <a:gd name="connsiteY1" fmla="*/ 1513115 h 1560286"/>
              <a:gd name="connsiteX2" fmla="*/ 279400 w 558800"/>
              <a:gd name="connsiteY2" fmla="*/ 1473200 h 1560286"/>
              <a:gd name="connsiteX3" fmla="*/ 308428 w 558800"/>
              <a:gd name="connsiteY3" fmla="*/ 1447800 h 1560286"/>
              <a:gd name="connsiteX4" fmla="*/ 399143 w 558800"/>
              <a:gd name="connsiteY4" fmla="*/ 1433286 h 1560286"/>
              <a:gd name="connsiteX5" fmla="*/ 439057 w 558800"/>
              <a:gd name="connsiteY5" fmla="*/ 1426029 h 1560286"/>
              <a:gd name="connsiteX6" fmla="*/ 497114 w 558800"/>
              <a:gd name="connsiteY6" fmla="*/ 1400629 h 1560286"/>
              <a:gd name="connsiteX7" fmla="*/ 526143 w 558800"/>
              <a:gd name="connsiteY7" fmla="*/ 1320800 h 1560286"/>
              <a:gd name="connsiteX8" fmla="*/ 558800 w 558800"/>
              <a:gd name="connsiteY8" fmla="*/ 1255486 h 1560286"/>
              <a:gd name="connsiteX9" fmla="*/ 551543 w 558800"/>
              <a:gd name="connsiteY9" fmla="*/ 1201057 h 1560286"/>
              <a:gd name="connsiteX10" fmla="*/ 508000 w 558800"/>
              <a:gd name="connsiteY10" fmla="*/ 1153886 h 1560286"/>
              <a:gd name="connsiteX11" fmla="*/ 457200 w 558800"/>
              <a:gd name="connsiteY11" fmla="*/ 1135743 h 1560286"/>
              <a:gd name="connsiteX12" fmla="*/ 406400 w 558800"/>
              <a:gd name="connsiteY12" fmla="*/ 1110343 h 1560286"/>
              <a:gd name="connsiteX13" fmla="*/ 348343 w 558800"/>
              <a:gd name="connsiteY13" fmla="*/ 1070429 h 1560286"/>
              <a:gd name="connsiteX14" fmla="*/ 304800 w 558800"/>
              <a:gd name="connsiteY14" fmla="*/ 1008743 h 1560286"/>
              <a:gd name="connsiteX15" fmla="*/ 254000 w 558800"/>
              <a:gd name="connsiteY15" fmla="*/ 957943 h 1560286"/>
              <a:gd name="connsiteX16" fmla="*/ 177800 w 558800"/>
              <a:gd name="connsiteY16" fmla="*/ 910772 h 1560286"/>
              <a:gd name="connsiteX17" fmla="*/ 105228 w 558800"/>
              <a:gd name="connsiteY17" fmla="*/ 849086 h 1560286"/>
              <a:gd name="connsiteX18" fmla="*/ 36286 w 558800"/>
              <a:gd name="connsiteY18" fmla="*/ 801915 h 1560286"/>
              <a:gd name="connsiteX19" fmla="*/ 36286 w 558800"/>
              <a:gd name="connsiteY19" fmla="*/ 801915 h 1560286"/>
              <a:gd name="connsiteX20" fmla="*/ 0 w 558800"/>
              <a:gd name="connsiteY20" fmla="*/ 743857 h 1560286"/>
              <a:gd name="connsiteX21" fmla="*/ 18143 w 558800"/>
              <a:gd name="connsiteY21" fmla="*/ 700315 h 1560286"/>
              <a:gd name="connsiteX22" fmla="*/ 54428 w 558800"/>
              <a:gd name="connsiteY22" fmla="*/ 526143 h 1560286"/>
              <a:gd name="connsiteX23" fmla="*/ 112486 w 558800"/>
              <a:gd name="connsiteY23" fmla="*/ 246743 h 1560286"/>
              <a:gd name="connsiteX24" fmla="*/ 119743 w 558800"/>
              <a:gd name="connsiteY24" fmla="*/ 152400 h 1560286"/>
              <a:gd name="connsiteX25" fmla="*/ 166914 w 558800"/>
              <a:gd name="connsiteY25" fmla="*/ 94343 h 1560286"/>
              <a:gd name="connsiteX26" fmla="*/ 214086 w 558800"/>
              <a:gd name="connsiteY26" fmla="*/ 0 h 15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8800" h="1560286">
                <a:moveTo>
                  <a:pt x="261257" y="1560286"/>
                </a:moveTo>
                <a:lnTo>
                  <a:pt x="257628" y="1513115"/>
                </a:lnTo>
                <a:lnTo>
                  <a:pt x="279400" y="1473200"/>
                </a:lnTo>
                <a:lnTo>
                  <a:pt x="308428" y="1447800"/>
                </a:lnTo>
                <a:lnTo>
                  <a:pt x="399143" y="1433286"/>
                </a:lnTo>
                <a:lnTo>
                  <a:pt x="439057" y="1426029"/>
                </a:lnTo>
                <a:lnTo>
                  <a:pt x="497114" y="1400629"/>
                </a:lnTo>
                <a:lnTo>
                  <a:pt x="526143" y="1320800"/>
                </a:lnTo>
                <a:lnTo>
                  <a:pt x="558800" y="1255486"/>
                </a:lnTo>
                <a:lnTo>
                  <a:pt x="551543" y="1201057"/>
                </a:lnTo>
                <a:lnTo>
                  <a:pt x="508000" y="1153886"/>
                </a:lnTo>
                <a:lnTo>
                  <a:pt x="457200" y="1135743"/>
                </a:lnTo>
                <a:lnTo>
                  <a:pt x="406400" y="1110343"/>
                </a:lnTo>
                <a:lnTo>
                  <a:pt x="348343" y="1070429"/>
                </a:lnTo>
                <a:lnTo>
                  <a:pt x="304800" y="1008743"/>
                </a:lnTo>
                <a:lnTo>
                  <a:pt x="254000" y="957943"/>
                </a:lnTo>
                <a:lnTo>
                  <a:pt x="177800" y="910772"/>
                </a:lnTo>
                <a:lnTo>
                  <a:pt x="105228" y="849086"/>
                </a:lnTo>
                <a:lnTo>
                  <a:pt x="36286" y="801915"/>
                </a:lnTo>
                <a:lnTo>
                  <a:pt x="36286" y="801915"/>
                </a:lnTo>
                <a:lnTo>
                  <a:pt x="0" y="743857"/>
                </a:lnTo>
                <a:lnTo>
                  <a:pt x="18143" y="700315"/>
                </a:lnTo>
                <a:lnTo>
                  <a:pt x="54428" y="526143"/>
                </a:lnTo>
                <a:lnTo>
                  <a:pt x="112486" y="246743"/>
                </a:lnTo>
                <a:lnTo>
                  <a:pt x="119743" y="152400"/>
                </a:lnTo>
                <a:lnTo>
                  <a:pt x="166914" y="94343"/>
                </a:lnTo>
                <a:lnTo>
                  <a:pt x="214086" y="0"/>
                </a:lnTo>
              </a:path>
            </a:pathLst>
          </a:custGeom>
          <a:ln>
            <a:solidFill>
              <a:srgbClr val="5EA0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740400" y="2658533"/>
            <a:ext cx="1223433" cy="1299634"/>
          </a:xfrm>
          <a:custGeom>
            <a:avLst/>
            <a:gdLst>
              <a:gd name="connsiteX0" fmla="*/ 224367 w 1223433"/>
              <a:gd name="connsiteY0" fmla="*/ 1299634 h 1299634"/>
              <a:gd name="connsiteX1" fmla="*/ 249767 w 1223433"/>
              <a:gd name="connsiteY1" fmla="*/ 1261534 h 1299634"/>
              <a:gd name="connsiteX2" fmla="*/ 249767 w 1223433"/>
              <a:gd name="connsiteY2" fmla="*/ 1261534 h 1299634"/>
              <a:gd name="connsiteX3" fmla="*/ 402167 w 1223433"/>
              <a:gd name="connsiteY3" fmla="*/ 1227667 h 1299634"/>
              <a:gd name="connsiteX4" fmla="*/ 465667 w 1223433"/>
              <a:gd name="connsiteY4" fmla="*/ 1189567 h 1299634"/>
              <a:gd name="connsiteX5" fmla="*/ 520700 w 1223433"/>
              <a:gd name="connsiteY5" fmla="*/ 1062567 h 1299634"/>
              <a:gd name="connsiteX6" fmla="*/ 550333 w 1223433"/>
              <a:gd name="connsiteY6" fmla="*/ 999067 h 1299634"/>
              <a:gd name="connsiteX7" fmla="*/ 529167 w 1223433"/>
              <a:gd name="connsiteY7" fmla="*/ 935567 h 1299634"/>
              <a:gd name="connsiteX8" fmla="*/ 499533 w 1223433"/>
              <a:gd name="connsiteY8" fmla="*/ 905934 h 1299634"/>
              <a:gd name="connsiteX9" fmla="*/ 376767 w 1223433"/>
              <a:gd name="connsiteY9" fmla="*/ 859367 h 1299634"/>
              <a:gd name="connsiteX10" fmla="*/ 292100 w 1223433"/>
              <a:gd name="connsiteY10" fmla="*/ 770467 h 1299634"/>
              <a:gd name="connsiteX11" fmla="*/ 220133 w 1223433"/>
              <a:gd name="connsiteY11" fmla="*/ 690034 h 1299634"/>
              <a:gd name="connsiteX12" fmla="*/ 139700 w 1223433"/>
              <a:gd name="connsiteY12" fmla="*/ 639234 h 1299634"/>
              <a:gd name="connsiteX13" fmla="*/ 76200 w 1223433"/>
              <a:gd name="connsiteY13" fmla="*/ 588434 h 1299634"/>
              <a:gd name="connsiteX14" fmla="*/ 21167 w 1223433"/>
              <a:gd name="connsiteY14" fmla="*/ 554567 h 1299634"/>
              <a:gd name="connsiteX15" fmla="*/ 0 w 1223433"/>
              <a:gd name="connsiteY15" fmla="*/ 495300 h 1299634"/>
              <a:gd name="connsiteX16" fmla="*/ 46567 w 1223433"/>
              <a:gd name="connsiteY16" fmla="*/ 237067 h 1299634"/>
              <a:gd name="connsiteX17" fmla="*/ 93133 w 1223433"/>
              <a:gd name="connsiteY17" fmla="*/ 0 h 1299634"/>
              <a:gd name="connsiteX18" fmla="*/ 855133 w 1223433"/>
              <a:gd name="connsiteY18" fmla="*/ 169334 h 1299634"/>
              <a:gd name="connsiteX19" fmla="*/ 859367 w 1223433"/>
              <a:gd name="connsiteY19" fmla="*/ 241300 h 1299634"/>
              <a:gd name="connsiteX20" fmla="*/ 948267 w 1223433"/>
              <a:gd name="connsiteY20" fmla="*/ 287867 h 1299634"/>
              <a:gd name="connsiteX21" fmla="*/ 1045633 w 1223433"/>
              <a:gd name="connsiteY21" fmla="*/ 296334 h 1299634"/>
              <a:gd name="connsiteX22" fmla="*/ 1100667 w 1223433"/>
              <a:gd name="connsiteY22" fmla="*/ 355600 h 1299634"/>
              <a:gd name="connsiteX23" fmla="*/ 1075267 w 1223433"/>
              <a:gd name="connsiteY23" fmla="*/ 389467 h 1299634"/>
              <a:gd name="connsiteX24" fmla="*/ 982133 w 1223433"/>
              <a:gd name="connsiteY24" fmla="*/ 486834 h 1299634"/>
              <a:gd name="connsiteX25" fmla="*/ 1032933 w 1223433"/>
              <a:gd name="connsiteY25" fmla="*/ 554567 h 1299634"/>
              <a:gd name="connsiteX26" fmla="*/ 1007533 w 1223433"/>
              <a:gd name="connsiteY26" fmla="*/ 618067 h 1299634"/>
              <a:gd name="connsiteX27" fmla="*/ 965200 w 1223433"/>
              <a:gd name="connsiteY27" fmla="*/ 808567 h 1299634"/>
              <a:gd name="connsiteX28" fmla="*/ 1223433 w 1223433"/>
              <a:gd name="connsiteY28" fmla="*/ 872067 h 1299634"/>
              <a:gd name="connsiteX29" fmla="*/ 1223433 w 1223433"/>
              <a:gd name="connsiteY29" fmla="*/ 939800 h 1299634"/>
              <a:gd name="connsiteX30" fmla="*/ 1185333 w 1223433"/>
              <a:gd name="connsiteY30" fmla="*/ 1032934 h 1299634"/>
              <a:gd name="connsiteX31" fmla="*/ 1185333 w 1223433"/>
              <a:gd name="connsiteY31" fmla="*/ 1032934 h 1299634"/>
              <a:gd name="connsiteX32" fmla="*/ 944033 w 1223433"/>
              <a:gd name="connsiteY32" fmla="*/ 982134 h 1299634"/>
              <a:gd name="connsiteX33" fmla="*/ 880533 w 1223433"/>
              <a:gd name="connsiteY33" fmla="*/ 1147234 h 1299634"/>
              <a:gd name="connsiteX34" fmla="*/ 817033 w 1223433"/>
              <a:gd name="connsiteY34" fmla="*/ 1193800 h 1299634"/>
              <a:gd name="connsiteX35" fmla="*/ 685800 w 1223433"/>
              <a:gd name="connsiteY35" fmla="*/ 1223434 h 1299634"/>
              <a:gd name="connsiteX36" fmla="*/ 601133 w 1223433"/>
              <a:gd name="connsiteY36" fmla="*/ 1240367 h 1299634"/>
              <a:gd name="connsiteX37" fmla="*/ 478367 w 1223433"/>
              <a:gd name="connsiteY37" fmla="*/ 1270000 h 1299634"/>
              <a:gd name="connsiteX38" fmla="*/ 368300 w 1223433"/>
              <a:gd name="connsiteY38" fmla="*/ 1282700 h 1299634"/>
              <a:gd name="connsiteX39" fmla="*/ 224367 w 1223433"/>
              <a:gd name="connsiteY39" fmla="*/ 1299634 h 129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23433" h="1299634">
                <a:moveTo>
                  <a:pt x="224367" y="1299634"/>
                </a:moveTo>
                <a:lnTo>
                  <a:pt x="249767" y="1261534"/>
                </a:lnTo>
                <a:lnTo>
                  <a:pt x="249767" y="1261534"/>
                </a:lnTo>
                <a:lnTo>
                  <a:pt x="402167" y="1227667"/>
                </a:lnTo>
                <a:lnTo>
                  <a:pt x="465667" y="1189567"/>
                </a:lnTo>
                <a:lnTo>
                  <a:pt x="520700" y="1062567"/>
                </a:lnTo>
                <a:lnTo>
                  <a:pt x="550333" y="999067"/>
                </a:lnTo>
                <a:lnTo>
                  <a:pt x="529167" y="935567"/>
                </a:lnTo>
                <a:lnTo>
                  <a:pt x="499533" y="905934"/>
                </a:lnTo>
                <a:lnTo>
                  <a:pt x="376767" y="859367"/>
                </a:lnTo>
                <a:lnTo>
                  <a:pt x="292100" y="770467"/>
                </a:lnTo>
                <a:lnTo>
                  <a:pt x="220133" y="690034"/>
                </a:lnTo>
                <a:lnTo>
                  <a:pt x="139700" y="639234"/>
                </a:lnTo>
                <a:lnTo>
                  <a:pt x="76200" y="588434"/>
                </a:lnTo>
                <a:lnTo>
                  <a:pt x="21167" y="554567"/>
                </a:lnTo>
                <a:lnTo>
                  <a:pt x="0" y="495300"/>
                </a:lnTo>
                <a:lnTo>
                  <a:pt x="46567" y="237067"/>
                </a:lnTo>
                <a:lnTo>
                  <a:pt x="93133" y="0"/>
                </a:lnTo>
                <a:lnTo>
                  <a:pt x="855133" y="169334"/>
                </a:lnTo>
                <a:lnTo>
                  <a:pt x="859367" y="241300"/>
                </a:lnTo>
                <a:lnTo>
                  <a:pt x="948267" y="287867"/>
                </a:lnTo>
                <a:lnTo>
                  <a:pt x="1045633" y="296334"/>
                </a:lnTo>
                <a:lnTo>
                  <a:pt x="1100667" y="355600"/>
                </a:lnTo>
                <a:lnTo>
                  <a:pt x="1075267" y="389467"/>
                </a:lnTo>
                <a:lnTo>
                  <a:pt x="982133" y="486834"/>
                </a:lnTo>
                <a:lnTo>
                  <a:pt x="1032933" y="554567"/>
                </a:lnTo>
                <a:lnTo>
                  <a:pt x="1007533" y="618067"/>
                </a:lnTo>
                <a:lnTo>
                  <a:pt x="965200" y="808567"/>
                </a:lnTo>
                <a:lnTo>
                  <a:pt x="1223433" y="872067"/>
                </a:lnTo>
                <a:lnTo>
                  <a:pt x="1223433" y="939800"/>
                </a:lnTo>
                <a:lnTo>
                  <a:pt x="1185333" y="1032934"/>
                </a:lnTo>
                <a:lnTo>
                  <a:pt x="1185333" y="1032934"/>
                </a:lnTo>
                <a:lnTo>
                  <a:pt x="944033" y="982134"/>
                </a:lnTo>
                <a:lnTo>
                  <a:pt x="880533" y="1147234"/>
                </a:lnTo>
                <a:lnTo>
                  <a:pt x="817033" y="1193800"/>
                </a:lnTo>
                <a:lnTo>
                  <a:pt x="685800" y="1223434"/>
                </a:lnTo>
                <a:lnTo>
                  <a:pt x="601133" y="1240367"/>
                </a:lnTo>
                <a:lnTo>
                  <a:pt x="478367" y="1270000"/>
                </a:lnTo>
                <a:lnTo>
                  <a:pt x="368300" y="1282700"/>
                </a:lnTo>
                <a:lnTo>
                  <a:pt x="224367" y="1299634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6714067" y="3072384"/>
            <a:ext cx="503766" cy="452967"/>
          </a:xfrm>
          <a:custGeom>
            <a:avLst/>
            <a:gdLst>
              <a:gd name="connsiteX0" fmla="*/ 0 w 503766"/>
              <a:gd name="connsiteY0" fmla="*/ 397934 h 452967"/>
              <a:gd name="connsiteX1" fmla="*/ 25400 w 503766"/>
              <a:gd name="connsiteY1" fmla="*/ 258234 h 452967"/>
              <a:gd name="connsiteX2" fmla="*/ 67733 w 503766"/>
              <a:gd name="connsiteY2" fmla="*/ 156634 h 452967"/>
              <a:gd name="connsiteX3" fmla="*/ 254000 w 503766"/>
              <a:gd name="connsiteY3" fmla="*/ 0 h 452967"/>
              <a:gd name="connsiteX4" fmla="*/ 309033 w 503766"/>
              <a:gd name="connsiteY4" fmla="*/ 55034 h 452967"/>
              <a:gd name="connsiteX5" fmla="*/ 503766 w 503766"/>
              <a:gd name="connsiteY5" fmla="*/ 105834 h 452967"/>
              <a:gd name="connsiteX6" fmla="*/ 465666 w 503766"/>
              <a:gd name="connsiteY6" fmla="*/ 292100 h 452967"/>
              <a:gd name="connsiteX7" fmla="*/ 381000 w 503766"/>
              <a:gd name="connsiteY7" fmla="*/ 313267 h 452967"/>
              <a:gd name="connsiteX8" fmla="*/ 317500 w 503766"/>
              <a:gd name="connsiteY8" fmla="*/ 376767 h 452967"/>
              <a:gd name="connsiteX9" fmla="*/ 258233 w 503766"/>
              <a:gd name="connsiteY9" fmla="*/ 452967 h 452967"/>
              <a:gd name="connsiteX10" fmla="*/ 258233 w 503766"/>
              <a:gd name="connsiteY10" fmla="*/ 452967 h 452967"/>
              <a:gd name="connsiteX11" fmla="*/ 0 w 503766"/>
              <a:gd name="connsiteY11" fmla="*/ 397934 h 45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3766" h="452967">
                <a:moveTo>
                  <a:pt x="0" y="397934"/>
                </a:moveTo>
                <a:lnTo>
                  <a:pt x="25400" y="258234"/>
                </a:lnTo>
                <a:lnTo>
                  <a:pt x="67733" y="156634"/>
                </a:lnTo>
                <a:lnTo>
                  <a:pt x="254000" y="0"/>
                </a:lnTo>
                <a:lnTo>
                  <a:pt x="309033" y="55034"/>
                </a:lnTo>
                <a:lnTo>
                  <a:pt x="503766" y="105834"/>
                </a:lnTo>
                <a:lnTo>
                  <a:pt x="465666" y="292100"/>
                </a:lnTo>
                <a:lnTo>
                  <a:pt x="381000" y="313267"/>
                </a:lnTo>
                <a:lnTo>
                  <a:pt x="317500" y="376767"/>
                </a:lnTo>
                <a:lnTo>
                  <a:pt x="258233" y="452967"/>
                </a:lnTo>
                <a:lnTo>
                  <a:pt x="258233" y="452967"/>
                </a:lnTo>
                <a:lnTo>
                  <a:pt x="0" y="397934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6591300" y="3636433"/>
            <a:ext cx="440267" cy="440267"/>
          </a:xfrm>
          <a:custGeom>
            <a:avLst/>
            <a:gdLst>
              <a:gd name="connsiteX0" fmla="*/ 93133 w 440267"/>
              <a:gd name="connsiteY0" fmla="*/ 0 h 440267"/>
              <a:gd name="connsiteX1" fmla="*/ 330200 w 440267"/>
              <a:gd name="connsiteY1" fmla="*/ 59267 h 440267"/>
              <a:gd name="connsiteX2" fmla="*/ 296333 w 440267"/>
              <a:gd name="connsiteY2" fmla="*/ 139700 h 440267"/>
              <a:gd name="connsiteX3" fmla="*/ 220133 w 440267"/>
              <a:gd name="connsiteY3" fmla="*/ 148167 h 440267"/>
              <a:gd name="connsiteX4" fmla="*/ 211667 w 440267"/>
              <a:gd name="connsiteY4" fmla="*/ 186267 h 440267"/>
              <a:gd name="connsiteX5" fmla="*/ 321733 w 440267"/>
              <a:gd name="connsiteY5" fmla="*/ 262467 h 440267"/>
              <a:gd name="connsiteX6" fmla="*/ 440267 w 440267"/>
              <a:gd name="connsiteY6" fmla="*/ 372534 h 440267"/>
              <a:gd name="connsiteX7" fmla="*/ 389467 w 440267"/>
              <a:gd name="connsiteY7" fmla="*/ 440267 h 440267"/>
              <a:gd name="connsiteX8" fmla="*/ 249767 w 440267"/>
              <a:gd name="connsiteY8" fmla="*/ 372534 h 440267"/>
              <a:gd name="connsiteX9" fmla="*/ 182033 w 440267"/>
              <a:gd name="connsiteY9" fmla="*/ 351367 h 440267"/>
              <a:gd name="connsiteX10" fmla="*/ 131233 w 440267"/>
              <a:gd name="connsiteY10" fmla="*/ 397934 h 440267"/>
              <a:gd name="connsiteX11" fmla="*/ 80433 w 440267"/>
              <a:gd name="connsiteY11" fmla="*/ 414867 h 440267"/>
              <a:gd name="connsiteX12" fmla="*/ 12700 w 440267"/>
              <a:gd name="connsiteY12" fmla="*/ 347134 h 440267"/>
              <a:gd name="connsiteX13" fmla="*/ 0 w 440267"/>
              <a:gd name="connsiteY13" fmla="*/ 313267 h 440267"/>
              <a:gd name="connsiteX14" fmla="*/ 55033 w 440267"/>
              <a:gd name="connsiteY14" fmla="*/ 143934 h 440267"/>
              <a:gd name="connsiteX15" fmla="*/ 93133 w 440267"/>
              <a:gd name="connsiteY15" fmla="*/ 0 h 44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267" h="440267">
                <a:moveTo>
                  <a:pt x="93133" y="0"/>
                </a:moveTo>
                <a:lnTo>
                  <a:pt x="330200" y="59267"/>
                </a:lnTo>
                <a:lnTo>
                  <a:pt x="296333" y="139700"/>
                </a:lnTo>
                <a:lnTo>
                  <a:pt x="220133" y="148167"/>
                </a:lnTo>
                <a:lnTo>
                  <a:pt x="211667" y="186267"/>
                </a:lnTo>
                <a:lnTo>
                  <a:pt x="321733" y="262467"/>
                </a:lnTo>
                <a:lnTo>
                  <a:pt x="440267" y="372534"/>
                </a:lnTo>
                <a:lnTo>
                  <a:pt x="389467" y="440267"/>
                </a:lnTo>
                <a:lnTo>
                  <a:pt x="249767" y="372534"/>
                </a:lnTo>
                <a:lnTo>
                  <a:pt x="182033" y="351367"/>
                </a:lnTo>
                <a:lnTo>
                  <a:pt x="131233" y="397934"/>
                </a:lnTo>
                <a:lnTo>
                  <a:pt x="80433" y="414867"/>
                </a:lnTo>
                <a:lnTo>
                  <a:pt x="12700" y="347134"/>
                </a:lnTo>
                <a:lnTo>
                  <a:pt x="0" y="313267"/>
                </a:lnTo>
                <a:lnTo>
                  <a:pt x="55033" y="143934"/>
                </a:lnTo>
                <a:lnTo>
                  <a:pt x="93133" y="0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6685643" y="4322536"/>
            <a:ext cx="2467428" cy="1006928"/>
          </a:xfrm>
          <a:custGeom>
            <a:avLst/>
            <a:gdLst>
              <a:gd name="connsiteX0" fmla="*/ 893536 w 2467428"/>
              <a:gd name="connsiteY0" fmla="*/ 0 h 1006928"/>
              <a:gd name="connsiteX1" fmla="*/ 2236107 w 2467428"/>
              <a:gd name="connsiteY1" fmla="*/ 254000 h 1006928"/>
              <a:gd name="connsiteX2" fmla="*/ 2467428 w 2467428"/>
              <a:gd name="connsiteY2" fmla="*/ 444500 h 1006928"/>
              <a:gd name="connsiteX3" fmla="*/ 2467428 w 2467428"/>
              <a:gd name="connsiteY3" fmla="*/ 1002393 h 1006928"/>
              <a:gd name="connsiteX4" fmla="*/ 2367643 w 2467428"/>
              <a:gd name="connsiteY4" fmla="*/ 1006928 h 1006928"/>
              <a:gd name="connsiteX5" fmla="*/ 2240643 w 2467428"/>
              <a:gd name="connsiteY5" fmla="*/ 938893 h 1006928"/>
              <a:gd name="connsiteX6" fmla="*/ 2159000 w 2467428"/>
              <a:gd name="connsiteY6" fmla="*/ 852714 h 1006928"/>
              <a:gd name="connsiteX7" fmla="*/ 2063750 w 2467428"/>
              <a:gd name="connsiteY7" fmla="*/ 811893 h 1006928"/>
              <a:gd name="connsiteX8" fmla="*/ 1941286 w 2467428"/>
              <a:gd name="connsiteY8" fmla="*/ 766535 h 1006928"/>
              <a:gd name="connsiteX9" fmla="*/ 1850571 w 2467428"/>
              <a:gd name="connsiteY9" fmla="*/ 793750 h 1006928"/>
              <a:gd name="connsiteX10" fmla="*/ 1737178 w 2467428"/>
              <a:gd name="connsiteY10" fmla="*/ 752928 h 1006928"/>
              <a:gd name="connsiteX11" fmla="*/ 1628321 w 2467428"/>
              <a:gd name="connsiteY11" fmla="*/ 748393 h 1006928"/>
              <a:gd name="connsiteX12" fmla="*/ 1428750 w 2467428"/>
              <a:gd name="connsiteY12" fmla="*/ 748393 h 1006928"/>
              <a:gd name="connsiteX13" fmla="*/ 1247321 w 2467428"/>
              <a:gd name="connsiteY13" fmla="*/ 739321 h 1006928"/>
              <a:gd name="connsiteX14" fmla="*/ 1111250 w 2467428"/>
              <a:gd name="connsiteY14" fmla="*/ 739321 h 1006928"/>
              <a:gd name="connsiteX15" fmla="*/ 979714 w 2467428"/>
              <a:gd name="connsiteY15" fmla="*/ 743857 h 1006928"/>
              <a:gd name="connsiteX16" fmla="*/ 875393 w 2467428"/>
              <a:gd name="connsiteY16" fmla="*/ 712107 h 1006928"/>
              <a:gd name="connsiteX17" fmla="*/ 771071 w 2467428"/>
              <a:gd name="connsiteY17" fmla="*/ 684893 h 1006928"/>
              <a:gd name="connsiteX18" fmla="*/ 675821 w 2467428"/>
              <a:gd name="connsiteY18" fmla="*/ 703035 h 1006928"/>
              <a:gd name="connsiteX19" fmla="*/ 562428 w 2467428"/>
              <a:gd name="connsiteY19" fmla="*/ 703035 h 1006928"/>
              <a:gd name="connsiteX20" fmla="*/ 489857 w 2467428"/>
              <a:gd name="connsiteY20" fmla="*/ 693964 h 1006928"/>
              <a:gd name="connsiteX21" fmla="*/ 394607 w 2467428"/>
              <a:gd name="connsiteY21" fmla="*/ 698500 h 1006928"/>
              <a:gd name="connsiteX22" fmla="*/ 326571 w 2467428"/>
              <a:gd name="connsiteY22" fmla="*/ 693964 h 1006928"/>
              <a:gd name="connsiteX23" fmla="*/ 204107 w 2467428"/>
              <a:gd name="connsiteY23" fmla="*/ 703035 h 1006928"/>
              <a:gd name="connsiteX24" fmla="*/ 117928 w 2467428"/>
              <a:gd name="connsiteY24" fmla="*/ 684893 h 1006928"/>
              <a:gd name="connsiteX25" fmla="*/ 86178 w 2467428"/>
              <a:gd name="connsiteY25" fmla="*/ 625928 h 1006928"/>
              <a:gd name="connsiteX26" fmla="*/ 0 w 2467428"/>
              <a:gd name="connsiteY26" fmla="*/ 616857 h 1006928"/>
              <a:gd name="connsiteX27" fmla="*/ 4536 w 2467428"/>
              <a:gd name="connsiteY27" fmla="*/ 539750 h 1006928"/>
              <a:gd name="connsiteX28" fmla="*/ 113393 w 2467428"/>
              <a:gd name="connsiteY28" fmla="*/ 548821 h 1006928"/>
              <a:gd name="connsiteX29" fmla="*/ 176893 w 2467428"/>
              <a:gd name="connsiteY29" fmla="*/ 630464 h 1006928"/>
              <a:gd name="connsiteX30" fmla="*/ 272143 w 2467428"/>
              <a:gd name="connsiteY30" fmla="*/ 648607 h 1006928"/>
              <a:gd name="connsiteX31" fmla="*/ 426357 w 2467428"/>
              <a:gd name="connsiteY31" fmla="*/ 648607 h 1006928"/>
              <a:gd name="connsiteX32" fmla="*/ 548821 w 2467428"/>
              <a:gd name="connsiteY32" fmla="*/ 653143 h 1006928"/>
              <a:gd name="connsiteX33" fmla="*/ 703036 w 2467428"/>
              <a:gd name="connsiteY33" fmla="*/ 648607 h 1006928"/>
              <a:gd name="connsiteX34" fmla="*/ 766536 w 2467428"/>
              <a:gd name="connsiteY34" fmla="*/ 625928 h 1006928"/>
              <a:gd name="connsiteX35" fmla="*/ 816428 w 2467428"/>
              <a:gd name="connsiteY35" fmla="*/ 340178 h 1006928"/>
              <a:gd name="connsiteX36" fmla="*/ 857250 w 2467428"/>
              <a:gd name="connsiteY36" fmla="*/ 117928 h 1006928"/>
              <a:gd name="connsiteX37" fmla="*/ 893536 w 2467428"/>
              <a:gd name="connsiteY37" fmla="*/ 0 h 100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467428" h="1006928">
                <a:moveTo>
                  <a:pt x="893536" y="0"/>
                </a:moveTo>
                <a:lnTo>
                  <a:pt x="2236107" y="254000"/>
                </a:lnTo>
                <a:lnTo>
                  <a:pt x="2467428" y="444500"/>
                </a:lnTo>
                <a:lnTo>
                  <a:pt x="2467428" y="1002393"/>
                </a:lnTo>
                <a:lnTo>
                  <a:pt x="2367643" y="1006928"/>
                </a:lnTo>
                <a:lnTo>
                  <a:pt x="2240643" y="938893"/>
                </a:lnTo>
                <a:lnTo>
                  <a:pt x="2159000" y="852714"/>
                </a:lnTo>
                <a:lnTo>
                  <a:pt x="2063750" y="811893"/>
                </a:lnTo>
                <a:lnTo>
                  <a:pt x="1941286" y="766535"/>
                </a:lnTo>
                <a:lnTo>
                  <a:pt x="1850571" y="793750"/>
                </a:lnTo>
                <a:lnTo>
                  <a:pt x="1737178" y="752928"/>
                </a:lnTo>
                <a:lnTo>
                  <a:pt x="1628321" y="748393"/>
                </a:lnTo>
                <a:lnTo>
                  <a:pt x="1428750" y="748393"/>
                </a:lnTo>
                <a:lnTo>
                  <a:pt x="1247321" y="739321"/>
                </a:lnTo>
                <a:lnTo>
                  <a:pt x="1111250" y="739321"/>
                </a:lnTo>
                <a:lnTo>
                  <a:pt x="979714" y="743857"/>
                </a:lnTo>
                <a:lnTo>
                  <a:pt x="875393" y="712107"/>
                </a:lnTo>
                <a:lnTo>
                  <a:pt x="771071" y="684893"/>
                </a:lnTo>
                <a:lnTo>
                  <a:pt x="675821" y="703035"/>
                </a:lnTo>
                <a:lnTo>
                  <a:pt x="562428" y="703035"/>
                </a:lnTo>
                <a:lnTo>
                  <a:pt x="489857" y="693964"/>
                </a:lnTo>
                <a:lnTo>
                  <a:pt x="394607" y="698500"/>
                </a:lnTo>
                <a:lnTo>
                  <a:pt x="326571" y="693964"/>
                </a:lnTo>
                <a:lnTo>
                  <a:pt x="204107" y="703035"/>
                </a:lnTo>
                <a:lnTo>
                  <a:pt x="117928" y="684893"/>
                </a:lnTo>
                <a:lnTo>
                  <a:pt x="86178" y="625928"/>
                </a:lnTo>
                <a:lnTo>
                  <a:pt x="0" y="616857"/>
                </a:lnTo>
                <a:lnTo>
                  <a:pt x="4536" y="539750"/>
                </a:lnTo>
                <a:lnTo>
                  <a:pt x="113393" y="548821"/>
                </a:lnTo>
                <a:lnTo>
                  <a:pt x="176893" y="630464"/>
                </a:lnTo>
                <a:lnTo>
                  <a:pt x="272143" y="648607"/>
                </a:lnTo>
                <a:lnTo>
                  <a:pt x="426357" y="648607"/>
                </a:lnTo>
                <a:lnTo>
                  <a:pt x="548821" y="653143"/>
                </a:lnTo>
                <a:lnTo>
                  <a:pt x="703036" y="648607"/>
                </a:lnTo>
                <a:lnTo>
                  <a:pt x="766536" y="625928"/>
                </a:lnTo>
                <a:lnTo>
                  <a:pt x="816428" y="340178"/>
                </a:lnTo>
                <a:lnTo>
                  <a:pt x="857250" y="117928"/>
                </a:lnTo>
                <a:lnTo>
                  <a:pt x="893536" y="0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8558893" y="3927929"/>
            <a:ext cx="594178" cy="630464"/>
          </a:xfrm>
          <a:custGeom>
            <a:avLst/>
            <a:gdLst>
              <a:gd name="connsiteX0" fmla="*/ 0 w 594178"/>
              <a:gd name="connsiteY0" fmla="*/ 494392 h 630464"/>
              <a:gd name="connsiteX1" fmla="*/ 9071 w 594178"/>
              <a:gd name="connsiteY1" fmla="*/ 353785 h 630464"/>
              <a:gd name="connsiteX2" fmla="*/ 18143 w 594178"/>
              <a:gd name="connsiteY2" fmla="*/ 263071 h 630464"/>
              <a:gd name="connsiteX3" fmla="*/ 185964 w 594178"/>
              <a:gd name="connsiteY3" fmla="*/ 299357 h 630464"/>
              <a:gd name="connsiteX4" fmla="*/ 263071 w 594178"/>
              <a:gd name="connsiteY4" fmla="*/ 263071 h 630464"/>
              <a:gd name="connsiteX5" fmla="*/ 240393 w 594178"/>
              <a:gd name="connsiteY5" fmla="*/ 176892 h 630464"/>
              <a:gd name="connsiteX6" fmla="*/ 408214 w 594178"/>
              <a:gd name="connsiteY6" fmla="*/ 45357 h 630464"/>
              <a:gd name="connsiteX7" fmla="*/ 512536 w 594178"/>
              <a:gd name="connsiteY7" fmla="*/ 0 h 630464"/>
              <a:gd name="connsiteX8" fmla="*/ 594178 w 594178"/>
              <a:gd name="connsiteY8" fmla="*/ 18142 h 630464"/>
              <a:gd name="connsiteX9" fmla="*/ 589643 w 594178"/>
              <a:gd name="connsiteY9" fmla="*/ 630464 h 630464"/>
              <a:gd name="connsiteX10" fmla="*/ 349250 w 594178"/>
              <a:gd name="connsiteY10" fmla="*/ 589642 h 630464"/>
              <a:gd name="connsiteX11" fmla="*/ 0 w 594178"/>
              <a:gd name="connsiteY11" fmla="*/ 494392 h 63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4178" h="630464">
                <a:moveTo>
                  <a:pt x="0" y="494392"/>
                </a:moveTo>
                <a:lnTo>
                  <a:pt x="9071" y="353785"/>
                </a:lnTo>
                <a:lnTo>
                  <a:pt x="18143" y="263071"/>
                </a:lnTo>
                <a:lnTo>
                  <a:pt x="185964" y="299357"/>
                </a:lnTo>
                <a:lnTo>
                  <a:pt x="263071" y="263071"/>
                </a:lnTo>
                <a:lnTo>
                  <a:pt x="240393" y="176892"/>
                </a:lnTo>
                <a:lnTo>
                  <a:pt x="408214" y="45357"/>
                </a:lnTo>
                <a:lnTo>
                  <a:pt x="512536" y="0"/>
                </a:lnTo>
                <a:lnTo>
                  <a:pt x="594178" y="18142"/>
                </a:lnTo>
                <a:cubicBezTo>
                  <a:pt x="592666" y="222249"/>
                  <a:pt x="591155" y="426357"/>
                  <a:pt x="589643" y="630464"/>
                </a:cubicBezTo>
                <a:lnTo>
                  <a:pt x="349250" y="589642"/>
                </a:lnTo>
                <a:lnTo>
                  <a:pt x="0" y="494392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7615464" y="4086679"/>
            <a:ext cx="371929" cy="226785"/>
          </a:xfrm>
          <a:custGeom>
            <a:avLst/>
            <a:gdLst>
              <a:gd name="connsiteX0" fmla="*/ 0 w 371929"/>
              <a:gd name="connsiteY0" fmla="*/ 158750 h 226785"/>
              <a:gd name="connsiteX1" fmla="*/ 68036 w 371929"/>
              <a:gd name="connsiteY1" fmla="*/ 72571 h 226785"/>
              <a:gd name="connsiteX2" fmla="*/ 131536 w 371929"/>
              <a:gd name="connsiteY2" fmla="*/ 0 h 226785"/>
              <a:gd name="connsiteX3" fmla="*/ 281215 w 371929"/>
              <a:gd name="connsiteY3" fmla="*/ 27214 h 226785"/>
              <a:gd name="connsiteX4" fmla="*/ 344715 w 371929"/>
              <a:gd name="connsiteY4" fmla="*/ 72571 h 226785"/>
              <a:gd name="connsiteX5" fmla="*/ 371929 w 371929"/>
              <a:gd name="connsiteY5" fmla="*/ 122464 h 226785"/>
              <a:gd name="connsiteX6" fmla="*/ 358322 w 371929"/>
              <a:gd name="connsiteY6" fmla="*/ 226785 h 226785"/>
              <a:gd name="connsiteX7" fmla="*/ 0 w 371929"/>
              <a:gd name="connsiteY7" fmla="*/ 158750 h 2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929" h="226785">
                <a:moveTo>
                  <a:pt x="0" y="158750"/>
                </a:moveTo>
                <a:lnTo>
                  <a:pt x="68036" y="72571"/>
                </a:lnTo>
                <a:lnTo>
                  <a:pt x="131536" y="0"/>
                </a:lnTo>
                <a:lnTo>
                  <a:pt x="281215" y="27214"/>
                </a:lnTo>
                <a:lnTo>
                  <a:pt x="344715" y="72571"/>
                </a:lnTo>
                <a:lnTo>
                  <a:pt x="371929" y="122464"/>
                </a:lnTo>
                <a:lnTo>
                  <a:pt x="358322" y="226785"/>
                </a:lnTo>
                <a:lnTo>
                  <a:pt x="0" y="158750"/>
                </a:lnTo>
                <a:close/>
              </a:path>
            </a:pathLst>
          </a:custGeom>
          <a:solidFill>
            <a:srgbClr val="008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007608" y="4074583"/>
            <a:ext cx="1559278" cy="896056"/>
          </a:xfrm>
          <a:custGeom>
            <a:avLst/>
            <a:gdLst>
              <a:gd name="connsiteX0" fmla="*/ 306916 w 1559278"/>
              <a:gd name="connsiteY0" fmla="*/ 0 h 896056"/>
              <a:gd name="connsiteX1" fmla="*/ 582083 w 1559278"/>
              <a:gd name="connsiteY1" fmla="*/ 49389 h 896056"/>
              <a:gd name="connsiteX2" fmla="*/ 878416 w 1559278"/>
              <a:gd name="connsiteY2" fmla="*/ 109361 h 896056"/>
              <a:gd name="connsiteX3" fmla="*/ 1559278 w 1559278"/>
              <a:gd name="connsiteY3" fmla="*/ 239889 h 896056"/>
              <a:gd name="connsiteX4" fmla="*/ 1467555 w 1559278"/>
              <a:gd name="connsiteY4" fmla="*/ 656167 h 896056"/>
              <a:gd name="connsiteX5" fmla="*/ 1439333 w 1559278"/>
              <a:gd name="connsiteY5" fmla="*/ 867834 h 896056"/>
              <a:gd name="connsiteX6" fmla="*/ 1411111 w 1559278"/>
              <a:gd name="connsiteY6" fmla="*/ 885473 h 896056"/>
              <a:gd name="connsiteX7" fmla="*/ 1270000 w 1559278"/>
              <a:gd name="connsiteY7" fmla="*/ 896056 h 896056"/>
              <a:gd name="connsiteX8" fmla="*/ 1047750 w 1559278"/>
              <a:gd name="connsiteY8" fmla="*/ 892528 h 896056"/>
              <a:gd name="connsiteX9" fmla="*/ 927805 w 1559278"/>
              <a:gd name="connsiteY9" fmla="*/ 881945 h 896056"/>
              <a:gd name="connsiteX10" fmla="*/ 867833 w 1559278"/>
              <a:gd name="connsiteY10" fmla="*/ 878417 h 896056"/>
              <a:gd name="connsiteX11" fmla="*/ 779639 w 1559278"/>
              <a:gd name="connsiteY11" fmla="*/ 793750 h 896056"/>
              <a:gd name="connsiteX12" fmla="*/ 680861 w 1559278"/>
              <a:gd name="connsiteY12" fmla="*/ 783167 h 896056"/>
              <a:gd name="connsiteX13" fmla="*/ 560916 w 1559278"/>
              <a:gd name="connsiteY13" fmla="*/ 776111 h 896056"/>
              <a:gd name="connsiteX14" fmla="*/ 423333 w 1559278"/>
              <a:gd name="connsiteY14" fmla="*/ 709084 h 896056"/>
              <a:gd name="connsiteX15" fmla="*/ 299861 w 1559278"/>
              <a:gd name="connsiteY15" fmla="*/ 765528 h 896056"/>
              <a:gd name="connsiteX16" fmla="*/ 151694 w 1559278"/>
              <a:gd name="connsiteY16" fmla="*/ 754945 h 896056"/>
              <a:gd name="connsiteX17" fmla="*/ 74083 w 1559278"/>
              <a:gd name="connsiteY17" fmla="*/ 751417 h 896056"/>
              <a:gd name="connsiteX18" fmla="*/ 141111 w 1559278"/>
              <a:gd name="connsiteY18" fmla="*/ 631473 h 896056"/>
              <a:gd name="connsiteX19" fmla="*/ 102305 w 1559278"/>
              <a:gd name="connsiteY19" fmla="*/ 504473 h 896056"/>
              <a:gd name="connsiteX20" fmla="*/ 0 w 1559278"/>
              <a:gd name="connsiteY20" fmla="*/ 395111 h 896056"/>
              <a:gd name="connsiteX21" fmla="*/ 250472 w 1559278"/>
              <a:gd name="connsiteY21" fmla="*/ 243417 h 896056"/>
              <a:gd name="connsiteX22" fmla="*/ 289278 w 1559278"/>
              <a:gd name="connsiteY22" fmla="*/ 144639 h 896056"/>
              <a:gd name="connsiteX23" fmla="*/ 359833 w 1559278"/>
              <a:gd name="connsiteY23" fmla="*/ 102306 h 896056"/>
              <a:gd name="connsiteX24" fmla="*/ 306916 w 1559278"/>
              <a:gd name="connsiteY24" fmla="*/ 0 h 89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59278" h="896056">
                <a:moveTo>
                  <a:pt x="306916" y="0"/>
                </a:moveTo>
                <a:lnTo>
                  <a:pt x="582083" y="49389"/>
                </a:lnTo>
                <a:lnTo>
                  <a:pt x="878416" y="109361"/>
                </a:lnTo>
                <a:lnTo>
                  <a:pt x="1559278" y="239889"/>
                </a:lnTo>
                <a:lnTo>
                  <a:pt x="1467555" y="656167"/>
                </a:lnTo>
                <a:lnTo>
                  <a:pt x="1439333" y="867834"/>
                </a:lnTo>
                <a:lnTo>
                  <a:pt x="1411111" y="885473"/>
                </a:lnTo>
                <a:lnTo>
                  <a:pt x="1270000" y="896056"/>
                </a:lnTo>
                <a:lnTo>
                  <a:pt x="1047750" y="892528"/>
                </a:lnTo>
                <a:lnTo>
                  <a:pt x="927805" y="881945"/>
                </a:lnTo>
                <a:lnTo>
                  <a:pt x="867833" y="878417"/>
                </a:lnTo>
                <a:lnTo>
                  <a:pt x="779639" y="793750"/>
                </a:lnTo>
                <a:lnTo>
                  <a:pt x="680861" y="783167"/>
                </a:lnTo>
                <a:lnTo>
                  <a:pt x="560916" y="776111"/>
                </a:lnTo>
                <a:lnTo>
                  <a:pt x="423333" y="709084"/>
                </a:lnTo>
                <a:lnTo>
                  <a:pt x="299861" y="765528"/>
                </a:lnTo>
                <a:lnTo>
                  <a:pt x="151694" y="754945"/>
                </a:lnTo>
                <a:lnTo>
                  <a:pt x="74083" y="751417"/>
                </a:lnTo>
                <a:lnTo>
                  <a:pt x="141111" y="631473"/>
                </a:lnTo>
                <a:lnTo>
                  <a:pt x="102305" y="504473"/>
                </a:lnTo>
                <a:lnTo>
                  <a:pt x="0" y="395111"/>
                </a:lnTo>
                <a:lnTo>
                  <a:pt x="250472" y="243417"/>
                </a:lnTo>
                <a:lnTo>
                  <a:pt x="289278" y="144639"/>
                </a:lnTo>
                <a:lnTo>
                  <a:pt x="359833" y="102306"/>
                </a:lnTo>
                <a:lnTo>
                  <a:pt x="306916" y="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830159" y="4136571"/>
            <a:ext cx="2487587" cy="1661080"/>
          </a:xfrm>
          <a:custGeom>
            <a:avLst/>
            <a:gdLst>
              <a:gd name="connsiteX0" fmla="*/ 2487587 w 2487587"/>
              <a:gd name="connsiteY0" fmla="*/ 60477 h 1661080"/>
              <a:gd name="connsiteX1" fmla="*/ 2374698 w 2487587"/>
              <a:gd name="connsiteY1" fmla="*/ 28223 h 1661080"/>
              <a:gd name="connsiteX2" fmla="*/ 2265841 w 2487587"/>
              <a:gd name="connsiteY2" fmla="*/ 40318 h 1661080"/>
              <a:gd name="connsiteX3" fmla="*/ 2189238 w 2487587"/>
              <a:gd name="connsiteY3" fmla="*/ 52413 h 1661080"/>
              <a:gd name="connsiteX4" fmla="*/ 2140857 w 2487587"/>
              <a:gd name="connsiteY4" fmla="*/ 12096 h 1661080"/>
              <a:gd name="connsiteX5" fmla="*/ 2076349 w 2487587"/>
              <a:gd name="connsiteY5" fmla="*/ 0 h 1661080"/>
              <a:gd name="connsiteX6" fmla="*/ 2092476 w 2487587"/>
              <a:gd name="connsiteY6" fmla="*/ 92731 h 1661080"/>
              <a:gd name="connsiteX7" fmla="*/ 2080381 w 2487587"/>
              <a:gd name="connsiteY7" fmla="*/ 149175 h 1661080"/>
              <a:gd name="connsiteX8" fmla="*/ 1995714 w 2487587"/>
              <a:gd name="connsiteY8" fmla="*/ 213683 h 1661080"/>
              <a:gd name="connsiteX9" fmla="*/ 1898952 w 2487587"/>
              <a:gd name="connsiteY9" fmla="*/ 270127 h 1661080"/>
              <a:gd name="connsiteX10" fmla="*/ 1717524 w 2487587"/>
              <a:gd name="connsiteY10" fmla="*/ 326572 h 1661080"/>
              <a:gd name="connsiteX11" fmla="*/ 1628825 w 2487587"/>
              <a:gd name="connsiteY11" fmla="*/ 338667 h 1661080"/>
              <a:gd name="connsiteX12" fmla="*/ 1511904 w 2487587"/>
              <a:gd name="connsiteY12" fmla="*/ 354794 h 1661080"/>
              <a:gd name="connsiteX13" fmla="*/ 1431270 w 2487587"/>
              <a:gd name="connsiteY13" fmla="*/ 358826 h 1661080"/>
              <a:gd name="connsiteX14" fmla="*/ 1318381 w 2487587"/>
              <a:gd name="connsiteY14" fmla="*/ 354794 h 1661080"/>
              <a:gd name="connsiteX15" fmla="*/ 1189365 w 2487587"/>
              <a:gd name="connsiteY15" fmla="*/ 383016 h 1661080"/>
              <a:gd name="connsiteX16" fmla="*/ 1157111 w 2487587"/>
              <a:gd name="connsiteY16" fmla="*/ 403175 h 1661080"/>
              <a:gd name="connsiteX17" fmla="*/ 1036158 w 2487587"/>
              <a:gd name="connsiteY17" fmla="*/ 415270 h 1661080"/>
              <a:gd name="connsiteX18" fmla="*/ 931333 w 2487587"/>
              <a:gd name="connsiteY18" fmla="*/ 451556 h 1661080"/>
              <a:gd name="connsiteX19" fmla="*/ 886984 w 2487587"/>
              <a:gd name="connsiteY19" fmla="*/ 491873 h 1661080"/>
              <a:gd name="connsiteX20" fmla="*/ 834571 w 2487587"/>
              <a:gd name="connsiteY20" fmla="*/ 556381 h 1661080"/>
              <a:gd name="connsiteX21" fmla="*/ 790222 w 2487587"/>
              <a:gd name="connsiteY21" fmla="*/ 604762 h 1661080"/>
              <a:gd name="connsiteX22" fmla="*/ 721682 w 2487587"/>
              <a:gd name="connsiteY22" fmla="*/ 665239 h 1661080"/>
              <a:gd name="connsiteX23" fmla="*/ 721682 w 2487587"/>
              <a:gd name="connsiteY23" fmla="*/ 665239 h 1661080"/>
              <a:gd name="connsiteX24" fmla="*/ 560412 w 2487587"/>
              <a:gd name="connsiteY24" fmla="*/ 749905 h 1661080"/>
              <a:gd name="connsiteX25" fmla="*/ 536222 w 2487587"/>
              <a:gd name="connsiteY25" fmla="*/ 782159 h 1661080"/>
              <a:gd name="connsiteX26" fmla="*/ 503968 w 2487587"/>
              <a:gd name="connsiteY26" fmla="*/ 818445 h 1661080"/>
              <a:gd name="connsiteX27" fmla="*/ 411238 w 2487587"/>
              <a:gd name="connsiteY27" fmla="*/ 818445 h 1661080"/>
              <a:gd name="connsiteX28" fmla="*/ 358825 w 2487587"/>
              <a:gd name="connsiteY28" fmla="*/ 830540 h 1661080"/>
              <a:gd name="connsiteX29" fmla="*/ 366889 w 2487587"/>
              <a:gd name="connsiteY29" fmla="*/ 899080 h 1661080"/>
              <a:gd name="connsiteX30" fmla="*/ 366889 w 2487587"/>
              <a:gd name="connsiteY30" fmla="*/ 899080 h 1661080"/>
              <a:gd name="connsiteX31" fmla="*/ 411238 w 2487587"/>
              <a:gd name="connsiteY31" fmla="*/ 947461 h 1661080"/>
              <a:gd name="connsiteX32" fmla="*/ 467682 w 2487587"/>
              <a:gd name="connsiteY32" fmla="*/ 959556 h 1661080"/>
              <a:gd name="connsiteX33" fmla="*/ 499936 w 2487587"/>
              <a:gd name="connsiteY33" fmla="*/ 975683 h 1661080"/>
              <a:gd name="connsiteX34" fmla="*/ 512031 w 2487587"/>
              <a:gd name="connsiteY34" fmla="*/ 1028096 h 1661080"/>
              <a:gd name="connsiteX35" fmla="*/ 495904 w 2487587"/>
              <a:gd name="connsiteY35" fmla="*/ 1080508 h 1661080"/>
              <a:gd name="connsiteX36" fmla="*/ 499936 w 2487587"/>
              <a:gd name="connsiteY36" fmla="*/ 1120826 h 1661080"/>
              <a:gd name="connsiteX37" fmla="*/ 479778 w 2487587"/>
              <a:gd name="connsiteY37" fmla="*/ 1165175 h 1661080"/>
              <a:gd name="connsiteX38" fmla="*/ 479778 w 2487587"/>
              <a:gd name="connsiteY38" fmla="*/ 1165175 h 1661080"/>
              <a:gd name="connsiteX39" fmla="*/ 427365 w 2487587"/>
              <a:gd name="connsiteY39" fmla="*/ 1209524 h 1661080"/>
              <a:gd name="connsiteX40" fmla="*/ 415270 w 2487587"/>
              <a:gd name="connsiteY40" fmla="*/ 1282096 h 1661080"/>
              <a:gd name="connsiteX41" fmla="*/ 415270 w 2487587"/>
              <a:gd name="connsiteY41" fmla="*/ 1282096 h 1661080"/>
              <a:gd name="connsiteX42" fmla="*/ 366889 w 2487587"/>
              <a:gd name="connsiteY42" fmla="*/ 1342572 h 1661080"/>
              <a:gd name="connsiteX43" fmla="*/ 318508 w 2487587"/>
              <a:gd name="connsiteY43" fmla="*/ 1370794 h 1661080"/>
              <a:gd name="connsiteX44" fmla="*/ 213682 w 2487587"/>
              <a:gd name="connsiteY44" fmla="*/ 1390953 h 1661080"/>
              <a:gd name="connsiteX45" fmla="*/ 173365 w 2487587"/>
              <a:gd name="connsiteY45" fmla="*/ 1419175 h 1661080"/>
              <a:gd name="connsiteX46" fmla="*/ 173365 w 2487587"/>
              <a:gd name="connsiteY46" fmla="*/ 1419175 h 1661080"/>
              <a:gd name="connsiteX47" fmla="*/ 80635 w 2487587"/>
              <a:gd name="connsiteY47" fmla="*/ 1415143 h 1661080"/>
              <a:gd name="connsiteX48" fmla="*/ 24190 w 2487587"/>
              <a:gd name="connsiteY48" fmla="*/ 1459492 h 1661080"/>
              <a:gd name="connsiteX49" fmla="*/ 24190 w 2487587"/>
              <a:gd name="connsiteY49" fmla="*/ 1459492 h 1661080"/>
              <a:gd name="connsiteX50" fmla="*/ 24190 w 2487587"/>
              <a:gd name="connsiteY50" fmla="*/ 1528032 h 1661080"/>
              <a:gd name="connsiteX51" fmla="*/ 24190 w 2487587"/>
              <a:gd name="connsiteY51" fmla="*/ 1528032 h 1661080"/>
              <a:gd name="connsiteX52" fmla="*/ 0 w 2487587"/>
              <a:gd name="connsiteY52" fmla="*/ 1576413 h 1661080"/>
              <a:gd name="connsiteX53" fmla="*/ 0 w 2487587"/>
              <a:gd name="connsiteY53" fmla="*/ 1576413 h 1661080"/>
              <a:gd name="connsiteX54" fmla="*/ 40317 w 2487587"/>
              <a:gd name="connsiteY54" fmla="*/ 1653016 h 1661080"/>
              <a:gd name="connsiteX55" fmla="*/ 84666 w 2487587"/>
              <a:gd name="connsiteY55" fmla="*/ 1661080 h 1661080"/>
              <a:gd name="connsiteX56" fmla="*/ 189492 w 2487587"/>
              <a:gd name="connsiteY56" fmla="*/ 1632858 h 1661080"/>
              <a:gd name="connsiteX57" fmla="*/ 217714 w 2487587"/>
              <a:gd name="connsiteY57" fmla="*/ 1560286 h 1661080"/>
              <a:gd name="connsiteX58" fmla="*/ 306412 w 2487587"/>
              <a:gd name="connsiteY58" fmla="*/ 1556254 h 1661080"/>
              <a:gd name="connsiteX59" fmla="*/ 407206 w 2487587"/>
              <a:gd name="connsiteY59" fmla="*/ 1568350 h 1661080"/>
              <a:gd name="connsiteX60" fmla="*/ 407206 w 2487587"/>
              <a:gd name="connsiteY60" fmla="*/ 1568350 h 1661080"/>
              <a:gd name="connsiteX61" fmla="*/ 495904 w 2487587"/>
              <a:gd name="connsiteY61" fmla="*/ 1568350 h 1661080"/>
              <a:gd name="connsiteX62" fmla="*/ 548317 w 2487587"/>
              <a:gd name="connsiteY62" fmla="*/ 1576413 h 1661080"/>
              <a:gd name="connsiteX63" fmla="*/ 584603 w 2487587"/>
              <a:gd name="connsiteY63" fmla="*/ 1592540 h 1661080"/>
              <a:gd name="connsiteX64" fmla="*/ 641047 w 2487587"/>
              <a:gd name="connsiteY64" fmla="*/ 1560286 h 1661080"/>
              <a:gd name="connsiteX65" fmla="*/ 693460 w 2487587"/>
              <a:gd name="connsiteY65" fmla="*/ 1507873 h 1661080"/>
              <a:gd name="connsiteX66" fmla="*/ 721682 w 2487587"/>
              <a:gd name="connsiteY66" fmla="*/ 1475619 h 1661080"/>
              <a:gd name="connsiteX67" fmla="*/ 733778 w 2487587"/>
              <a:gd name="connsiteY67" fmla="*/ 1415143 h 1661080"/>
              <a:gd name="connsiteX68" fmla="*/ 806349 w 2487587"/>
              <a:gd name="connsiteY68" fmla="*/ 1350635 h 1661080"/>
              <a:gd name="connsiteX69" fmla="*/ 1003904 w 2487587"/>
              <a:gd name="connsiteY69" fmla="*/ 1265969 h 1661080"/>
              <a:gd name="connsiteX70" fmla="*/ 1080508 w 2487587"/>
              <a:gd name="connsiteY70" fmla="*/ 1261937 h 1661080"/>
              <a:gd name="connsiteX71" fmla="*/ 1132920 w 2487587"/>
              <a:gd name="connsiteY71" fmla="*/ 1261937 h 1661080"/>
              <a:gd name="connsiteX72" fmla="*/ 1165174 w 2487587"/>
              <a:gd name="connsiteY72" fmla="*/ 1229683 h 1661080"/>
              <a:gd name="connsiteX73" fmla="*/ 1197428 w 2487587"/>
              <a:gd name="connsiteY73" fmla="*/ 1136953 h 1661080"/>
              <a:gd name="connsiteX74" fmla="*/ 1197428 w 2487587"/>
              <a:gd name="connsiteY74" fmla="*/ 1136953 h 1661080"/>
              <a:gd name="connsiteX75" fmla="*/ 1225651 w 2487587"/>
              <a:gd name="connsiteY75" fmla="*/ 1072445 h 1661080"/>
              <a:gd name="connsiteX76" fmla="*/ 1528031 w 2487587"/>
              <a:gd name="connsiteY76" fmla="*/ 870858 h 1661080"/>
              <a:gd name="connsiteX77" fmla="*/ 1584476 w 2487587"/>
              <a:gd name="connsiteY77" fmla="*/ 886985 h 1661080"/>
              <a:gd name="connsiteX78" fmla="*/ 1608666 w 2487587"/>
              <a:gd name="connsiteY78" fmla="*/ 919239 h 1661080"/>
              <a:gd name="connsiteX79" fmla="*/ 1713492 w 2487587"/>
              <a:gd name="connsiteY79" fmla="*/ 842635 h 1661080"/>
              <a:gd name="connsiteX80" fmla="*/ 1753809 w 2487587"/>
              <a:gd name="connsiteY80" fmla="*/ 854731 h 1661080"/>
              <a:gd name="connsiteX81" fmla="*/ 1814285 w 2487587"/>
              <a:gd name="connsiteY81" fmla="*/ 903112 h 1661080"/>
              <a:gd name="connsiteX82" fmla="*/ 1923143 w 2487587"/>
              <a:gd name="connsiteY82" fmla="*/ 870858 h 1661080"/>
              <a:gd name="connsiteX83" fmla="*/ 1943301 w 2487587"/>
              <a:gd name="connsiteY83" fmla="*/ 786191 h 1661080"/>
              <a:gd name="connsiteX84" fmla="*/ 1971524 w 2487587"/>
              <a:gd name="connsiteY84" fmla="*/ 757969 h 1661080"/>
              <a:gd name="connsiteX85" fmla="*/ 2112635 w 2487587"/>
              <a:gd name="connsiteY85" fmla="*/ 709588 h 1661080"/>
              <a:gd name="connsiteX86" fmla="*/ 2245682 w 2487587"/>
              <a:gd name="connsiteY86" fmla="*/ 689429 h 1661080"/>
              <a:gd name="connsiteX87" fmla="*/ 2310190 w 2487587"/>
              <a:gd name="connsiteY87" fmla="*/ 580572 h 1661080"/>
              <a:gd name="connsiteX88" fmla="*/ 2310190 w 2487587"/>
              <a:gd name="connsiteY88" fmla="*/ 580572 h 1661080"/>
              <a:gd name="connsiteX89" fmla="*/ 2294063 w 2487587"/>
              <a:gd name="connsiteY89" fmla="*/ 508000 h 1661080"/>
              <a:gd name="connsiteX90" fmla="*/ 2277936 w 2487587"/>
              <a:gd name="connsiteY90" fmla="*/ 435429 h 1661080"/>
              <a:gd name="connsiteX91" fmla="*/ 2241651 w 2487587"/>
              <a:gd name="connsiteY91" fmla="*/ 403175 h 1661080"/>
              <a:gd name="connsiteX92" fmla="*/ 2177143 w 2487587"/>
              <a:gd name="connsiteY92" fmla="*/ 334635 h 1661080"/>
              <a:gd name="connsiteX93" fmla="*/ 2257778 w 2487587"/>
              <a:gd name="connsiteY93" fmla="*/ 270127 h 1661080"/>
              <a:gd name="connsiteX94" fmla="*/ 2427111 w 2487587"/>
              <a:gd name="connsiteY94" fmla="*/ 173366 h 1661080"/>
              <a:gd name="connsiteX95" fmla="*/ 2487587 w 2487587"/>
              <a:gd name="connsiteY95" fmla="*/ 60477 h 166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487587" h="1661080">
                <a:moveTo>
                  <a:pt x="2487587" y="60477"/>
                </a:moveTo>
                <a:lnTo>
                  <a:pt x="2374698" y="28223"/>
                </a:lnTo>
                <a:lnTo>
                  <a:pt x="2265841" y="40318"/>
                </a:lnTo>
                <a:lnTo>
                  <a:pt x="2189238" y="52413"/>
                </a:lnTo>
                <a:lnTo>
                  <a:pt x="2140857" y="12096"/>
                </a:lnTo>
                <a:lnTo>
                  <a:pt x="2076349" y="0"/>
                </a:lnTo>
                <a:lnTo>
                  <a:pt x="2092476" y="92731"/>
                </a:lnTo>
                <a:lnTo>
                  <a:pt x="2080381" y="149175"/>
                </a:lnTo>
                <a:lnTo>
                  <a:pt x="1995714" y="213683"/>
                </a:lnTo>
                <a:lnTo>
                  <a:pt x="1898952" y="270127"/>
                </a:lnTo>
                <a:lnTo>
                  <a:pt x="1717524" y="326572"/>
                </a:lnTo>
                <a:lnTo>
                  <a:pt x="1628825" y="338667"/>
                </a:lnTo>
                <a:lnTo>
                  <a:pt x="1511904" y="354794"/>
                </a:lnTo>
                <a:lnTo>
                  <a:pt x="1431270" y="358826"/>
                </a:lnTo>
                <a:lnTo>
                  <a:pt x="1318381" y="354794"/>
                </a:lnTo>
                <a:lnTo>
                  <a:pt x="1189365" y="383016"/>
                </a:lnTo>
                <a:lnTo>
                  <a:pt x="1157111" y="403175"/>
                </a:lnTo>
                <a:lnTo>
                  <a:pt x="1036158" y="415270"/>
                </a:lnTo>
                <a:lnTo>
                  <a:pt x="931333" y="451556"/>
                </a:lnTo>
                <a:lnTo>
                  <a:pt x="886984" y="491873"/>
                </a:lnTo>
                <a:lnTo>
                  <a:pt x="834571" y="556381"/>
                </a:lnTo>
                <a:lnTo>
                  <a:pt x="790222" y="604762"/>
                </a:lnTo>
                <a:lnTo>
                  <a:pt x="721682" y="665239"/>
                </a:lnTo>
                <a:lnTo>
                  <a:pt x="721682" y="665239"/>
                </a:lnTo>
                <a:lnTo>
                  <a:pt x="560412" y="749905"/>
                </a:lnTo>
                <a:lnTo>
                  <a:pt x="536222" y="782159"/>
                </a:lnTo>
                <a:lnTo>
                  <a:pt x="503968" y="818445"/>
                </a:lnTo>
                <a:lnTo>
                  <a:pt x="411238" y="818445"/>
                </a:lnTo>
                <a:lnTo>
                  <a:pt x="358825" y="830540"/>
                </a:lnTo>
                <a:lnTo>
                  <a:pt x="366889" y="899080"/>
                </a:lnTo>
                <a:lnTo>
                  <a:pt x="366889" y="899080"/>
                </a:lnTo>
                <a:lnTo>
                  <a:pt x="411238" y="947461"/>
                </a:lnTo>
                <a:lnTo>
                  <a:pt x="467682" y="959556"/>
                </a:lnTo>
                <a:lnTo>
                  <a:pt x="499936" y="975683"/>
                </a:lnTo>
                <a:lnTo>
                  <a:pt x="512031" y="1028096"/>
                </a:lnTo>
                <a:lnTo>
                  <a:pt x="495904" y="1080508"/>
                </a:lnTo>
                <a:lnTo>
                  <a:pt x="499936" y="1120826"/>
                </a:lnTo>
                <a:lnTo>
                  <a:pt x="479778" y="1165175"/>
                </a:lnTo>
                <a:lnTo>
                  <a:pt x="479778" y="1165175"/>
                </a:lnTo>
                <a:lnTo>
                  <a:pt x="427365" y="1209524"/>
                </a:lnTo>
                <a:lnTo>
                  <a:pt x="415270" y="1282096"/>
                </a:lnTo>
                <a:lnTo>
                  <a:pt x="415270" y="1282096"/>
                </a:lnTo>
                <a:lnTo>
                  <a:pt x="366889" y="1342572"/>
                </a:lnTo>
                <a:lnTo>
                  <a:pt x="318508" y="1370794"/>
                </a:lnTo>
                <a:lnTo>
                  <a:pt x="213682" y="1390953"/>
                </a:lnTo>
                <a:lnTo>
                  <a:pt x="173365" y="1419175"/>
                </a:lnTo>
                <a:lnTo>
                  <a:pt x="173365" y="1419175"/>
                </a:lnTo>
                <a:lnTo>
                  <a:pt x="80635" y="1415143"/>
                </a:lnTo>
                <a:lnTo>
                  <a:pt x="24190" y="1459492"/>
                </a:lnTo>
                <a:lnTo>
                  <a:pt x="24190" y="1459492"/>
                </a:lnTo>
                <a:lnTo>
                  <a:pt x="24190" y="1528032"/>
                </a:lnTo>
                <a:lnTo>
                  <a:pt x="24190" y="1528032"/>
                </a:lnTo>
                <a:lnTo>
                  <a:pt x="0" y="1576413"/>
                </a:lnTo>
                <a:lnTo>
                  <a:pt x="0" y="1576413"/>
                </a:lnTo>
                <a:lnTo>
                  <a:pt x="40317" y="1653016"/>
                </a:lnTo>
                <a:lnTo>
                  <a:pt x="84666" y="1661080"/>
                </a:lnTo>
                <a:lnTo>
                  <a:pt x="189492" y="1632858"/>
                </a:lnTo>
                <a:lnTo>
                  <a:pt x="217714" y="1560286"/>
                </a:lnTo>
                <a:lnTo>
                  <a:pt x="306412" y="1556254"/>
                </a:lnTo>
                <a:lnTo>
                  <a:pt x="407206" y="1568350"/>
                </a:lnTo>
                <a:lnTo>
                  <a:pt x="407206" y="1568350"/>
                </a:lnTo>
                <a:lnTo>
                  <a:pt x="495904" y="1568350"/>
                </a:lnTo>
                <a:lnTo>
                  <a:pt x="548317" y="1576413"/>
                </a:lnTo>
                <a:lnTo>
                  <a:pt x="584603" y="1592540"/>
                </a:lnTo>
                <a:lnTo>
                  <a:pt x="641047" y="1560286"/>
                </a:lnTo>
                <a:lnTo>
                  <a:pt x="693460" y="1507873"/>
                </a:lnTo>
                <a:lnTo>
                  <a:pt x="721682" y="1475619"/>
                </a:lnTo>
                <a:lnTo>
                  <a:pt x="733778" y="1415143"/>
                </a:lnTo>
                <a:lnTo>
                  <a:pt x="806349" y="1350635"/>
                </a:lnTo>
                <a:lnTo>
                  <a:pt x="1003904" y="1265969"/>
                </a:lnTo>
                <a:lnTo>
                  <a:pt x="1080508" y="1261937"/>
                </a:lnTo>
                <a:lnTo>
                  <a:pt x="1132920" y="1261937"/>
                </a:lnTo>
                <a:lnTo>
                  <a:pt x="1165174" y="1229683"/>
                </a:lnTo>
                <a:lnTo>
                  <a:pt x="1197428" y="1136953"/>
                </a:lnTo>
                <a:lnTo>
                  <a:pt x="1197428" y="1136953"/>
                </a:lnTo>
                <a:lnTo>
                  <a:pt x="1225651" y="1072445"/>
                </a:lnTo>
                <a:lnTo>
                  <a:pt x="1528031" y="870858"/>
                </a:lnTo>
                <a:lnTo>
                  <a:pt x="1584476" y="886985"/>
                </a:lnTo>
                <a:lnTo>
                  <a:pt x="1608666" y="919239"/>
                </a:lnTo>
                <a:lnTo>
                  <a:pt x="1713492" y="842635"/>
                </a:lnTo>
                <a:lnTo>
                  <a:pt x="1753809" y="854731"/>
                </a:lnTo>
                <a:lnTo>
                  <a:pt x="1814285" y="903112"/>
                </a:lnTo>
                <a:lnTo>
                  <a:pt x="1923143" y="870858"/>
                </a:lnTo>
                <a:lnTo>
                  <a:pt x="1943301" y="786191"/>
                </a:lnTo>
                <a:lnTo>
                  <a:pt x="1971524" y="757969"/>
                </a:lnTo>
                <a:lnTo>
                  <a:pt x="2112635" y="709588"/>
                </a:lnTo>
                <a:lnTo>
                  <a:pt x="2245682" y="689429"/>
                </a:lnTo>
                <a:lnTo>
                  <a:pt x="2310190" y="580572"/>
                </a:lnTo>
                <a:lnTo>
                  <a:pt x="2310190" y="580572"/>
                </a:lnTo>
                <a:lnTo>
                  <a:pt x="2294063" y="508000"/>
                </a:lnTo>
                <a:lnTo>
                  <a:pt x="2277936" y="435429"/>
                </a:lnTo>
                <a:lnTo>
                  <a:pt x="2241651" y="403175"/>
                </a:lnTo>
                <a:lnTo>
                  <a:pt x="2177143" y="334635"/>
                </a:lnTo>
                <a:lnTo>
                  <a:pt x="2257778" y="270127"/>
                </a:lnTo>
                <a:lnTo>
                  <a:pt x="2427111" y="173366"/>
                </a:lnTo>
                <a:lnTo>
                  <a:pt x="2487587" y="60477"/>
                </a:lnTo>
                <a:close/>
              </a:path>
            </a:pathLst>
          </a:custGeom>
          <a:solidFill>
            <a:srgbClr val="1A66B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 rot="21360000">
            <a:off x="8854105" y="5751576"/>
            <a:ext cx="268209" cy="1981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hape 103"/>
          <p:cNvSpPr/>
          <p:nvPr/>
        </p:nvSpPr>
        <p:spPr>
          <a:xfrm>
            <a:off x="76200" y="6027832"/>
            <a:ext cx="3183082" cy="27320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1300" dirty="0" smtClean="0"/>
              <a:t>       </a:t>
            </a:r>
            <a:r>
              <a:rPr sz="1300" dirty="0" smtClean="0"/>
              <a:t>= </a:t>
            </a:r>
            <a:r>
              <a:rPr lang="en-US" sz="1300" dirty="0"/>
              <a:t>C</a:t>
            </a:r>
            <a:r>
              <a:rPr sz="1300" dirty="0" smtClean="0"/>
              <a:t>reek </a:t>
            </a:r>
            <a:r>
              <a:rPr sz="1300" dirty="0"/>
              <a:t>floodplain only (3,500 parcels)</a:t>
            </a:r>
          </a:p>
        </p:txBody>
      </p:sp>
      <p:sp>
        <p:nvSpPr>
          <p:cNvPr id="53" name="Shape 104"/>
          <p:cNvSpPr/>
          <p:nvPr/>
        </p:nvSpPr>
        <p:spPr>
          <a:xfrm>
            <a:off x="76200" y="6297578"/>
            <a:ext cx="5076585" cy="2553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45720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1300" dirty="0" smtClean="0"/>
              <a:t>       </a:t>
            </a:r>
            <a:r>
              <a:rPr sz="1300" dirty="0" smtClean="0"/>
              <a:t>= </a:t>
            </a:r>
            <a:r>
              <a:rPr sz="1300" dirty="0"/>
              <a:t>Bay floodplain </a:t>
            </a:r>
            <a:r>
              <a:rPr lang="en-US" sz="1300" dirty="0" smtClean="0"/>
              <a:t>only with 3’ Sea Level Rise </a:t>
            </a:r>
            <a:r>
              <a:rPr sz="1300" dirty="0" smtClean="0"/>
              <a:t>(</a:t>
            </a:r>
            <a:r>
              <a:rPr lang="en-US" sz="1300" dirty="0" smtClean="0"/>
              <a:t>over </a:t>
            </a:r>
            <a:r>
              <a:rPr sz="1300" dirty="0" smtClean="0"/>
              <a:t>2,700 </a:t>
            </a:r>
            <a:r>
              <a:rPr sz="1300" dirty="0"/>
              <a:t>parcels)</a:t>
            </a:r>
          </a:p>
        </p:txBody>
      </p:sp>
      <p:sp>
        <p:nvSpPr>
          <p:cNvPr id="54" name="Shape 105"/>
          <p:cNvSpPr/>
          <p:nvPr/>
        </p:nvSpPr>
        <p:spPr>
          <a:xfrm>
            <a:off x="76200" y="6517034"/>
            <a:ext cx="4350719" cy="27320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1300" dirty="0" smtClean="0"/>
              <a:t>       </a:t>
            </a:r>
            <a:r>
              <a:rPr sz="1300" dirty="0" smtClean="0"/>
              <a:t>= </a:t>
            </a:r>
            <a:r>
              <a:rPr lang="en-US" sz="1300" dirty="0"/>
              <a:t>O</a:t>
            </a:r>
            <a:r>
              <a:rPr lang="en-US" sz="1300" dirty="0" smtClean="0"/>
              <a:t>verlap of creek and Bay </a:t>
            </a:r>
            <a:r>
              <a:rPr sz="1300" dirty="0" smtClean="0"/>
              <a:t>floodplains (</a:t>
            </a:r>
            <a:r>
              <a:rPr sz="1300" dirty="0"/>
              <a:t>2,200 parcels)</a:t>
            </a:r>
          </a:p>
        </p:txBody>
      </p:sp>
      <p:sp>
        <p:nvSpPr>
          <p:cNvPr id="55" name="Shape 106"/>
          <p:cNvSpPr/>
          <p:nvPr/>
        </p:nvSpPr>
        <p:spPr>
          <a:xfrm>
            <a:off x="134112" y="6055264"/>
            <a:ext cx="201614" cy="201613"/>
          </a:xfrm>
          <a:prstGeom prst="rect">
            <a:avLst/>
          </a:prstGeom>
          <a:solidFill>
            <a:srgbClr val="185BA7">
              <a:alpha val="73000"/>
            </a:srgbClr>
          </a:solidFill>
          <a:ln w="3175">
            <a:noFill/>
            <a:round/>
          </a:ln>
        </p:spPr>
        <p:txBody>
          <a:bodyPr lIns="0" tIns="0" rIns="0" bIns="0" anchor="ctr"/>
          <a:lstStyle/>
          <a:p>
            <a:pPr lvl="0" algn="ctr"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56" name="Shape 107"/>
          <p:cNvSpPr/>
          <p:nvPr/>
        </p:nvSpPr>
        <p:spPr>
          <a:xfrm>
            <a:off x="134112" y="6311296"/>
            <a:ext cx="201614" cy="201614"/>
          </a:xfrm>
          <a:prstGeom prst="rect">
            <a:avLst/>
          </a:prstGeom>
          <a:solidFill>
            <a:srgbClr val="008000">
              <a:alpha val="70000"/>
            </a:srgbClr>
          </a:solidFill>
          <a:ln w="3175">
            <a:noFill/>
            <a:round/>
          </a:ln>
        </p:spPr>
        <p:txBody>
          <a:bodyPr lIns="0" tIns="0" rIns="0" bIns="0" anchor="ctr"/>
          <a:lstStyle/>
          <a:p>
            <a:pPr lvl="0" algn="ctr"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57" name="Shape 108"/>
          <p:cNvSpPr/>
          <p:nvPr/>
        </p:nvSpPr>
        <p:spPr>
          <a:xfrm>
            <a:off x="134112" y="6558184"/>
            <a:ext cx="201614" cy="200026"/>
          </a:xfrm>
          <a:prstGeom prst="rect">
            <a:avLst/>
          </a:prstGeom>
          <a:solidFill>
            <a:srgbClr val="FF0000">
              <a:alpha val="70000"/>
            </a:srgbClr>
          </a:solidFill>
          <a:ln w="3175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58" name="Shape 115"/>
          <p:cNvSpPr/>
          <p:nvPr/>
        </p:nvSpPr>
        <p:spPr>
          <a:xfrm>
            <a:off x="76200" y="5791200"/>
            <a:ext cx="4345834" cy="25491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u="none"/>
            </a:pPr>
            <a:r>
              <a:rPr sz="1300" u="sng" dirty="0"/>
              <a:t>Approximate number of parcels in the 100-year floodplains</a:t>
            </a: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5833872" y="3886200"/>
            <a:ext cx="237744" cy="237744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5664200" y="3232150"/>
            <a:ext cx="542925" cy="752475"/>
          </a:xfrm>
          <a:custGeom>
            <a:avLst/>
            <a:gdLst>
              <a:gd name="connsiteX0" fmla="*/ 244475 w 542925"/>
              <a:gd name="connsiteY0" fmla="*/ 752475 h 752475"/>
              <a:gd name="connsiteX1" fmla="*/ 254000 w 542925"/>
              <a:gd name="connsiteY1" fmla="*/ 688975 h 752475"/>
              <a:gd name="connsiteX2" fmla="*/ 276225 w 542925"/>
              <a:gd name="connsiteY2" fmla="*/ 644525 h 752475"/>
              <a:gd name="connsiteX3" fmla="*/ 323850 w 542925"/>
              <a:gd name="connsiteY3" fmla="*/ 609600 h 752475"/>
              <a:gd name="connsiteX4" fmla="*/ 444500 w 542925"/>
              <a:gd name="connsiteY4" fmla="*/ 590550 h 752475"/>
              <a:gd name="connsiteX5" fmla="*/ 498475 w 542925"/>
              <a:gd name="connsiteY5" fmla="*/ 565150 h 752475"/>
              <a:gd name="connsiteX6" fmla="*/ 542925 w 542925"/>
              <a:gd name="connsiteY6" fmla="*/ 434975 h 752475"/>
              <a:gd name="connsiteX7" fmla="*/ 504825 w 542925"/>
              <a:gd name="connsiteY7" fmla="*/ 374650 h 752475"/>
              <a:gd name="connsiteX8" fmla="*/ 431800 w 542925"/>
              <a:gd name="connsiteY8" fmla="*/ 346075 h 752475"/>
              <a:gd name="connsiteX9" fmla="*/ 346075 w 542925"/>
              <a:gd name="connsiteY9" fmla="*/ 282575 h 752475"/>
              <a:gd name="connsiteX10" fmla="*/ 279400 w 542925"/>
              <a:gd name="connsiteY10" fmla="*/ 212725 h 752475"/>
              <a:gd name="connsiteX11" fmla="*/ 206375 w 542925"/>
              <a:gd name="connsiteY11" fmla="*/ 152400 h 752475"/>
              <a:gd name="connsiteX12" fmla="*/ 117475 w 542925"/>
              <a:gd name="connsiteY12" fmla="*/ 85725 h 752475"/>
              <a:gd name="connsiteX13" fmla="*/ 50800 w 542925"/>
              <a:gd name="connsiteY13" fmla="*/ 31750 h 752475"/>
              <a:gd name="connsiteX14" fmla="*/ 0 w 542925"/>
              <a:gd name="connsiteY14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2925" h="752475">
                <a:moveTo>
                  <a:pt x="244475" y="752475"/>
                </a:moveTo>
                <a:lnTo>
                  <a:pt x="254000" y="688975"/>
                </a:lnTo>
                <a:lnTo>
                  <a:pt x="276225" y="644525"/>
                </a:lnTo>
                <a:lnTo>
                  <a:pt x="323850" y="609600"/>
                </a:lnTo>
                <a:lnTo>
                  <a:pt x="444500" y="590550"/>
                </a:lnTo>
                <a:lnTo>
                  <a:pt x="498475" y="565150"/>
                </a:lnTo>
                <a:lnTo>
                  <a:pt x="542925" y="434975"/>
                </a:lnTo>
                <a:lnTo>
                  <a:pt x="504825" y="374650"/>
                </a:lnTo>
                <a:lnTo>
                  <a:pt x="431800" y="346075"/>
                </a:lnTo>
                <a:lnTo>
                  <a:pt x="346075" y="282575"/>
                </a:lnTo>
                <a:lnTo>
                  <a:pt x="279400" y="212725"/>
                </a:lnTo>
                <a:lnTo>
                  <a:pt x="206375" y="152400"/>
                </a:lnTo>
                <a:lnTo>
                  <a:pt x="117475" y="85725"/>
                </a:lnTo>
                <a:lnTo>
                  <a:pt x="50800" y="3175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5768975" y="2965450"/>
            <a:ext cx="514350" cy="1016000"/>
          </a:xfrm>
          <a:custGeom>
            <a:avLst/>
            <a:gdLst>
              <a:gd name="connsiteX0" fmla="*/ 206375 w 514350"/>
              <a:gd name="connsiteY0" fmla="*/ 1016000 h 1016000"/>
              <a:gd name="connsiteX1" fmla="*/ 203200 w 514350"/>
              <a:gd name="connsiteY1" fmla="*/ 974725 h 1016000"/>
              <a:gd name="connsiteX2" fmla="*/ 238125 w 514350"/>
              <a:gd name="connsiteY2" fmla="*/ 939800 h 1016000"/>
              <a:gd name="connsiteX3" fmla="*/ 371475 w 514350"/>
              <a:gd name="connsiteY3" fmla="*/ 923925 h 1016000"/>
              <a:gd name="connsiteX4" fmla="*/ 438150 w 514350"/>
              <a:gd name="connsiteY4" fmla="*/ 882650 h 1016000"/>
              <a:gd name="connsiteX5" fmla="*/ 501650 w 514350"/>
              <a:gd name="connsiteY5" fmla="*/ 755650 h 1016000"/>
              <a:gd name="connsiteX6" fmla="*/ 514350 w 514350"/>
              <a:gd name="connsiteY6" fmla="*/ 647700 h 1016000"/>
              <a:gd name="connsiteX7" fmla="*/ 469900 w 514350"/>
              <a:gd name="connsiteY7" fmla="*/ 600075 h 1016000"/>
              <a:gd name="connsiteX8" fmla="*/ 393700 w 514350"/>
              <a:gd name="connsiteY8" fmla="*/ 549275 h 1016000"/>
              <a:gd name="connsiteX9" fmla="*/ 323850 w 514350"/>
              <a:gd name="connsiteY9" fmla="*/ 485775 h 1016000"/>
              <a:gd name="connsiteX10" fmla="*/ 238125 w 514350"/>
              <a:gd name="connsiteY10" fmla="*/ 393700 h 1016000"/>
              <a:gd name="connsiteX11" fmla="*/ 146050 w 514350"/>
              <a:gd name="connsiteY11" fmla="*/ 285750 h 1016000"/>
              <a:gd name="connsiteX12" fmla="*/ 82550 w 514350"/>
              <a:gd name="connsiteY12" fmla="*/ 222250 h 1016000"/>
              <a:gd name="connsiteX13" fmla="*/ 50800 w 514350"/>
              <a:gd name="connsiteY13" fmla="*/ 146050 h 1016000"/>
              <a:gd name="connsiteX14" fmla="*/ 15875 w 514350"/>
              <a:gd name="connsiteY14" fmla="*/ 53975 h 1016000"/>
              <a:gd name="connsiteX15" fmla="*/ 0 w 514350"/>
              <a:gd name="connsiteY15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4350" h="1016000">
                <a:moveTo>
                  <a:pt x="206375" y="1016000"/>
                </a:moveTo>
                <a:lnTo>
                  <a:pt x="203200" y="974725"/>
                </a:lnTo>
                <a:lnTo>
                  <a:pt x="238125" y="939800"/>
                </a:lnTo>
                <a:lnTo>
                  <a:pt x="371475" y="923925"/>
                </a:lnTo>
                <a:lnTo>
                  <a:pt x="438150" y="882650"/>
                </a:lnTo>
                <a:lnTo>
                  <a:pt x="501650" y="755650"/>
                </a:lnTo>
                <a:lnTo>
                  <a:pt x="514350" y="647700"/>
                </a:lnTo>
                <a:lnTo>
                  <a:pt x="469900" y="600075"/>
                </a:lnTo>
                <a:lnTo>
                  <a:pt x="393700" y="549275"/>
                </a:lnTo>
                <a:lnTo>
                  <a:pt x="323850" y="485775"/>
                </a:lnTo>
                <a:lnTo>
                  <a:pt x="238125" y="393700"/>
                </a:lnTo>
                <a:lnTo>
                  <a:pt x="146050" y="285750"/>
                </a:lnTo>
                <a:lnTo>
                  <a:pt x="82550" y="222250"/>
                </a:lnTo>
                <a:lnTo>
                  <a:pt x="50800" y="146050"/>
                </a:lnTo>
                <a:lnTo>
                  <a:pt x="15875" y="53975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5257800" y="4191000"/>
            <a:ext cx="256032" cy="256032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532385" y="4114800"/>
            <a:ext cx="34441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X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53000" y="4114800"/>
            <a:ext cx="34441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X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4038600" y="4876800"/>
            <a:ext cx="256032" cy="256032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07950" y="3924300"/>
            <a:ext cx="749300" cy="603250"/>
          </a:xfrm>
          <a:custGeom>
            <a:avLst/>
            <a:gdLst>
              <a:gd name="connsiteX0" fmla="*/ 127000 w 749300"/>
              <a:gd name="connsiteY0" fmla="*/ 603250 h 603250"/>
              <a:gd name="connsiteX1" fmla="*/ 0 w 749300"/>
              <a:gd name="connsiteY1" fmla="*/ 419100 h 603250"/>
              <a:gd name="connsiteX2" fmla="*/ 381000 w 749300"/>
              <a:gd name="connsiteY2" fmla="*/ 114300 h 603250"/>
              <a:gd name="connsiteX3" fmla="*/ 749300 w 749300"/>
              <a:gd name="connsiteY3" fmla="*/ 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00" h="603250">
                <a:moveTo>
                  <a:pt x="127000" y="603250"/>
                </a:moveTo>
                <a:lnTo>
                  <a:pt x="0" y="419100"/>
                </a:lnTo>
                <a:lnTo>
                  <a:pt x="381000" y="114300"/>
                </a:lnTo>
                <a:lnTo>
                  <a:pt x="749300" y="0"/>
                </a:lnTo>
              </a:path>
            </a:pathLst>
          </a:custGeom>
          <a:ln w="38100" cmpd="sng">
            <a:solidFill>
              <a:srgbClr val="F53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838200" y="3917950"/>
            <a:ext cx="25400" cy="184150"/>
          </a:xfrm>
          <a:custGeom>
            <a:avLst/>
            <a:gdLst>
              <a:gd name="connsiteX0" fmla="*/ 0 w 25400"/>
              <a:gd name="connsiteY0" fmla="*/ 0 h 184150"/>
              <a:gd name="connsiteX1" fmla="*/ 25400 w 25400"/>
              <a:gd name="connsiteY1" fmla="*/ 18415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00" h="184150">
                <a:moveTo>
                  <a:pt x="0" y="0"/>
                </a:moveTo>
                <a:lnTo>
                  <a:pt x="25400" y="184150"/>
                </a:lnTo>
              </a:path>
            </a:pathLst>
          </a:custGeom>
          <a:ln w="38100" cmpd="sng">
            <a:solidFill>
              <a:srgbClr val="FF7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838200" y="3549650"/>
            <a:ext cx="984250" cy="381000"/>
          </a:xfrm>
          <a:custGeom>
            <a:avLst/>
            <a:gdLst>
              <a:gd name="connsiteX0" fmla="*/ 0 w 984250"/>
              <a:gd name="connsiteY0" fmla="*/ 381000 h 381000"/>
              <a:gd name="connsiteX1" fmla="*/ 615950 w 984250"/>
              <a:gd name="connsiteY1" fmla="*/ 114300 h 381000"/>
              <a:gd name="connsiteX2" fmla="*/ 933450 w 984250"/>
              <a:gd name="connsiteY2" fmla="*/ 38100 h 381000"/>
              <a:gd name="connsiteX3" fmla="*/ 984250 w 984250"/>
              <a:gd name="connsiteY3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250" h="381000">
                <a:moveTo>
                  <a:pt x="0" y="381000"/>
                </a:moveTo>
                <a:lnTo>
                  <a:pt x="615950" y="114300"/>
                </a:lnTo>
                <a:lnTo>
                  <a:pt x="933450" y="38100"/>
                </a:lnTo>
                <a:lnTo>
                  <a:pt x="984250" y="0"/>
                </a:lnTo>
              </a:path>
            </a:pathLst>
          </a:custGeom>
          <a:ln w="38100" cmpd="sng">
            <a:solidFill>
              <a:srgbClr val="F53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31850" y="3740150"/>
            <a:ext cx="50800" cy="177800"/>
          </a:xfrm>
          <a:custGeom>
            <a:avLst/>
            <a:gdLst>
              <a:gd name="connsiteX0" fmla="*/ 0 w 50800"/>
              <a:gd name="connsiteY0" fmla="*/ 177800 h 177800"/>
              <a:gd name="connsiteX1" fmla="*/ 44450 w 50800"/>
              <a:gd name="connsiteY1" fmla="*/ 101600 h 177800"/>
              <a:gd name="connsiteX2" fmla="*/ 50800 w 50800"/>
              <a:gd name="connsiteY2" fmla="*/ 38100 h 177800"/>
              <a:gd name="connsiteX3" fmla="*/ 6350 w 50800"/>
              <a:gd name="connsiteY3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00" h="177800">
                <a:moveTo>
                  <a:pt x="0" y="177800"/>
                </a:moveTo>
                <a:lnTo>
                  <a:pt x="44450" y="101600"/>
                </a:lnTo>
                <a:lnTo>
                  <a:pt x="50800" y="38100"/>
                </a:lnTo>
                <a:lnTo>
                  <a:pt x="6350" y="0"/>
                </a:lnTo>
              </a:path>
            </a:pathLst>
          </a:custGeom>
          <a:ln w="38100" cmpd="sng">
            <a:solidFill>
              <a:srgbClr val="FF7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320800" y="3219450"/>
            <a:ext cx="508000" cy="330200"/>
          </a:xfrm>
          <a:custGeom>
            <a:avLst/>
            <a:gdLst>
              <a:gd name="connsiteX0" fmla="*/ 0 w 508000"/>
              <a:gd name="connsiteY0" fmla="*/ 0 h 330200"/>
              <a:gd name="connsiteX1" fmla="*/ 254000 w 508000"/>
              <a:gd name="connsiteY1" fmla="*/ 285750 h 330200"/>
              <a:gd name="connsiteX2" fmla="*/ 419100 w 508000"/>
              <a:gd name="connsiteY2" fmla="*/ 273050 h 330200"/>
              <a:gd name="connsiteX3" fmla="*/ 419100 w 508000"/>
              <a:gd name="connsiteY3" fmla="*/ 273050 h 330200"/>
              <a:gd name="connsiteX4" fmla="*/ 508000 w 508000"/>
              <a:gd name="connsiteY4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330200">
                <a:moveTo>
                  <a:pt x="0" y="0"/>
                </a:moveTo>
                <a:lnTo>
                  <a:pt x="254000" y="285750"/>
                </a:lnTo>
                <a:lnTo>
                  <a:pt x="419100" y="273050"/>
                </a:lnTo>
                <a:lnTo>
                  <a:pt x="419100" y="273050"/>
                </a:lnTo>
                <a:lnTo>
                  <a:pt x="508000" y="330200"/>
                </a:lnTo>
              </a:path>
            </a:pathLst>
          </a:custGeom>
          <a:ln w="38100" cmpd="sng">
            <a:solidFill>
              <a:srgbClr val="FF7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803400" y="2921000"/>
            <a:ext cx="958850" cy="628650"/>
          </a:xfrm>
          <a:custGeom>
            <a:avLst/>
            <a:gdLst>
              <a:gd name="connsiteX0" fmla="*/ 0 w 958850"/>
              <a:gd name="connsiteY0" fmla="*/ 628650 h 628650"/>
              <a:gd name="connsiteX1" fmla="*/ 482600 w 958850"/>
              <a:gd name="connsiteY1" fmla="*/ 355600 h 628650"/>
              <a:gd name="connsiteX2" fmla="*/ 755650 w 958850"/>
              <a:gd name="connsiteY2" fmla="*/ 146050 h 628650"/>
              <a:gd name="connsiteX3" fmla="*/ 958850 w 958850"/>
              <a:gd name="connsiteY3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850" h="628650">
                <a:moveTo>
                  <a:pt x="0" y="628650"/>
                </a:moveTo>
                <a:lnTo>
                  <a:pt x="482600" y="355600"/>
                </a:lnTo>
                <a:lnTo>
                  <a:pt x="755650" y="146050"/>
                </a:lnTo>
                <a:lnTo>
                  <a:pt x="958850" y="0"/>
                </a:lnTo>
              </a:path>
            </a:pathLst>
          </a:custGeom>
          <a:ln w="38100" cmpd="sng">
            <a:solidFill>
              <a:srgbClr val="F53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494643" y="2286000"/>
            <a:ext cx="498928" cy="630464"/>
          </a:xfrm>
          <a:custGeom>
            <a:avLst/>
            <a:gdLst>
              <a:gd name="connsiteX0" fmla="*/ 249464 w 498928"/>
              <a:gd name="connsiteY0" fmla="*/ 630464 h 630464"/>
              <a:gd name="connsiteX1" fmla="*/ 0 w 498928"/>
              <a:gd name="connsiteY1" fmla="*/ 303893 h 630464"/>
              <a:gd name="connsiteX2" fmla="*/ 390071 w 498928"/>
              <a:gd name="connsiteY2" fmla="*/ 0 h 630464"/>
              <a:gd name="connsiteX3" fmla="*/ 399143 w 498928"/>
              <a:gd name="connsiteY3" fmla="*/ 90714 h 630464"/>
              <a:gd name="connsiteX4" fmla="*/ 417286 w 498928"/>
              <a:gd name="connsiteY4" fmla="*/ 158750 h 630464"/>
              <a:gd name="connsiteX5" fmla="*/ 449036 w 498928"/>
              <a:gd name="connsiteY5" fmla="*/ 185964 h 630464"/>
              <a:gd name="connsiteX6" fmla="*/ 498928 w 498928"/>
              <a:gd name="connsiteY6" fmla="*/ 217714 h 63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928" h="630464">
                <a:moveTo>
                  <a:pt x="249464" y="630464"/>
                </a:moveTo>
                <a:lnTo>
                  <a:pt x="0" y="303893"/>
                </a:lnTo>
                <a:lnTo>
                  <a:pt x="390071" y="0"/>
                </a:lnTo>
                <a:lnTo>
                  <a:pt x="399143" y="90714"/>
                </a:lnTo>
                <a:lnTo>
                  <a:pt x="417286" y="158750"/>
                </a:lnTo>
                <a:lnTo>
                  <a:pt x="449036" y="185964"/>
                </a:lnTo>
                <a:lnTo>
                  <a:pt x="498928" y="217714"/>
                </a:lnTo>
              </a:path>
            </a:pathLst>
          </a:custGeom>
          <a:ln w="38100" cmpd="sng">
            <a:solidFill>
              <a:srgbClr val="F53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735036" y="1034143"/>
            <a:ext cx="1206500" cy="1455964"/>
          </a:xfrm>
          <a:custGeom>
            <a:avLst/>
            <a:gdLst>
              <a:gd name="connsiteX0" fmla="*/ 244928 w 1206500"/>
              <a:gd name="connsiteY0" fmla="*/ 1455964 h 1455964"/>
              <a:gd name="connsiteX1" fmla="*/ 281214 w 1206500"/>
              <a:gd name="connsiteY1" fmla="*/ 585107 h 1455964"/>
              <a:gd name="connsiteX2" fmla="*/ 0 w 1206500"/>
              <a:gd name="connsiteY2" fmla="*/ 521607 h 1455964"/>
              <a:gd name="connsiteX3" fmla="*/ 31750 w 1206500"/>
              <a:gd name="connsiteY3" fmla="*/ 322036 h 1455964"/>
              <a:gd name="connsiteX4" fmla="*/ 281214 w 1206500"/>
              <a:gd name="connsiteY4" fmla="*/ 349250 h 1455964"/>
              <a:gd name="connsiteX5" fmla="*/ 299357 w 1206500"/>
              <a:gd name="connsiteY5" fmla="*/ 0 h 1455964"/>
              <a:gd name="connsiteX6" fmla="*/ 417285 w 1206500"/>
              <a:gd name="connsiteY6" fmla="*/ 40821 h 1455964"/>
              <a:gd name="connsiteX7" fmla="*/ 476250 w 1206500"/>
              <a:gd name="connsiteY7" fmla="*/ 63500 h 1455964"/>
              <a:gd name="connsiteX8" fmla="*/ 544285 w 1206500"/>
              <a:gd name="connsiteY8" fmla="*/ 117928 h 1455964"/>
              <a:gd name="connsiteX9" fmla="*/ 576035 w 1206500"/>
              <a:gd name="connsiteY9" fmla="*/ 154214 h 1455964"/>
              <a:gd name="connsiteX10" fmla="*/ 861785 w 1206500"/>
              <a:gd name="connsiteY10" fmla="*/ 217714 h 1455964"/>
              <a:gd name="connsiteX11" fmla="*/ 957035 w 1206500"/>
              <a:gd name="connsiteY11" fmla="*/ 299357 h 1455964"/>
              <a:gd name="connsiteX12" fmla="*/ 1061357 w 1206500"/>
              <a:gd name="connsiteY12" fmla="*/ 353786 h 1455964"/>
              <a:gd name="connsiteX13" fmla="*/ 1206500 w 1206500"/>
              <a:gd name="connsiteY13" fmla="*/ 517071 h 1455964"/>
              <a:gd name="connsiteX14" fmla="*/ 1025071 w 1206500"/>
              <a:gd name="connsiteY14" fmla="*/ 988786 h 1455964"/>
              <a:gd name="connsiteX15" fmla="*/ 1025071 w 1206500"/>
              <a:gd name="connsiteY15" fmla="*/ 988786 h 1455964"/>
              <a:gd name="connsiteX16" fmla="*/ 1025071 w 1206500"/>
              <a:gd name="connsiteY16" fmla="*/ 988786 h 1455964"/>
              <a:gd name="connsiteX17" fmla="*/ 1025071 w 1206500"/>
              <a:gd name="connsiteY17" fmla="*/ 988786 h 1455964"/>
              <a:gd name="connsiteX18" fmla="*/ 1025071 w 1206500"/>
              <a:gd name="connsiteY18" fmla="*/ 988786 h 1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06500" h="1455964">
                <a:moveTo>
                  <a:pt x="244928" y="1455964"/>
                </a:moveTo>
                <a:lnTo>
                  <a:pt x="281214" y="585107"/>
                </a:lnTo>
                <a:lnTo>
                  <a:pt x="0" y="521607"/>
                </a:lnTo>
                <a:lnTo>
                  <a:pt x="31750" y="322036"/>
                </a:lnTo>
                <a:lnTo>
                  <a:pt x="281214" y="349250"/>
                </a:lnTo>
                <a:lnTo>
                  <a:pt x="299357" y="0"/>
                </a:lnTo>
                <a:lnTo>
                  <a:pt x="417285" y="40821"/>
                </a:lnTo>
                <a:lnTo>
                  <a:pt x="476250" y="63500"/>
                </a:lnTo>
                <a:lnTo>
                  <a:pt x="544285" y="117928"/>
                </a:lnTo>
                <a:lnTo>
                  <a:pt x="576035" y="154214"/>
                </a:lnTo>
                <a:lnTo>
                  <a:pt x="861785" y="217714"/>
                </a:lnTo>
                <a:lnTo>
                  <a:pt x="957035" y="299357"/>
                </a:lnTo>
                <a:lnTo>
                  <a:pt x="1061357" y="353786"/>
                </a:lnTo>
                <a:lnTo>
                  <a:pt x="1206500" y="517071"/>
                </a:lnTo>
                <a:lnTo>
                  <a:pt x="1025071" y="988786"/>
                </a:lnTo>
                <a:lnTo>
                  <a:pt x="1025071" y="988786"/>
                </a:lnTo>
                <a:lnTo>
                  <a:pt x="1025071" y="988786"/>
                </a:lnTo>
                <a:lnTo>
                  <a:pt x="1025071" y="988786"/>
                </a:lnTo>
                <a:lnTo>
                  <a:pt x="1025071" y="988786"/>
                </a:lnTo>
              </a:path>
            </a:pathLst>
          </a:custGeom>
          <a:ln w="38100" cmpd="sng">
            <a:solidFill>
              <a:srgbClr val="F53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002643" y="2032000"/>
            <a:ext cx="762000" cy="462643"/>
          </a:xfrm>
          <a:custGeom>
            <a:avLst/>
            <a:gdLst>
              <a:gd name="connsiteX0" fmla="*/ 0 w 762000"/>
              <a:gd name="connsiteY0" fmla="*/ 462643 h 462643"/>
              <a:gd name="connsiteX1" fmla="*/ 13607 w 762000"/>
              <a:gd name="connsiteY1" fmla="*/ 90714 h 462643"/>
              <a:gd name="connsiteX2" fmla="*/ 86178 w 762000"/>
              <a:gd name="connsiteY2" fmla="*/ 99786 h 462643"/>
              <a:gd name="connsiteX3" fmla="*/ 553357 w 762000"/>
              <a:gd name="connsiteY3" fmla="*/ 449036 h 462643"/>
              <a:gd name="connsiteX4" fmla="*/ 535214 w 762000"/>
              <a:gd name="connsiteY4" fmla="*/ 344714 h 462643"/>
              <a:gd name="connsiteX5" fmla="*/ 762000 w 762000"/>
              <a:gd name="connsiteY5" fmla="*/ 0 h 46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000" h="462643">
                <a:moveTo>
                  <a:pt x="0" y="462643"/>
                </a:moveTo>
                <a:lnTo>
                  <a:pt x="13607" y="90714"/>
                </a:lnTo>
                <a:lnTo>
                  <a:pt x="86178" y="99786"/>
                </a:lnTo>
                <a:lnTo>
                  <a:pt x="553357" y="449036"/>
                </a:lnTo>
                <a:lnTo>
                  <a:pt x="535214" y="344714"/>
                </a:lnTo>
                <a:lnTo>
                  <a:pt x="762000" y="0"/>
                </a:lnTo>
              </a:path>
            </a:pathLst>
          </a:custGeom>
          <a:ln w="38100" cmpd="sng">
            <a:solidFill>
              <a:srgbClr val="FF7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755571" y="2022929"/>
            <a:ext cx="952500" cy="349250"/>
          </a:xfrm>
          <a:custGeom>
            <a:avLst/>
            <a:gdLst>
              <a:gd name="connsiteX0" fmla="*/ 0 w 952500"/>
              <a:gd name="connsiteY0" fmla="*/ 0 h 349250"/>
              <a:gd name="connsiteX1" fmla="*/ 108858 w 952500"/>
              <a:gd name="connsiteY1" fmla="*/ 22678 h 349250"/>
              <a:gd name="connsiteX2" fmla="*/ 158750 w 952500"/>
              <a:gd name="connsiteY2" fmla="*/ 63500 h 349250"/>
              <a:gd name="connsiteX3" fmla="*/ 249465 w 952500"/>
              <a:gd name="connsiteY3" fmla="*/ 258535 h 349250"/>
              <a:gd name="connsiteX4" fmla="*/ 385536 w 952500"/>
              <a:gd name="connsiteY4" fmla="*/ 235857 h 349250"/>
              <a:gd name="connsiteX5" fmla="*/ 467179 w 952500"/>
              <a:gd name="connsiteY5" fmla="*/ 349250 h 349250"/>
              <a:gd name="connsiteX6" fmla="*/ 616858 w 952500"/>
              <a:gd name="connsiteY6" fmla="*/ 231321 h 349250"/>
              <a:gd name="connsiteX7" fmla="*/ 952500 w 952500"/>
              <a:gd name="connsiteY7" fmla="*/ 249464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349250">
                <a:moveTo>
                  <a:pt x="0" y="0"/>
                </a:moveTo>
                <a:lnTo>
                  <a:pt x="108858" y="22678"/>
                </a:lnTo>
                <a:lnTo>
                  <a:pt x="158750" y="63500"/>
                </a:lnTo>
                <a:lnTo>
                  <a:pt x="249465" y="258535"/>
                </a:lnTo>
                <a:lnTo>
                  <a:pt x="385536" y="235857"/>
                </a:lnTo>
                <a:lnTo>
                  <a:pt x="467179" y="349250"/>
                </a:lnTo>
                <a:lnTo>
                  <a:pt x="616858" y="231321"/>
                </a:lnTo>
                <a:lnTo>
                  <a:pt x="952500" y="249464"/>
                </a:lnTo>
              </a:path>
            </a:pathLst>
          </a:custGeom>
          <a:ln w="38100" cmpd="sng">
            <a:solidFill>
              <a:srgbClr val="F53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000500" y="2299607"/>
            <a:ext cx="208643" cy="185964"/>
          </a:xfrm>
          <a:custGeom>
            <a:avLst/>
            <a:gdLst>
              <a:gd name="connsiteX0" fmla="*/ 0 w 208643"/>
              <a:gd name="connsiteY0" fmla="*/ 0 h 185964"/>
              <a:gd name="connsiteX1" fmla="*/ 22679 w 208643"/>
              <a:gd name="connsiteY1" fmla="*/ 149679 h 185964"/>
              <a:gd name="connsiteX2" fmla="*/ 72571 w 208643"/>
              <a:gd name="connsiteY2" fmla="*/ 185964 h 185964"/>
              <a:gd name="connsiteX3" fmla="*/ 208643 w 208643"/>
              <a:gd name="connsiteY3" fmla="*/ 81643 h 185964"/>
              <a:gd name="connsiteX4" fmla="*/ 208643 w 208643"/>
              <a:gd name="connsiteY4" fmla="*/ 81643 h 185964"/>
              <a:gd name="connsiteX5" fmla="*/ 208643 w 208643"/>
              <a:gd name="connsiteY5" fmla="*/ 81643 h 18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643" h="185964">
                <a:moveTo>
                  <a:pt x="0" y="0"/>
                </a:moveTo>
                <a:lnTo>
                  <a:pt x="22679" y="149679"/>
                </a:lnTo>
                <a:lnTo>
                  <a:pt x="72571" y="185964"/>
                </a:lnTo>
                <a:lnTo>
                  <a:pt x="208643" y="81643"/>
                </a:lnTo>
                <a:lnTo>
                  <a:pt x="208643" y="81643"/>
                </a:lnTo>
                <a:lnTo>
                  <a:pt x="208643" y="81643"/>
                </a:lnTo>
              </a:path>
            </a:pathLst>
          </a:custGeom>
          <a:ln w="38100" cmpd="sng">
            <a:solidFill>
              <a:srgbClr val="FF7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699000" y="2286000"/>
            <a:ext cx="952500" cy="938893"/>
          </a:xfrm>
          <a:custGeom>
            <a:avLst/>
            <a:gdLst>
              <a:gd name="connsiteX0" fmla="*/ 0 w 952500"/>
              <a:gd name="connsiteY0" fmla="*/ 0 h 938893"/>
              <a:gd name="connsiteX1" fmla="*/ 81643 w 952500"/>
              <a:gd name="connsiteY1" fmla="*/ 303893 h 938893"/>
              <a:gd name="connsiteX2" fmla="*/ 952500 w 952500"/>
              <a:gd name="connsiteY2" fmla="*/ 938893 h 93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938893">
                <a:moveTo>
                  <a:pt x="0" y="0"/>
                </a:moveTo>
                <a:lnTo>
                  <a:pt x="81643" y="303893"/>
                </a:lnTo>
                <a:lnTo>
                  <a:pt x="952500" y="938893"/>
                </a:lnTo>
              </a:path>
            </a:pathLst>
          </a:custGeom>
          <a:ln w="38100" cmpd="sng">
            <a:solidFill>
              <a:srgbClr val="FF7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764893" y="2657929"/>
            <a:ext cx="1592036" cy="508000"/>
          </a:xfrm>
          <a:custGeom>
            <a:avLst/>
            <a:gdLst>
              <a:gd name="connsiteX0" fmla="*/ 0 w 1592036"/>
              <a:gd name="connsiteY0" fmla="*/ 303892 h 508000"/>
              <a:gd name="connsiteX1" fmla="*/ 63500 w 1592036"/>
              <a:gd name="connsiteY1" fmla="*/ 0 h 508000"/>
              <a:gd name="connsiteX2" fmla="*/ 834571 w 1592036"/>
              <a:gd name="connsiteY2" fmla="*/ 158750 h 508000"/>
              <a:gd name="connsiteX3" fmla="*/ 848178 w 1592036"/>
              <a:gd name="connsiteY3" fmla="*/ 231321 h 508000"/>
              <a:gd name="connsiteX4" fmla="*/ 938893 w 1592036"/>
              <a:gd name="connsiteY4" fmla="*/ 276678 h 508000"/>
              <a:gd name="connsiteX5" fmla="*/ 1097643 w 1592036"/>
              <a:gd name="connsiteY5" fmla="*/ 285750 h 508000"/>
              <a:gd name="connsiteX6" fmla="*/ 1201964 w 1592036"/>
              <a:gd name="connsiteY6" fmla="*/ 408214 h 508000"/>
              <a:gd name="connsiteX7" fmla="*/ 1279071 w 1592036"/>
              <a:gd name="connsiteY7" fmla="*/ 462642 h 508000"/>
              <a:gd name="connsiteX8" fmla="*/ 1465036 w 1592036"/>
              <a:gd name="connsiteY8" fmla="*/ 508000 h 508000"/>
              <a:gd name="connsiteX9" fmla="*/ 1592036 w 1592036"/>
              <a:gd name="connsiteY9" fmla="*/ 467178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2036" h="508000">
                <a:moveTo>
                  <a:pt x="0" y="303892"/>
                </a:moveTo>
                <a:lnTo>
                  <a:pt x="63500" y="0"/>
                </a:lnTo>
                <a:lnTo>
                  <a:pt x="834571" y="158750"/>
                </a:lnTo>
                <a:lnTo>
                  <a:pt x="848178" y="231321"/>
                </a:lnTo>
                <a:lnTo>
                  <a:pt x="938893" y="276678"/>
                </a:lnTo>
                <a:lnTo>
                  <a:pt x="1097643" y="285750"/>
                </a:lnTo>
                <a:lnTo>
                  <a:pt x="1201964" y="408214"/>
                </a:lnTo>
                <a:lnTo>
                  <a:pt x="1279071" y="462642"/>
                </a:lnTo>
                <a:lnTo>
                  <a:pt x="1465036" y="508000"/>
                </a:lnTo>
                <a:lnTo>
                  <a:pt x="1592036" y="467178"/>
                </a:lnTo>
              </a:path>
            </a:pathLst>
          </a:custGeom>
          <a:ln w="38100" cmpd="sng">
            <a:solidFill>
              <a:srgbClr val="F53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7356929" y="2317750"/>
            <a:ext cx="1374321" cy="1569357"/>
          </a:xfrm>
          <a:custGeom>
            <a:avLst/>
            <a:gdLst>
              <a:gd name="connsiteX0" fmla="*/ 0 w 1374321"/>
              <a:gd name="connsiteY0" fmla="*/ 435429 h 1569357"/>
              <a:gd name="connsiteX1" fmla="*/ 27214 w 1374321"/>
              <a:gd name="connsiteY1" fmla="*/ 312964 h 1569357"/>
              <a:gd name="connsiteX2" fmla="*/ 49892 w 1374321"/>
              <a:gd name="connsiteY2" fmla="*/ 276679 h 1569357"/>
              <a:gd name="connsiteX3" fmla="*/ 13607 w 1374321"/>
              <a:gd name="connsiteY3" fmla="*/ 199571 h 1569357"/>
              <a:gd name="connsiteX4" fmla="*/ 77107 w 1374321"/>
              <a:gd name="connsiteY4" fmla="*/ 154214 h 1569357"/>
              <a:gd name="connsiteX5" fmla="*/ 272142 w 1374321"/>
              <a:gd name="connsiteY5" fmla="*/ 172357 h 1569357"/>
              <a:gd name="connsiteX6" fmla="*/ 494392 w 1374321"/>
              <a:gd name="connsiteY6" fmla="*/ 77107 h 1569357"/>
              <a:gd name="connsiteX7" fmla="*/ 725714 w 1374321"/>
              <a:gd name="connsiteY7" fmla="*/ 0 h 1569357"/>
              <a:gd name="connsiteX8" fmla="*/ 816428 w 1374321"/>
              <a:gd name="connsiteY8" fmla="*/ 0 h 1569357"/>
              <a:gd name="connsiteX9" fmla="*/ 925285 w 1374321"/>
              <a:gd name="connsiteY9" fmla="*/ 54429 h 1569357"/>
              <a:gd name="connsiteX10" fmla="*/ 1047750 w 1374321"/>
              <a:gd name="connsiteY10" fmla="*/ 163286 h 1569357"/>
              <a:gd name="connsiteX11" fmla="*/ 1084035 w 1374321"/>
              <a:gd name="connsiteY11" fmla="*/ 244929 h 1569357"/>
              <a:gd name="connsiteX12" fmla="*/ 1138464 w 1374321"/>
              <a:gd name="connsiteY12" fmla="*/ 299357 h 1569357"/>
              <a:gd name="connsiteX13" fmla="*/ 1156607 w 1374321"/>
              <a:gd name="connsiteY13" fmla="*/ 358321 h 1569357"/>
              <a:gd name="connsiteX14" fmla="*/ 1097642 w 1374321"/>
              <a:gd name="connsiteY14" fmla="*/ 439964 h 1569357"/>
              <a:gd name="connsiteX15" fmla="*/ 1043214 w 1374321"/>
              <a:gd name="connsiteY15" fmla="*/ 526143 h 1569357"/>
              <a:gd name="connsiteX16" fmla="*/ 1034142 w 1374321"/>
              <a:gd name="connsiteY16" fmla="*/ 616857 h 1569357"/>
              <a:gd name="connsiteX17" fmla="*/ 1093107 w 1374321"/>
              <a:gd name="connsiteY17" fmla="*/ 703036 h 1569357"/>
              <a:gd name="connsiteX18" fmla="*/ 1152071 w 1374321"/>
              <a:gd name="connsiteY18" fmla="*/ 734786 h 1569357"/>
              <a:gd name="connsiteX19" fmla="*/ 1260928 w 1374321"/>
              <a:gd name="connsiteY19" fmla="*/ 730250 h 1569357"/>
              <a:gd name="connsiteX20" fmla="*/ 1342571 w 1374321"/>
              <a:gd name="connsiteY20" fmla="*/ 771071 h 1569357"/>
              <a:gd name="connsiteX21" fmla="*/ 1374321 w 1374321"/>
              <a:gd name="connsiteY21" fmla="*/ 907143 h 1569357"/>
              <a:gd name="connsiteX22" fmla="*/ 1342571 w 1374321"/>
              <a:gd name="connsiteY22" fmla="*/ 961571 h 1569357"/>
              <a:gd name="connsiteX23" fmla="*/ 1274535 w 1374321"/>
              <a:gd name="connsiteY23" fmla="*/ 1029607 h 1569357"/>
              <a:gd name="connsiteX24" fmla="*/ 1229178 w 1374321"/>
              <a:gd name="connsiteY24" fmla="*/ 1102179 h 1569357"/>
              <a:gd name="connsiteX25" fmla="*/ 1238250 w 1374321"/>
              <a:gd name="connsiteY25" fmla="*/ 1192893 h 1569357"/>
              <a:gd name="connsiteX26" fmla="*/ 1270000 w 1374321"/>
              <a:gd name="connsiteY26" fmla="*/ 1328964 h 1569357"/>
              <a:gd name="connsiteX27" fmla="*/ 1274535 w 1374321"/>
              <a:gd name="connsiteY27" fmla="*/ 1419679 h 1569357"/>
              <a:gd name="connsiteX28" fmla="*/ 1256392 w 1374321"/>
              <a:gd name="connsiteY28" fmla="*/ 1460500 h 1569357"/>
              <a:gd name="connsiteX29" fmla="*/ 1260928 w 1374321"/>
              <a:gd name="connsiteY29" fmla="*/ 1519464 h 1569357"/>
              <a:gd name="connsiteX30" fmla="*/ 1310821 w 1374321"/>
              <a:gd name="connsiteY30" fmla="*/ 1569357 h 156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74321" h="1569357">
                <a:moveTo>
                  <a:pt x="0" y="435429"/>
                </a:moveTo>
                <a:lnTo>
                  <a:pt x="27214" y="312964"/>
                </a:lnTo>
                <a:lnTo>
                  <a:pt x="49892" y="276679"/>
                </a:lnTo>
                <a:lnTo>
                  <a:pt x="13607" y="199571"/>
                </a:lnTo>
                <a:lnTo>
                  <a:pt x="77107" y="154214"/>
                </a:lnTo>
                <a:lnTo>
                  <a:pt x="272142" y="172357"/>
                </a:lnTo>
                <a:lnTo>
                  <a:pt x="494392" y="77107"/>
                </a:lnTo>
                <a:lnTo>
                  <a:pt x="725714" y="0"/>
                </a:lnTo>
                <a:lnTo>
                  <a:pt x="816428" y="0"/>
                </a:lnTo>
                <a:lnTo>
                  <a:pt x="925285" y="54429"/>
                </a:lnTo>
                <a:lnTo>
                  <a:pt x="1047750" y="163286"/>
                </a:lnTo>
                <a:lnTo>
                  <a:pt x="1084035" y="244929"/>
                </a:lnTo>
                <a:lnTo>
                  <a:pt x="1138464" y="299357"/>
                </a:lnTo>
                <a:lnTo>
                  <a:pt x="1156607" y="358321"/>
                </a:lnTo>
                <a:lnTo>
                  <a:pt x="1097642" y="439964"/>
                </a:lnTo>
                <a:lnTo>
                  <a:pt x="1043214" y="526143"/>
                </a:lnTo>
                <a:lnTo>
                  <a:pt x="1034142" y="616857"/>
                </a:lnTo>
                <a:lnTo>
                  <a:pt x="1093107" y="703036"/>
                </a:lnTo>
                <a:lnTo>
                  <a:pt x="1152071" y="734786"/>
                </a:lnTo>
                <a:lnTo>
                  <a:pt x="1260928" y="730250"/>
                </a:lnTo>
                <a:lnTo>
                  <a:pt x="1342571" y="771071"/>
                </a:lnTo>
                <a:lnTo>
                  <a:pt x="1374321" y="907143"/>
                </a:lnTo>
                <a:lnTo>
                  <a:pt x="1342571" y="961571"/>
                </a:lnTo>
                <a:lnTo>
                  <a:pt x="1274535" y="1029607"/>
                </a:lnTo>
                <a:lnTo>
                  <a:pt x="1229178" y="1102179"/>
                </a:lnTo>
                <a:lnTo>
                  <a:pt x="1238250" y="1192893"/>
                </a:lnTo>
                <a:lnTo>
                  <a:pt x="1270000" y="1328964"/>
                </a:lnTo>
                <a:lnTo>
                  <a:pt x="1274535" y="1419679"/>
                </a:lnTo>
                <a:lnTo>
                  <a:pt x="1256392" y="1460500"/>
                </a:lnTo>
                <a:lnTo>
                  <a:pt x="1260928" y="1519464"/>
                </a:lnTo>
                <a:lnTo>
                  <a:pt x="1310821" y="1569357"/>
                </a:lnTo>
              </a:path>
            </a:pathLst>
          </a:custGeom>
          <a:ln w="38100" cmpd="sng">
            <a:solidFill>
              <a:srgbClr val="F53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7996464" y="3556000"/>
            <a:ext cx="657679" cy="335643"/>
          </a:xfrm>
          <a:custGeom>
            <a:avLst/>
            <a:gdLst>
              <a:gd name="connsiteX0" fmla="*/ 0 w 657679"/>
              <a:gd name="connsiteY0" fmla="*/ 0 h 335643"/>
              <a:gd name="connsiteX1" fmla="*/ 657679 w 657679"/>
              <a:gd name="connsiteY1" fmla="*/ 335643 h 33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7679" h="335643">
                <a:moveTo>
                  <a:pt x="0" y="0"/>
                </a:moveTo>
                <a:lnTo>
                  <a:pt x="657679" y="335643"/>
                </a:lnTo>
              </a:path>
            </a:pathLst>
          </a:custGeom>
          <a:ln w="38100" cmpd="sng">
            <a:solidFill>
              <a:srgbClr val="FF7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118093" y="169185"/>
            <a:ext cx="1339850" cy="730250"/>
          </a:xfrm>
          <a:custGeom>
            <a:avLst/>
            <a:gdLst>
              <a:gd name="connsiteX0" fmla="*/ 0 w 1339850"/>
              <a:gd name="connsiteY0" fmla="*/ 730250 h 730250"/>
              <a:gd name="connsiteX1" fmla="*/ 3175 w 1339850"/>
              <a:gd name="connsiteY1" fmla="*/ 539750 h 730250"/>
              <a:gd name="connsiteX2" fmla="*/ 403225 w 1339850"/>
              <a:gd name="connsiteY2" fmla="*/ 539750 h 730250"/>
              <a:gd name="connsiteX3" fmla="*/ 403225 w 1339850"/>
              <a:gd name="connsiteY3" fmla="*/ 0 h 730250"/>
              <a:gd name="connsiteX4" fmla="*/ 917575 w 1339850"/>
              <a:gd name="connsiteY4" fmla="*/ 0 h 730250"/>
              <a:gd name="connsiteX5" fmla="*/ 914400 w 1339850"/>
              <a:gd name="connsiteY5" fmla="*/ 539750 h 730250"/>
              <a:gd name="connsiteX6" fmla="*/ 1333500 w 1339850"/>
              <a:gd name="connsiteY6" fmla="*/ 539750 h 730250"/>
              <a:gd name="connsiteX7" fmla="*/ 1339850 w 1339850"/>
              <a:gd name="connsiteY7" fmla="*/ 730250 h 730250"/>
              <a:gd name="connsiteX8" fmla="*/ 0 w 1339850"/>
              <a:gd name="connsiteY8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9850" h="730250">
                <a:moveTo>
                  <a:pt x="0" y="730250"/>
                </a:moveTo>
                <a:cubicBezTo>
                  <a:pt x="1058" y="666750"/>
                  <a:pt x="2117" y="603250"/>
                  <a:pt x="3175" y="539750"/>
                </a:cubicBezTo>
                <a:lnTo>
                  <a:pt x="403225" y="539750"/>
                </a:lnTo>
                <a:lnTo>
                  <a:pt x="403225" y="0"/>
                </a:lnTo>
                <a:lnTo>
                  <a:pt x="917575" y="0"/>
                </a:lnTo>
                <a:cubicBezTo>
                  <a:pt x="916517" y="179917"/>
                  <a:pt x="915458" y="359833"/>
                  <a:pt x="914400" y="539750"/>
                </a:cubicBezTo>
                <a:lnTo>
                  <a:pt x="1333500" y="539750"/>
                </a:lnTo>
                <a:lnTo>
                  <a:pt x="1339850" y="730250"/>
                </a:lnTo>
                <a:lnTo>
                  <a:pt x="0" y="730250"/>
                </a:lnTo>
                <a:close/>
              </a:path>
            </a:pathLst>
          </a:custGeom>
          <a:solidFill>
            <a:srgbClr val="1E1C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 descr="logo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01" y="205761"/>
            <a:ext cx="427996" cy="496663"/>
          </a:xfrm>
          <a:prstGeom prst="rect">
            <a:avLst/>
          </a:prstGeom>
        </p:spPr>
      </p:pic>
      <p:pic>
        <p:nvPicPr>
          <p:cNvPr id="69" name="Picture 68" descr="sfcjpadotorg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21" y="754401"/>
            <a:ext cx="1273806" cy="117775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464163" y="5207535"/>
            <a:ext cx="6523230" cy="726174"/>
          </a:xfrm>
          <a:prstGeom prst="rect">
            <a:avLst/>
          </a:prstGeom>
          <a:solidFill>
            <a:srgbClr val="1E1C11">
              <a:alpha val="98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Over $70 million in local, state, federal and private funding commitments since 2010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02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802F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802F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802F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802F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  <p:bldP spid="65" grpId="0"/>
      <p:bldP spid="66" grpId="0" animBg="1"/>
      <p:bldP spid="3" grpId="0" animBg="1"/>
      <p:bldP spid="5" grpId="0" animBg="1"/>
      <p:bldP spid="7" grpId="0" animBg="1"/>
      <p:bldP spid="8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7" grpId="0" animBg="1"/>
      <p:bldP spid="29" grpId="0" animBg="1"/>
      <p:bldP spid="32" grpId="0" animBg="1"/>
      <p:bldP spid="40" grpId="0" animBg="1"/>
      <p:bldP spid="44" grpId="0" animBg="1"/>
      <p:bldP spid="50" grpId="0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12785" y="0"/>
            <a:ext cx="4331203" cy="145694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3" descr="Screen Shot 2014-08-11 at 5.58.31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31" r="5833" b="-306"/>
          <a:stretch/>
        </p:blipFill>
        <p:spPr>
          <a:xfrm>
            <a:off x="-8899" y="1109373"/>
            <a:ext cx="9153144" cy="5791591"/>
          </a:xfrm>
          <a:prstGeom prst="rect">
            <a:avLst/>
          </a:prstGeom>
        </p:spPr>
      </p:pic>
      <p:sp>
        <p:nvSpPr>
          <p:cNvPr id="14" name="AutoShape 16"/>
          <p:cNvSpPr>
            <a:spLocks/>
          </p:cNvSpPr>
          <p:nvPr/>
        </p:nvSpPr>
        <p:spPr bwMode="auto">
          <a:xfrm>
            <a:off x="7525512" y="5283203"/>
            <a:ext cx="1149096" cy="347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  <a:ln w="38100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  <a:extLst/>
        </p:spPr>
        <p:txBody>
          <a:bodyPr lIns="45718" tIns="45718" rIns="45718" bIns="45718"/>
          <a:lstStyle/>
          <a:p>
            <a:pPr algn="ctr" defTabSz="321457"/>
            <a:r>
              <a:rPr lang="en-US" sz="14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Floodwalls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" name="AutoShape 17"/>
          <p:cNvSpPr>
            <a:spLocks/>
          </p:cNvSpPr>
          <p:nvPr/>
        </p:nvSpPr>
        <p:spPr bwMode="auto">
          <a:xfrm>
            <a:off x="7403592" y="3352801"/>
            <a:ext cx="1368552" cy="7802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  <a:ln w="38100" cap="flat" cmpd="sng">
            <a:solidFill>
              <a:srgbClr val="B600BA"/>
            </a:solidFill>
            <a:prstDash val="solid"/>
            <a:round/>
            <a:headEnd/>
            <a:tailEnd/>
          </a:ln>
          <a:effectLst/>
          <a:extLst/>
        </p:spPr>
        <p:txBody>
          <a:bodyPr lIns="45718" tIns="45718" rIns="45718" bIns="45718"/>
          <a:lstStyle/>
          <a:p>
            <a:pPr algn="ctr" defTabSz="321457"/>
            <a:r>
              <a:rPr lang="en-US" sz="1400" b="1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New levee</a:t>
            </a:r>
          </a:p>
          <a:p>
            <a:pPr algn="ctr" defTabSz="321457"/>
            <a:r>
              <a:rPr lang="en-US" sz="1400" b="1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set back into</a:t>
            </a:r>
          </a:p>
          <a:p>
            <a:pPr algn="ctr" defTabSz="321457"/>
            <a:r>
              <a:rPr lang="en-US" sz="1400" b="1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golf course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914400" y="4902200"/>
            <a:ext cx="5630333" cy="1430867"/>
          </a:xfrm>
          <a:custGeom>
            <a:avLst/>
            <a:gdLst>
              <a:gd name="connsiteX0" fmla="*/ 0 w 5630333"/>
              <a:gd name="connsiteY0" fmla="*/ 1075267 h 1430867"/>
              <a:gd name="connsiteX1" fmla="*/ 592667 w 5630333"/>
              <a:gd name="connsiteY1" fmla="*/ 770467 h 1430867"/>
              <a:gd name="connsiteX2" fmla="*/ 787400 w 5630333"/>
              <a:gd name="connsiteY2" fmla="*/ 702733 h 1430867"/>
              <a:gd name="connsiteX3" fmla="*/ 956733 w 5630333"/>
              <a:gd name="connsiteY3" fmla="*/ 626533 h 1430867"/>
              <a:gd name="connsiteX4" fmla="*/ 1202267 w 5630333"/>
              <a:gd name="connsiteY4" fmla="*/ 592667 h 1430867"/>
              <a:gd name="connsiteX5" fmla="*/ 1456267 w 5630333"/>
              <a:gd name="connsiteY5" fmla="*/ 609600 h 1430867"/>
              <a:gd name="connsiteX6" fmla="*/ 1659467 w 5630333"/>
              <a:gd name="connsiteY6" fmla="*/ 651933 h 1430867"/>
              <a:gd name="connsiteX7" fmla="*/ 1862667 w 5630333"/>
              <a:gd name="connsiteY7" fmla="*/ 711200 h 1430867"/>
              <a:gd name="connsiteX8" fmla="*/ 2048933 w 5630333"/>
              <a:gd name="connsiteY8" fmla="*/ 795867 h 1430867"/>
              <a:gd name="connsiteX9" fmla="*/ 2277533 w 5630333"/>
              <a:gd name="connsiteY9" fmla="*/ 897467 h 1430867"/>
              <a:gd name="connsiteX10" fmla="*/ 2455333 w 5630333"/>
              <a:gd name="connsiteY10" fmla="*/ 1007533 h 1430867"/>
              <a:gd name="connsiteX11" fmla="*/ 2641600 w 5630333"/>
              <a:gd name="connsiteY11" fmla="*/ 1100667 h 1430867"/>
              <a:gd name="connsiteX12" fmla="*/ 3031067 w 5630333"/>
              <a:gd name="connsiteY12" fmla="*/ 1278467 h 1430867"/>
              <a:gd name="connsiteX13" fmla="*/ 3327400 w 5630333"/>
              <a:gd name="connsiteY13" fmla="*/ 1405467 h 1430867"/>
              <a:gd name="connsiteX14" fmla="*/ 3479800 w 5630333"/>
              <a:gd name="connsiteY14" fmla="*/ 1430867 h 1430867"/>
              <a:gd name="connsiteX15" fmla="*/ 3843867 w 5630333"/>
              <a:gd name="connsiteY15" fmla="*/ 1380067 h 1430867"/>
              <a:gd name="connsiteX16" fmla="*/ 4326467 w 5630333"/>
              <a:gd name="connsiteY16" fmla="*/ 1261533 h 1430867"/>
              <a:gd name="connsiteX17" fmla="*/ 4766733 w 5630333"/>
              <a:gd name="connsiteY17" fmla="*/ 1083733 h 1430867"/>
              <a:gd name="connsiteX18" fmla="*/ 5147733 w 5630333"/>
              <a:gd name="connsiteY18" fmla="*/ 982133 h 1430867"/>
              <a:gd name="connsiteX19" fmla="*/ 5469467 w 5630333"/>
              <a:gd name="connsiteY19" fmla="*/ 821267 h 1430867"/>
              <a:gd name="connsiteX20" fmla="*/ 5604933 w 5630333"/>
              <a:gd name="connsiteY20" fmla="*/ 626533 h 1430867"/>
              <a:gd name="connsiteX21" fmla="*/ 5630333 w 5630333"/>
              <a:gd name="connsiteY21" fmla="*/ 381000 h 1430867"/>
              <a:gd name="connsiteX22" fmla="*/ 5613400 w 5630333"/>
              <a:gd name="connsiteY22" fmla="*/ 211667 h 1430867"/>
              <a:gd name="connsiteX23" fmla="*/ 5579533 w 5630333"/>
              <a:gd name="connsiteY23" fmla="*/ 76200 h 1430867"/>
              <a:gd name="connsiteX24" fmla="*/ 5537200 w 5630333"/>
              <a:gd name="connsiteY24" fmla="*/ 0 h 143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30333" h="1430867">
                <a:moveTo>
                  <a:pt x="0" y="1075267"/>
                </a:moveTo>
                <a:lnTo>
                  <a:pt x="592667" y="770467"/>
                </a:lnTo>
                <a:lnTo>
                  <a:pt x="787400" y="702733"/>
                </a:lnTo>
                <a:lnTo>
                  <a:pt x="956733" y="626533"/>
                </a:lnTo>
                <a:lnTo>
                  <a:pt x="1202267" y="592667"/>
                </a:lnTo>
                <a:lnTo>
                  <a:pt x="1456267" y="609600"/>
                </a:lnTo>
                <a:lnTo>
                  <a:pt x="1659467" y="651933"/>
                </a:lnTo>
                <a:lnTo>
                  <a:pt x="1862667" y="711200"/>
                </a:lnTo>
                <a:lnTo>
                  <a:pt x="2048933" y="795867"/>
                </a:lnTo>
                <a:lnTo>
                  <a:pt x="2277533" y="897467"/>
                </a:lnTo>
                <a:lnTo>
                  <a:pt x="2455333" y="1007533"/>
                </a:lnTo>
                <a:lnTo>
                  <a:pt x="2641600" y="1100667"/>
                </a:lnTo>
                <a:lnTo>
                  <a:pt x="3031067" y="1278467"/>
                </a:lnTo>
                <a:lnTo>
                  <a:pt x="3327400" y="1405467"/>
                </a:lnTo>
                <a:lnTo>
                  <a:pt x="3479800" y="1430867"/>
                </a:lnTo>
                <a:lnTo>
                  <a:pt x="3843867" y="1380067"/>
                </a:lnTo>
                <a:lnTo>
                  <a:pt x="4326467" y="1261533"/>
                </a:lnTo>
                <a:lnTo>
                  <a:pt x="4766733" y="1083733"/>
                </a:lnTo>
                <a:lnTo>
                  <a:pt x="5147733" y="982133"/>
                </a:lnTo>
                <a:lnTo>
                  <a:pt x="5469467" y="821267"/>
                </a:lnTo>
                <a:lnTo>
                  <a:pt x="5604933" y="626533"/>
                </a:lnTo>
                <a:lnTo>
                  <a:pt x="5630333" y="381000"/>
                </a:lnTo>
                <a:lnTo>
                  <a:pt x="5613400" y="211667"/>
                </a:lnTo>
                <a:lnTo>
                  <a:pt x="5579533" y="76200"/>
                </a:lnTo>
                <a:lnTo>
                  <a:pt x="5537200" y="0"/>
                </a:lnTo>
              </a:path>
            </a:pathLst>
          </a:custGeom>
          <a:ln w="3810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167466" y="4648200"/>
            <a:ext cx="5236126" cy="2142067"/>
          </a:xfrm>
          <a:custGeom>
            <a:avLst/>
            <a:gdLst>
              <a:gd name="connsiteX0" fmla="*/ 0 w 5181600"/>
              <a:gd name="connsiteY0" fmla="*/ 1862667 h 2142067"/>
              <a:gd name="connsiteX1" fmla="*/ 279400 w 5181600"/>
              <a:gd name="connsiteY1" fmla="*/ 1862667 h 2142067"/>
              <a:gd name="connsiteX2" fmla="*/ 601133 w 5181600"/>
              <a:gd name="connsiteY2" fmla="*/ 1811867 h 2142067"/>
              <a:gd name="connsiteX3" fmla="*/ 863600 w 5181600"/>
              <a:gd name="connsiteY3" fmla="*/ 1752600 h 2142067"/>
              <a:gd name="connsiteX4" fmla="*/ 1032933 w 5181600"/>
              <a:gd name="connsiteY4" fmla="*/ 1710267 h 2142067"/>
              <a:gd name="connsiteX5" fmla="*/ 1176866 w 5181600"/>
              <a:gd name="connsiteY5" fmla="*/ 1828800 h 2142067"/>
              <a:gd name="connsiteX6" fmla="*/ 1413933 w 5181600"/>
              <a:gd name="connsiteY6" fmla="*/ 1972733 h 2142067"/>
              <a:gd name="connsiteX7" fmla="*/ 1727200 w 5181600"/>
              <a:gd name="connsiteY7" fmla="*/ 2082800 h 2142067"/>
              <a:gd name="connsiteX8" fmla="*/ 2040466 w 5181600"/>
              <a:gd name="connsiteY8" fmla="*/ 2142067 h 2142067"/>
              <a:gd name="connsiteX9" fmla="*/ 2404533 w 5181600"/>
              <a:gd name="connsiteY9" fmla="*/ 2133600 h 2142067"/>
              <a:gd name="connsiteX10" fmla="*/ 2658533 w 5181600"/>
              <a:gd name="connsiteY10" fmla="*/ 2116667 h 2142067"/>
              <a:gd name="connsiteX11" fmla="*/ 3081866 w 5181600"/>
              <a:gd name="connsiteY11" fmla="*/ 2091267 h 2142067"/>
              <a:gd name="connsiteX12" fmla="*/ 3361266 w 5181600"/>
              <a:gd name="connsiteY12" fmla="*/ 2057400 h 2142067"/>
              <a:gd name="connsiteX13" fmla="*/ 3742266 w 5181600"/>
              <a:gd name="connsiteY13" fmla="*/ 1964267 h 2142067"/>
              <a:gd name="connsiteX14" fmla="*/ 4182533 w 5181600"/>
              <a:gd name="connsiteY14" fmla="*/ 1845733 h 2142067"/>
              <a:gd name="connsiteX15" fmla="*/ 4461933 w 5181600"/>
              <a:gd name="connsiteY15" fmla="*/ 1761067 h 2142067"/>
              <a:gd name="connsiteX16" fmla="*/ 4699000 w 5181600"/>
              <a:gd name="connsiteY16" fmla="*/ 1634067 h 2142067"/>
              <a:gd name="connsiteX17" fmla="*/ 4902200 w 5181600"/>
              <a:gd name="connsiteY17" fmla="*/ 1507067 h 2142067"/>
              <a:gd name="connsiteX18" fmla="*/ 5046133 w 5181600"/>
              <a:gd name="connsiteY18" fmla="*/ 1261533 h 2142067"/>
              <a:gd name="connsiteX19" fmla="*/ 5156200 w 5181600"/>
              <a:gd name="connsiteY19" fmla="*/ 990600 h 2142067"/>
              <a:gd name="connsiteX20" fmla="*/ 5181600 w 5181600"/>
              <a:gd name="connsiteY20" fmla="*/ 787400 h 2142067"/>
              <a:gd name="connsiteX21" fmla="*/ 5181600 w 5181600"/>
              <a:gd name="connsiteY21" fmla="*/ 567267 h 2142067"/>
              <a:gd name="connsiteX22" fmla="*/ 5113866 w 5181600"/>
              <a:gd name="connsiteY22" fmla="*/ 355600 h 2142067"/>
              <a:gd name="connsiteX23" fmla="*/ 5037666 w 5181600"/>
              <a:gd name="connsiteY23" fmla="*/ 118533 h 2142067"/>
              <a:gd name="connsiteX24" fmla="*/ 4978400 w 5181600"/>
              <a:gd name="connsiteY24" fmla="*/ 0 h 2142067"/>
              <a:gd name="connsiteX25" fmla="*/ 4978400 w 5181600"/>
              <a:gd name="connsiteY25" fmla="*/ 0 h 214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81600" h="2142067">
                <a:moveTo>
                  <a:pt x="0" y="1862667"/>
                </a:moveTo>
                <a:lnTo>
                  <a:pt x="279400" y="1862667"/>
                </a:lnTo>
                <a:lnTo>
                  <a:pt x="601133" y="1811867"/>
                </a:lnTo>
                <a:lnTo>
                  <a:pt x="863600" y="1752600"/>
                </a:lnTo>
                <a:lnTo>
                  <a:pt x="1032933" y="1710267"/>
                </a:lnTo>
                <a:lnTo>
                  <a:pt x="1176866" y="1828800"/>
                </a:lnTo>
                <a:lnTo>
                  <a:pt x="1413933" y="1972733"/>
                </a:lnTo>
                <a:lnTo>
                  <a:pt x="1727200" y="2082800"/>
                </a:lnTo>
                <a:lnTo>
                  <a:pt x="2040466" y="2142067"/>
                </a:lnTo>
                <a:lnTo>
                  <a:pt x="2404533" y="2133600"/>
                </a:lnTo>
                <a:lnTo>
                  <a:pt x="2658533" y="2116667"/>
                </a:lnTo>
                <a:lnTo>
                  <a:pt x="3081866" y="2091267"/>
                </a:lnTo>
                <a:lnTo>
                  <a:pt x="3361266" y="2057400"/>
                </a:lnTo>
                <a:lnTo>
                  <a:pt x="3742266" y="1964267"/>
                </a:lnTo>
                <a:lnTo>
                  <a:pt x="4182533" y="1845733"/>
                </a:lnTo>
                <a:lnTo>
                  <a:pt x="4461933" y="1761067"/>
                </a:lnTo>
                <a:lnTo>
                  <a:pt x="4699000" y="1634067"/>
                </a:lnTo>
                <a:lnTo>
                  <a:pt x="4902200" y="1507067"/>
                </a:lnTo>
                <a:lnTo>
                  <a:pt x="5046133" y="1261533"/>
                </a:lnTo>
                <a:lnTo>
                  <a:pt x="5156200" y="990600"/>
                </a:lnTo>
                <a:lnTo>
                  <a:pt x="5181600" y="787400"/>
                </a:lnTo>
                <a:lnTo>
                  <a:pt x="5181600" y="567267"/>
                </a:lnTo>
                <a:lnTo>
                  <a:pt x="5113866" y="355600"/>
                </a:lnTo>
                <a:lnTo>
                  <a:pt x="5037666" y="118533"/>
                </a:lnTo>
                <a:lnTo>
                  <a:pt x="4978400" y="0"/>
                </a:lnTo>
                <a:lnTo>
                  <a:pt x="4978400" y="0"/>
                </a:lnTo>
              </a:path>
            </a:pathLst>
          </a:custGeom>
          <a:ln w="3810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427133" y="2396067"/>
            <a:ext cx="1024467" cy="2506133"/>
          </a:xfrm>
          <a:custGeom>
            <a:avLst/>
            <a:gdLst>
              <a:gd name="connsiteX0" fmla="*/ 1024467 w 1024467"/>
              <a:gd name="connsiteY0" fmla="*/ 2506133 h 2506133"/>
              <a:gd name="connsiteX1" fmla="*/ 973667 w 1024467"/>
              <a:gd name="connsiteY1" fmla="*/ 2404533 h 2506133"/>
              <a:gd name="connsiteX2" fmla="*/ 889000 w 1024467"/>
              <a:gd name="connsiteY2" fmla="*/ 2319866 h 2506133"/>
              <a:gd name="connsiteX3" fmla="*/ 778934 w 1024467"/>
              <a:gd name="connsiteY3" fmla="*/ 2201333 h 2506133"/>
              <a:gd name="connsiteX4" fmla="*/ 660400 w 1024467"/>
              <a:gd name="connsiteY4" fmla="*/ 2065866 h 2506133"/>
              <a:gd name="connsiteX5" fmla="*/ 575734 w 1024467"/>
              <a:gd name="connsiteY5" fmla="*/ 1913466 h 2506133"/>
              <a:gd name="connsiteX6" fmla="*/ 499534 w 1024467"/>
              <a:gd name="connsiteY6" fmla="*/ 1752600 h 2506133"/>
              <a:gd name="connsiteX7" fmla="*/ 457200 w 1024467"/>
              <a:gd name="connsiteY7" fmla="*/ 1566333 h 2506133"/>
              <a:gd name="connsiteX8" fmla="*/ 465667 w 1024467"/>
              <a:gd name="connsiteY8" fmla="*/ 1363133 h 2506133"/>
              <a:gd name="connsiteX9" fmla="*/ 474134 w 1024467"/>
              <a:gd name="connsiteY9" fmla="*/ 1227666 h 2506133"/>
              <a:gd name="connsiteX10" fmla="*/ 448734 w 1024467"/>
              <a:gd name="connsiteY10" fmla="*/ 1083733 h 2506133"/>
              <a:gd name="connsiteX11" fmla="*/ 389467 w 1024467"/>
              <a:gd name="connsiteY11" fmla="*/ 905933 h 2506133"/>
              <a:gd name="connsiteX12" fmla="*/ 296334 w 1024467"/>
              <a:gd name="connsiteY12" fmla="*/ 736600 h 2506133"/>
              <a:gd name="connsiteX13" fmla="*/ 245534 w 1024467"/>
              <a:gd name="connsiteY13" fmla="*/ 584200 h 2506133"/>
              <a:gd name="connsiteX14" fmla="*/ 186267 w 1024467"/>
              <a:gd name="connsiteY14" fmla="*/ 440266 h 2506133"/>
              <a:gd name="connsiteX15" fmla="*/ 135467 w 1024467"/>
              <a:gd name="connsiteY15" fmla="*/ 270933 h 2506133"/>
              <a:gd name="connsiteX16" fmla="*/ 84667 w 1024467"/>
              <a:gd name="connsiteY16" fmla="*/ 169333 h 2506133"/>
              <a:gd name="connsiteX17" fmla="*/ 33867 w 1024467"/>
              <a:gd name="connsiteY17" fmla="*/ 67733 h 2506133"/>
              <a:gd name="connsiteX18" fmla="*/ 0 w 1024467"/>
              <a:gd name="connsiteY18" fmla="*/ 0 h 250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24467" h="2506133">
                <a:moveTo>
                  <a:pt x="1024467" y="2506133"/>
                </a:moveTo>
                <a:lnTo>
                  <a:pt x="973667" y="2404533"/>
                </a:lnTo>
                <a:lnTo>
                  <a:pt x="889000" y="2319866"/>
                </a:lnTo>
                <a:lnTo>
                  <a:pt x="778934" y="2201333"/>
                </a:lnTo>
                <a:lnTo>
                  <a:pt x="660400" y="2065866"/>
                </a:lnTo>
                <a:lnTo>
                  <a:pt x="575734" y="1913466"/>
                </a:lnTo>
                <a:lnTo>
                  <a:pt x="499534" y="1752600"/>
                </a:lnTo>
                <a:lnTo>
                  <a:pt x="457200" y="1566333"/>
                </a:lnTo>
                <a:lnTo>
                  <a:pt x="465667" y="1363133"/>
                </a:lnTo>
                <a:lnTo>
                  <a:pt x="474134" y="1227666"/>
                </a:lnTo>
                <a:lnTo>
                  <a:pt x="448734" y="1083733"/>
                </a:lnTo>
                <a:lnTo>
                  <a:pt x="389467" y="905933"/>
                </a:lnTo>
                <a:lnTo>
                  <a:pt x="296334" y="736600"/>
                </a:lnTo>
                <a:lnTo>
                  <a:pt x="245534" y="584200"/>
                </a:lnTo>
                <a:lnTo>
                  <a:pt x="186267" y="440266"/>
                </a:lnTo>
                <a:lnTo>
                  <a:pt x="135467" y="270933"/>
                </a:lnTo>
                <a:lnTo>
                  <a:pt x="84667" y="169333"/>
                </a:lnTo>
                <a:lnTo>
                  <a:pt x="33867" y="67733"/>
                </a:lnTo>
                <a:lnTo>
                  <a:pt x="0" y="0"/>
                </a:lnTo>
              </a:path>
            </a:pathLst>
          </a:custGeom>
          <a:ln w="114300" cmpd="sng">
            <a:solidFill>
              <a:srgbClr val="B60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490633" y="2025650"/>
            <a:ext cx="446617" cy="144692"/>
          </a:xfrm>
          <a:custGeom>
            <a:avLst/>
            <a:gdLst>
              <a:gd name="connsiteX0" fmla="*/ 0 w 804333"/>
              <a:gd name="connsiteY0" fmla="*/ 237067 h 237067"/>
              <a:gd name="connsiteX1" fmla="*/ 93133 w 804333"/>
              <a:gd name="connsiteY1" fmla="*/ 186267 h 237067"/>
              <a:gd name="connsiteX2" fmla="*/ 237067 w 804333"/>
              <a:gd name="connsiteY2" fmla="*/ 143933 h 237067"/>
              <a:gd name="connsiteX3" fmla="*/ 423333 w 804333"/>
              <a:gd name="connsiteY3" fmla="*/ 93133 h 237067"/>
              <a:gd name="connsiteX4" fmla="*/ 550333 w 804333"/>
              <a:gd name="connsiteY4" fmla="*/ 59267 h 237067"/>
              <a:gd name="connsiteX5" fmla="*/ 643467 w 804333"/>
              <a:gd name="connsiteY5" fmla="*/ 50800 h 237067"/>
              <a:gd name="connsiteX6" fmla="*/ 728133 w 804333"/>
              <a:gd name="connsiteY6" fmla="*/ 25400 h 237067"/>
              <a:gd name="connsiteX7" fmla="*/ 804333 w 804333"/>
              <a:gd name="connsiteY7" fmla="*/ 0 h 23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333" h="237067">
                <a:moveTo>
                  <a:pt x="0" y="237067"/>
                </a:moveTo>
                <a:lnTo>
                  <a:pt x="93133" y="186267"/>
                </a:lnTo>
                <a:lnTo>
                  <a:pt x="237067" y="143933"/>
                </a:lnTo>
                <a:lnTo>
                  <a:pt x="423333" y="93133"/>
                </a:lnTo>
                <a:lnTo>
                  <a:pt x="550333" y="59267"/>
                </a:lnTo>
                <a:lnTo>
                  <a:pt x="643467" y="50800"/>
                </a:lnTo>
                <a:lnTo>
                  <a:pt x="728133" y="25400"/>
                </a:lnTo>
                <a:lnTo>
                  <a:pt x="804333" y="0"/>
                </a:lnTo>
              </a:path>
            </a:pathLst>
          </a:custGeom>
          <a:ln w="76200" cmpd="sng">
            <a:solidFill>
              <a:srgbClr val="B60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282266" y="1955799"/>
            <a:ext cx="931333" cy="2751668"/>
          </a:xfrm>
          <a:custGeom>
            <a:avLst/>
            <a:gdLst>
              <a:gd name="connsiteX0" fmla="*/ 863600 w 863600"/>
              <a:gd name="connsiteY0" fmla="*/ 2692400 h 2692400"/>
              <a:gd name="connsiteX1" fmla="*/ 795866 w 863600"/>
              <a:gd name="connsiteY1" fmla="*/ 2556933 h 2692400"/>
              <a:gd name="connsiteX2" fmla="*/ 677333 w 863600"/>
              <a:gd name="connsiteY2" fmla="*/ 2413000 h 2692400"/>
              <a:gd name="connsiteX3" fmla="*/ 601133 w 863600"/>
              <a:gd name="connsiteY3" fmla="*/ 2302933 h 2692400"/>
              <a:gd name="connsiteX4" fmla="*/ 491066 w 863600"/>
              <a:gd name="connsiteY4" fmla="*/ 2142067 h 2692400"/>
              <a:gd name="connsiteX5" fmla="*/ 389466 w 863600"/>
              <a:gd name="connsiteY5" fmla="*/ 1972733 h 2692400"/>
              <a:gd name="connsiteX6" fmla="*/ 338666 w 863600"/>
              <a:gd name="connsiteY6" fmla="*/ 1778000 h 2692400"/>
              <a:gd name="connsiteX7" fmla="*/ 313266 w 863600"/>
              <a:gd name="connsiteY7" fmla="*/ 1583267 h 2692400"/>
              <a:gd name="connsiteX8" fmla="*/ 296333 w 863600"/>
              <a:gd name="connsiteY8" fmla="*/ 1405467 h 2692400"/>
              <a:gd name="connsiteX9" fmla="*/ 245533 w 863600"/>
              <a:gd name="connsiteY9" fmla="*/ 1286933 h 2692400"/>
              <a:gd name="connsiteX10" fmla="*/ 194733 w 863600"/>
              <a:gd name="connsiteY10" fmla="*/ 1159933 h 2692400"/>
              <a:gd name="connsiteX11" fmla="*/ 101600 w 863600"/>
              <a:gd name="connsiteY11" fmla="*/ 1024467 h 2692400"/>
              <a:gd name="connsiteX12" fmla="*/ 59266 w 863600"/>
              <a:gd name="connsiteY12" fmla="*/ 872067 h 2692400"/>
              <a:gd name="connsiteX13" fmla="*/ 0 w 863600"/>
              <a:gd name="connsiteY13" fmla="*/ 753533 h 2692400"/>
              <a:gd name="connsiteX14" fmla="*/ 0 w 863600"/>
              <a:gd name="connsiteY14" fmla="*/ 609600 h 2692400"/>
              <a:gd name="connsiteX15" fmla="*/ 59266 w 863600"/>
              <a:gd name="connsiteY15" fmla="*/ 491067 h 2692400"/>
              <a:gd name="connsiteX16" fmla="*/ 143933 w 863600"/>
              <a:gd name="connsiteY16" fmla="*/ 381000 h 2692400"/>
              <a:gd name="connsiteX17" fmla="*/ 228600 w 863600"/>
              <a:gd name="connsiteY17" fmla="*/ 287867 h 2692400"/>
              <a:gd name="connsiteX18" fmla="*/ 296333 w 863600"/>
              <a:gd name="connsiteY18" fmla="*/ 194733 h 2692400"/>
              <a:gd name="connsiteX19" fmla="*/ 372533 w 863600"/>
              <a:gd name="connsiteY19" fmla="*/ 118533 h 2692400"/>
              <a:gd name="connsiteX20" fmla="*/ 448733 w 863600"/>
              <a:gd name="connsiteY20" fmla="*/ 59267 h 2692400"/>
              <a:gd name="connsiteX21" fmla="*/ 541866 w 863600"/>
              <a:gd name="connsiteY21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63600" h="2692400">
                <a:moveTo>
                  <a:pt x="863600" y="2692400"/>
                </a:moveTo>
                <a:lnTo>
                  <a:pt x="795866" y="2556933"/>
                </a:lnTo>
                <a:lnTo>
                  <a:pt x="677333" y="2413000"/>
                </a:lnTo>
                <a:lnTo>
                  <a:pt x="601133" y="2302933"/>
                </a:lnTo>
                <a:lnTo>
                  <a:pt x="491066" y="2142067"/>
                </a:lnTo>
                <a:lnTo>
                  <a:pt x="389466" y="1972733"/>
                </a:lnTo>
                <a:lnTo>
                  <a:pt x="338666" y="1778000"/>
                </a:lnTo>
                <a:lnTo>
                  <a:pt x="313266" y="1583267"/>
                </a:lnTo>
                <a:lnTo>
                  <a:pt x="296333" y="1405467"/>
                </a:lnTo>
                <a:lnTo>
                  <a:pt x="245533" y="1286933"/>
                </a:lnTo>
                <a:lnTo>
                  <a:pt x="194733" y="1159933"/>
                </a:lnTo>
                <a:lnTo>
                  <a:pt x="101600" y="1024467"/>
                </a:lnTo>
                <a:lnTo>
                  <a:pt x="59266" y="872067"/>
                </a:lnTo>
                <a:lnTo>
                  <a:pt x="0" y="753533"/>
                </a:lnTo>
                <a:lnTo>
                  <a:pt x="0" y="609600"/>
                </a:lnTo>
                <a:lnTo>
                  <a:pt x="59266" y="491067"/>
                </a:lnTo>
                <a:lnTo>
                  <a:pt x="143933" y="381000"/>
                </a:lnTo>
                <a:lnTo>
                  <a:pt x="228600" y="287867"/>
                </a:lnTo>
                <a:lnTo>
                  <a:pt x="296333" y="194733"/>
                </a:lnTo>
                <a:lnTo>
                  <a:pt x="372533" y="118533"/>
                </a:lnTo>
                <a:lnTo>
                  <a:pt x="448733" y="59267"/>
                </a:lnTo>
                <a:lnTo>
                  <a:pt x="541866" y="0"/>
                </a:lnTo>
              </a:path>
            </a:pathLst>
          </a:custGeom>
          <a:ln w="114300" cmpd="sng">
            <a:solidFill>
              <a:srgbClr val="B60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6781800" y="3657600"/>
            <a:ext cx="609600" cy="76200"/>
          </a:xfrm>
          <a:prstGeom prst="straightConnector1">
            <a:avLst/>
          </a:prstGeom>
          <a:ln w="57150" cmpd="sng">
            <a:solidFill>
              <a:srgbClr val="B600BA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5367867" y="2269067"/>
            <a:ext cx="42333" cy="118533"/>
          </a:xfrm>
          <a:custGeom>
            <a:avLst/>
            <a:gdLst>
              <a:gd name="connsiteX0" fmla="*/ 42333 w 42333"/>
              <a:gd name="connsiteY0" fmla="*/ 118533 h 118533"/>
              <a:gd name="connsiteX1" fmla="*/ 0 w 42333"/>
              <a:gd name="connsiteY1" fmla="*/ 0 h 11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33" h="118533">
                <a:moveTo>
                  <a:pt x="42333" y="118533"/>
                </a:moveTo>
                <a:lnTo>
                  <a:pt x="0" y="0"/>
                </a:lnTo>
              </a:path>
            </a:pathLst>
          </a:custGeom>
          <a:ln w="3810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utoShape 17"/>
          <p:cNvSpPr>
            <a:spLocks/>
          </p:cNvSpPr>
          <p:nvPr/>
        </p:nvSpPr>
        <p:spPr bwMode="auto">
          <a:xfrm>
            <a:off x="7290467" y="6150819"/>
            <a:ext cx="1764113" cy="6352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alpha val="89999"/>
            </a:schemeClr>
          </a:solidFill>
          <a:ln w="28575" cap="flat" cmpd="sng">
            <a:solidFill>
              <a:srgbClr val="00D102"/>
            </a:solidFill>
            <a:prstDash val="solid"/>
            <a:round/>
            <a:headEnd/>
            <a:tailEnd/>
          </a:ln>
          <a:effectLst/>
          <a:extLst/>
        </p:spPr>
        <p:txBody>
          <a:bodyPr lIns="91440" tIns="45718" rIns="45718" bIns="45718"/>
          <a:lstStyle/>
          <a:p>
            <a:pPr defTabSz="321457"/>
            <a:r>
              <a:rPr lang="en-US" sz="1200" b="1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Project includes changes requested by regulatory agencies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AutoShape 17"/>
          <p:cNvSpPr>
            <a:spLocks/>
          </p:cNvSpPr>
          <p:nvPr/>
        </p:nvSpPr>
        <p:spPr bwMode="auto">
          <a:xfrm>
            <a:off x="7740650" y="2152651"/>
            <a:ext cx="873422" cy="475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alpha val="89999"/>
            </a:schemeClr>
          </a:solidFill>
          <a:ln w="28575" cap="flat" cmpd="sng">
            <a:solidFill>
              <a:srgbClr val="00D102"/>
            </a:solidFill>
            <a:prstDash val="solid"/>
            <a:round/>
            <a:headEnd/>
            <a:tailEnd/>
          </a:ln>
          <a:effectLst/>
          <a:extLst/>
        </p:spPr>
        <p:txBody>
          <a:bodyPr wrap="none" lIns="91440" tIns="45718" rIns="45718" bIns="45718"/>
          <a:lstStyle/>
          <a:p>
            <a:pPr defTabSz="321457"/>
            <a:r>
              <a:rPr lang="en-US" sz="1200" b="1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Degrade</a:t>
            </a:r>
          </a:p>
          <a:p>
            <a:pPr defTabSz="321457"/>
            <a:r>
              <a:rPr lang="en-US" sz="1200" b="1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Bay levee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2" name="Picture 6" descr="101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" y="5867403"/>
            <a:ext cx="530306" cy="45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8153399" y="1456944"/>
            <a:ext cx="101601" cy="695707"/>
          </a:xfrm>
          <a:prstGeom prst="straightConnector1">
            <a:avLst/>
          </a:prstGeom>
          <a:ln w="57150" cmpd="sng">
            <a:solidFill>
              <a:srgbClr val="00D10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21120000" flipH="1">
            <a:off x="6071507" y="1315500"/>
            <a:ext cx="116417" cy="475488"/>
          </a:xfrm>
          <a:prstGeom prst="straightConnector1">
            <a:avLst/>
          </a:prstGeom>
          <a:ln w="57150" cmpd="sng">
            <a:solidFill>
              <a:srgbClr val="00D10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5952066" y="1936747"/>
            <a:ext cx="357717" cy="82551"/>
          </a:xfrm>
          <a:custGeom>
            <a:avLst/>
            <a:gdLst>
              <a:gd name="connsiteX0" fmla="*/ 0 w 668867"/>
              <a:gd name="connsiteY0" fmla="*/ 160866 h 160866"/>
              <a:gd name="connsiteX1" fmla="*/ 220133 w 668867"/>
              <a:gd name="connsiteY1" fmla="*/ 101600 h 160866"/>
              <a:gd name="connsiteX2" fmla="*/ 406400 w 668867"/>
              <a:gd name="connsiteY2" fmla="*/ 67733 h 160866"/>
              <a:gd name="connsiteX3" fmla="*/ 575733 w 668867"/>
              <a:gd name="connsiteY3" fmla="*/ 25400 h 160866"/>
              <a:gd name="connsiteX4" fmla="*/ 668867 w 668867"/>
              <a:gd name="connsiteY4" fmla="*/ 0 h 160866"/>
              <a:gd name="connsiteX5" fmla="*/ 668867 w 668867"/>
              <a:gd name="connsiteY5" fmla="*/ 0 h 1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867" h="160866">
                <a:moveTo>
                  <a:pt x="0" y="160866"/>
                </a:moveTo>
                <a:lnTo>
                  <a:pt x="220133" y="101600"/>
                </a:lnTo>
                <a:lnTo>
                  <a:pt x="406400" y="67733"/>
                </a:lnTo>
                <a:lnTo>
                  <a:pt x="575733" y="25400"/>
                </a:lnTo>
                <a:lnTo>
                  <a:pt x="668867" y="0"/>
                </a:lnTo>
                <a:lnTo>
                  <a:pt x="668867" y="0"/>
                </a:lnTo>
              </a:path>
            </a:pathLst>
          </a:custGeom>
          <a:ln w="57150" cmpd="sng">
            <a:solidFill>
              <a:srgbClr val="00D1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126067" y="5867400"/>
            <a:ext cx="939800" cy="440267"/>
          </a:xfrm>
          <a:custGeom>
            <a:avLst/>
            <a:gdLst>
              <a:gd name="connsiteX0" fmla="*/ 0 w 939800"/>
              <a:gd name="connsiteY0" fmla="*/ 338667 h 440267"/>
              <a:gd name="connsiteX1" fmla="*/ 245533 w 939800"/>
              <a:gd name="connsiteY1" fmla="*/ 203200 h 440267"/>
              <a:gd name="connsiteX2" fmla="*/ 457200 w 939800"/>
              <a:gd name="connsiteY2" fmla="*/ 101600 h 440267"/>
              <a:gd name="connsiteX3" fmla="*/ 601133 w 939800"/>
              <a:gd name="connsiteY3" fmla="*/ 33867 h 440267"/>
              <a:gd name="connsiteX4" fmla="*/ 804333 w 939800"/>
              <a:gd name="connsiteY4" fmla="*/ 0 h 440267"/>
              <a:gd name="connsiteX5" fmla="*/ 880533 w 939800"/>
              <a:gd name="connsiteY5" fmla="*/ 8467 h 440267"/>
              <a:gd name="connsiteX6" fmla="*/ 812800 w 939800"/>
              <a:gd name="connsiteY6" fmla="*/ 135467 h 440267"/>
              <a:gd name="connsiteX7" fmla="*/ 795866 w 939800"/>
              <a:gd name="connsiteY7" fmla="*/ 296333 h 440267"/>
              <a:gd name="connsiteX8" fmla="*/ 880533 w 939800"/>
              <a:gd name="connsiteY8" fmla="*/ 397933 h 440267"/>
              <a:gd name="connsiteX9" fmla="*/ 939800 w 939800"/>
              <a:gd name="connsiteY9" fmla="*/ 440267 h 44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9800" h="440267">
                <a:moveTo>
                  <a:pt x="0" y="338667"/>
                </a:moveTo>
                <a:lnTo>
                  <a:pt x="245533" y="203200"/>
                </a:lnTo>
                <a:lnTo>
                  <a:pt x="457200" y="101600"/>
                </a:lnTo>
                <a:lnTo>
                  <a:pt x="601133" y="33867"/>
                </a:lnTo>
                <a:lnTo>
                  <a:pt x="804333" y="0"/>
                </a:lnTo>
                <a:lnTo>
                  <a:pt x="880533" y="8467"/>
                </a:lnTo>
                <a:lnTo>
                  <a:pt x="812800" y="135467"/>
                </a:lnTo>
                <a:lnTo>
                  <a:pt x="795866" y="296333"/>
                </a:lnTo>
                <a:lnTo>
                  <a:pt x="880533" y="397933"/>
                </a:lnTo>
                <a:lnTo>
                  <a:pt x="939800" y="440267"/>
                </a:lnTo>
              </a:path>
            </a:pathLst>
          </a:custGeom>
          <a:ln w="28575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utoShape 25"/>
          <p:cNvSpPr>
            <a:spLocks/>
          </p:cNvSpPr>
          <p:nvPr/>
        </p:nvSpPr>
        <p:spPr bwMode="auto">
          <a:xfrm>
            <a:off x="-25393" y="546100"/>
            <a:ext cx="4865610" cy="12649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square" lIns="182880" tIns="45718" rIns="45718" bIns="45718"/>
          <a:lstStyle/>
          <a:p>
            <a:pPr defTabSz="321457">
              <a:lnSpc>
                <a:spcPct val="110000"/>
              </a:lnSpc>
            </a:pP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Protect previously flooded people </a:t>
            </a:r>
            <a:r>
              <a:rPr lang="en-US" sz="1600" b="1" dirty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and 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property 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a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long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San </a:t>
            </a:r>
            <a:r>
              <a:rPr lang="en-US" sz="1600" b="1" dirty="0" err="1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Francisquito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 Creek </a:t>
            </a:r>
            <a:r>
              <a:rPr lang="en-US" sz="1600" b="1" dirty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from 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SF </a:t>
            </a:r>
            <a:r>
              <a:rPr lang="en-US" sz="1600" b="1" dirty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Bay to 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Hwy. 101 against a 100</a:t>
            </a:r>
            <a:r>
              <a:rPr lang="en-US" sz="1600" b="1" dirty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-year creek 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flow during   a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10</a:t>
            </a:r>
            <a:r>
              <a:rPr lang="en-US" sz="1600" b="1" dirty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-year 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Arial" charset="0"/>
                <a:cs typeface="Arial" charset="0"/>
                <a:sym typeface="Arial" charset="0"/>
              </a:rPr>
              <a:t>tide with 26” of Sea Level Rise</a:t>
            </a:r>
            <a:endParaRPr lang="en-US" sz="1600" b="1" dirty="0" smtClean="0">
              <a:solidFill>
                <a:schemeClr val="bg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869766" y="1219201"/>
            <a:ext cx="283633" cy="368300"/>
          </a:xfrm>
          <a:custGeom>
            <a:avLst/>
            <a:gdLst>
              <a:gd name="connsiteX0" fmla="*/ 0 w 275166"/>
              <a:gd name="connsiteY0" fmla="*/ 283633 h 283633"/>
              <a:gd name="connsiteX1" fmla="*/ 114300 w 275166"/>
              <a:gd name="connsiteY1" fmla="*/ 245533 h 283633"/>
              <a:gd name="connsiteX2" fmla="*/ 203200 w 275166"/>
              <a:gd name="connsiteY2" fmla="*/ 190500 h 283633"/>
              <a:gd name="connsiteX3" fmla="*/ 245533 w 275166"/>
              <a:gd name="connsiteY3" fmla="*/ 110066 h 283633"/>
              <a:gd name="connsiteX4" fmla="*/ 262466 w 275166"/>
              <a:gd name="connsiteY4" fmla="*/ 42333 h 283633"/>
              <a:gd name="connsiteX5" fmla="*/ 275166 w 275166"/>
              <a:gd name="connsiteY5" fmla="*/ 0 h 28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66" h="283633">
                <a:moveTo>
                  <a:pt x="0" y="283633"/>
                </a:moveTo>
                <a:lnTo>
                  <a:pt x="114300" y="245533"/>
                </a:lnTo>
                <a:lnTo>
                  <a:pt x="203200" y="190500"/>
                </a:lnTo>
                <a:lnTo>
                  <a:pt x="245533" y="110066"/>
                </a:lnTo>
                <a:lnTo>
                  <a:pt x="262466" y="42333"/>
                </a:lnTo>
                <a:lnTo>
                  <a:pt x="275166" y="0"/>
                </a:lnTo>
              </a:path>
            </a:pathLst>
          </a:custGeom>
          <a:ln w="38100" cmpd="sng">
            <a:solidFill>
              <a:srgbClr val="5EA0F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17"/>
          <p:cNvSpPr>
            <a:spLocks/>
          </p:cNvSpPr>
          <p:nvPr/>
        </p:nvSpPr>
        <p:spPr bwMode="auto">
          <a:xfrm>
            <a:off x="5330415" y="726992"/>
            <a:ext cx="1665368" cy="63703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alpha val="89999"/>
            </a:schemeClr>
          </a:solidFill>
          <a:ln w="28575" cap="flat" cmpd="sng">
            <a:solidFill>
              <a:srgbClr val="00D102"/>
            </a:solidFill>
            <a:prstDash val="solid"/>
            <a:round/>
            <a:headEnd/>
            <a:tailEnd/>
          </a:ln>
          <a:effectLst/>
          <a:extLst/>
        </p:spPr>
        <p:txBody>
          <a:bodyPr lIns="91440" tIns="45718" rIns="45718" bIns="45718"/>
          <a:lstStyle/>
          <a:p>
            <a:pPr defTabSz="321457"/>
            <a:r>
              <a:rPr lang="en-US" sz="1150" b="1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Fill low area of marsh levee to protect endangered species</a:t>
            </a:r>
            <a:endParaRPr lang="en-US" sz="1150" dirty="0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120000">
            <a:off x="5626100" y="1801368"/>
            <a:ext cx="688086" cy="273050"/>
          </a:xfrm>
          <a:custGeom>
            <a:avLst/>
            <a:gdLst>
              <a:gd name="connsiteX0" fmla="*/ 0 w 742950"/>
              <a:gd name="connsiteY0" fmla="*/ 273050 h 273050"/>
              <a:gd name="connsiteX1" fmla="*/ 742950 w 742950"/>
              <a:gd name="connsiteY1" fmla="*/ 95250 h 273050"/>
              <a:gd name="connsiteX2" fmla="*/ 673100 w 742950"/>
              <a:gd name="connsiteY2" fmla="*/ 0 h 273050"/>
              <a:gd name="connsiteX3" fmla="*/ 50800 w 742950"/>
              <a:gd name="connsiteY3" fmla="*/ 165100 h 273050"/>
              <a:gd name="connsiteX4" fmla="*/ 0 w 742950"/>
              <a:gd name="connsiteY4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273050">
                <a:moveTo>
                  <a:pt x="0" y="273050"/>
                </a:moveTo>
                <a:lnTo>
                  <a:pt x="742950" y="95250"/>
                </a:lnTo>
                <a:lnTo>
                  <a:pt x="673100" y="0"/>
                </a:lnTo>
                <a:lnTo>
                  <a:pt x="50800" y="165100"/>
                </a:lnTo>
                <a:lnTo>
                  <a:pt x="0" y="273050"/>
                </a:lnTo>
                <a:close/>
              </a:path>
            </a:pathLst>
          </a:custGeom>
          <a:solidFill>
            <a:srgbClr val="008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013450" y="2057400"/>
            <a:ext cx="330200" cy="1206500"/>
          </a:xfrm>
          <a:custGeom>
            <a:avLst/>
            <a:gdLst>
              <a:gd name="connsiteX0" fmla="*/ 25400 w 330200"/>
              <a:gd name="connsiteY0" fmla="*/ 1206500 h 1206500"/>
              <a:gd name="connsiteX1" fmla="*/ 6350 w 330200"/>
              <a:gd name="connsiteY1" fmla="*/ 1104900 h 1206500"/>
              <a:gd name="connsiteX2" fmla="*/ 0 w 330200"/>
              <a:gd name="connsiteY2" fmla="*/ 1016000 h 1206500"/>
              <a:gd name="connsiteX3" fmla="*/ 0 w 330200"/>
              <a:gd name="connsiteY3" fmla="*/ 889000 h 1206500"/>
              <a:gd name="connsiteX4" fmla="*/ 12700 w 330200"/>
              <a:gd name="connsiteY4" fmla="*/ 774700 h 1206500"/>
              <a:gd name="connsiteX5" fmla="*/ 19050 w 330200"/>
              <a:gd name="connsiteY5" fmla="*/ 635000 h 1206500"/>
              <a:gd name="connsiteX6" fmla="*/ 31750 w 330200"/>
              <a:gd name="connsiteY6" fmla="*/ 508000 h 1206500"/>
              <a:gd name="connsiteX7" fmla="*/ 76200 w 330200"/>
              <a:gd name="connsiteY7" fmla="*/ 349250 h 1206500"/>
              <a:gd name="connsiteX8" fmla="*/ 139700 w 330200"/>
              <a:gd name="connsiteY8" fmla="*/ 215900 h 1206500"/>
              <a:gd name="connsiteX9" fmla="*/ 190500 w 330200"/>
              <a:gd name="connsiteY9" fmla="*/ 114300 h 1206500"/>
              <a:gd name="connsiteX10" fmla="*/ 279400 w 330200"/>
              <a:gd name="connsiteY10" fmla="*/ 44450 h 1206500"/>
              <a:gd name="connsiteX11" fmla="*/ 330200 w 330200"/>
              <a:gd name="connsiteY11" fmla="*/ 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0200" h="1206500">
                <a:moveTo>
                  <a:pt x="25400" y="1206500"/>
                </a:moveTo>
                <a:lnTo>
                  <a:pt x="6350" y="1104900"/>
                </a:lnTo>
                <a:lnTo>
                  <a:pt x="0" y="1016000"/>
                </a:lnTo>
                <a:lnTo>
                  <a:pt x="0" y="889000"/>
                </a:lnTo>
                <a:lnTo>
                  <a:pt x="12700" y="774700"/>
                </a:lnTo>
                <a:lnTo>
                  <a:pt x="19050" y="635000"/>
                </a:lnTo>
                <a:lnTo>
                  <a:pt x="31750" y="508000"/>
                </a:lnTo>
                <a:lnTo>
                  <a:pt x="76200" y="349250"/>
                </a:lnTo>
                <a:lnTo>
                  <a:pt x="139700" y="215900"/>
                </a:lnTo>
                <a:lnTo>
                  <a:pt x="190500" y="114300"/>
                </a:lnTo>
                <a:lnTo>
                  <a:pt x="279400" y="44450"/>
                </a:lnTo>
                <a:lnTo>
                  <a:pt x="330200" y="0"/>
                </a:lnTo>
              </a:path>
            </a:pathLst>
          </a:custGeom>
          <a:ln w="3810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utoShape 26"/>
          <p:cNvSpPr>
            <a:spLocks/>
          </p:cNvSpPr>
          <p:nvPr/>
        </p:nvSpPr>
        <p:spPr bwMode="auto">
          <a:xfrm>
            <a:off x="73704" y="1993900"/>
            <a:ext cx="4434796" cy="2139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lIns="45718" tIns="45718" rIns="45718" bIns="45718"/>
          <a:lstStyle/>
          <a:p>
            <a:pPr marL="177800" indent="-120650" defTabSz="228600">
              <a:spcAft>
                <a:spcPts val="3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Improve </a:t>
            </a:r>
            <a:r>
              <a:rPr lang="en-US" sz="13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water quality by keeping high flows to the Bay within a new marsh channel rather than over streets </a:t>
            </a: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 and </a:t>
            </a:r>
            <a:r>
              <a:rPr lang="en-US" sz="13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through homes</a:t>
            </a:r>
          </a:p>
          <a:p>
            <a:pPr marL="177800" indent="-120650" defTabSz="228600">
              <a:spcAft>
                <a:spcPts val="3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Create about 15 </a:t>
            </a:r>
            <a:r>
              <a:rPr lang="en-US" sz="13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acres of new marsh </a:t>
            </a: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habitat</a:t>
            </a:r>
          </a:p>
          <a:p>
            <a:pPr marL="177800" indent="-120650" defTabSz="228600">
              <a:spcAft>
                <a:spcPts val="3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Reconnect creek to adjacent tidal marsh area</a:t>
            </a:r>
            <a:endParaRPr lang="en-US" sz="1300" dirty="0">
              <a:solidFill>
                <a:schemeClr val="bg1"/>
              </a:solidFill>
              <a:latin typeface="Arial" charset="0"/>
              <a:cs typeface="Arial" charset="0"/>
              <a:sym typeface="Arial" charset="0"/>
            </a:endParaRPr>
          </a:p>
          <a:p>
            <a:pPr marL="177800" indent="-120650" defTabSz="228600">
              <a:spcAft>
                <a:spcPts val="3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Enable </a:t>
            </a:r>
            <a:r>
              <a:rPr lang="en-US" sz="13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flood protection work upstream</a:t>
            </a:r>
          </a:p>
          <a:p>
            <a:pPr marL="177800" indent="-120650" defTabSz="228600">
              <a:spcAft>
                <a:spcPts val="3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Provide </a:t>
            </a:r>
            <a:r>
              <a:rPr lang="en-US" sz="13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new, safer PG&amp;E gas </a:t>
            </a: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pipeline</a:t>
            </a:r>
          </a:p>
          <a:p>
            <a:pPr marL="177800" indent="-120650" defTabSz="228600">
              <a:spcAft>
                <a:spcPts val="3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Enable East Palo Alto to receive recycled/purified water</a:t>
            </a:r>
          </a:p>
          <a:p>
            <a:pPr marL="177800" indent="-120650" defTabSz="228600">
              <a:spcAft>
                <a:spcPts val="3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Improve the Bay Trail and Creek/Bay public information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26589" y="-5"/>
            <a:ext cx="6915577" cy="5742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lIns="182880" bIns="9144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San </a:t>
            </a:r>
            <a:r>
              <a:rPr lang="en-US" sz="2000" b="1" dirty="0" err="1" smtClean="0">
                <a:solidFill>
                  <a:schemeClr val="bg1"/>
                </a:solidFill>
                <a:latin typeface="Arial"/>
                <a:cs typeface="Arial"/>
              </a:rPr>
              <a:t>Francisquito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 Creek    S.F. Bay-Highway 101 project</a:t>
            </a:r>
          </a:p>
        </p:txBody>
      </p:sp>
      <p:sp>
        <p:nvSpPr>
          <p:cNvPr id="41" name="Shape 114"/>
          <p:cNvSpPr/>
          <p:nvPr/>
        </p:nvSpPr>
        <p:spPr>
          <a:xfrm>
            <a:off x="7697725" y="4648200"/>
            <a:ext cx="984496" cy="246887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1600" i="1" spc="1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Palo Alto</a:t>
            </a:r>
            <a:endParaRPr sz="1600" i="1" spc="1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2" name="image6.png" descr="sfcjpadotorg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752" y="640962"/>
            <a:ext cx="1409514" cy="131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7.png" descr="logo.pn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929" y="94531"/>
            <a:ext cx="432572" cy="50198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reeform 10"/>
          <p:cNvSpPr/>
          <p:nvPr/>
        </p:nvSpPr>
        <p:spPr>
          <a:xfrm>
            <a:off x="5829300" y="5086350"/>
            <a:ext cx="1193800" cy="1162050"/>
          </a:xfrm>
          <a:custGeom>
            <a:avLst/>
            <a:gdLst>
              <a:gd name="connsiteX0" fmla="*/ 0 w 1193800"/>
              <a:gd name="connsiteY0" fmla="*/ 1162050 h 1162050"/>
              <a:gd name="connsiteX1" fmla="*/ 196850 w 1193800"/>
              <a:gd name="connsiteY1" fmla="*/ 1136650 h 1162050"/>
              <a:gd name="connsiteX2" fmla="*/ 349250 w 1193800"/>
              <a:gd name="connsiteY2" fmla="*/ 1123950 h 1162050"/>
              <a:gd name="connsiteX3" fmla="*/ 514350 w 1193800"/>
              <a:gd name="connsiteY3" fmla="*/ 1111250 h 1162050"/>
              <a:gd name="connsiteX4" fmla="*/ 666750 w 1193800"/>
              <a:gd name="connsiteY4" fmla="*/ 1060450 h 1162050"/>
              <a:gd name="connsiteX5" fmla="*/ 838200 w 1193800"/>
              <a:gd name="connsiteY5" fmla="*/ 939800 h 1162050"/>
              <a:gd name="connsiteX6" fmla="*/ 952500 w 1193800"/>
              <a:gd name="connsiteY6" fmla="*/ 831850 h 1162050"/>
              <a:gd name="connsiteX7" fmla="*/ 1092200 w 1193800"/>
              <a:gd name="connsiteY7" fmla="*/ 660400 h 1162050"/>
              <a:gd name="connsiteX8" fmla="*/ 1162050 w 1193800"/>
              <a:gd name="connsiteY8" fmla="*/ 457200 h 1162050"/>
              <a:gd name="connsiteX9" fmla="*/ 1193800 w 1193800"/>
              <a:gd name="connsiteY9" fmla="*/ 273050 h 1162050"/>
              <a:gd name="connsiteX10" fmla="*/ 1168400 w 1193800"/>
              <a:gd name="connsiteY10" fmla="*/ 127000 h 1162050"/>
              <a:gd name="connsiteX11" fmla="*/ 1117600 w 1193800"/>
              <a:gd name="connsiteY11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3800" h="1162050">
                <a:moveTo>
                  <a:pt x="0" y="1162050"/>
                </a:moveTo>
                <a:lnTo>
                  <a:pt x="196850" y="1136650"/>
                </a:lnTo>
                <a:lnTo>
                  <a:pt x="349250" y="1123950"/>
                </a:lnTo>
                <a:lnTo>
                  <a:pt x="514350" y="1111250"/>
                </a:lnTo>
                <a:lnTo>
                  <a:pt x="666750" y="1060450"/>
                </a:lnTo>
                <a:lnTo>
                  <a:pt x="838200" y="939800"/>
                </a:lnTo>
                <a:lnTo>
                  <a:pt x="952500" y="831850"/>
                </a:lnTo>
                <a:lnTo>
                  <a:pt x="1092200" y="660400"/>
                </a:lnTo>
                <a:lnTo>
                  <a:pt x="1162050" y="457200"/>
                </a:lnTo>
                <a:lnTo>
                  <a:pt x="1193800" y="273050"/>
                </a:lnTo>
                <a:lnTo>
                  <a:pt x="1168400" y="127000"/>
                </a:lnTo>
                <a:lnTo>
                  <a:pt x="1117600" y="0"/>
                </a:lnTo>
              </a:path>
            </a:pathLst>
          </a:custGeom>
          <a:ln w="3810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537200" y="2065867"/>
            <a:ext cx="563033" cy="1159933"/>
          </a:xfrm>
          <a:custGeom>
            <a:avLst/>
            <a:gdLst>
              <a:gd name="connsiteX0" fmla="*/ 474133 w 563033"/>
              <a:gd name="connsiteY0" fmla="*/ 1159933 h 1159933"/>
              <a:gd name="connsiteX1" fmla="*/ 406400 w 563033"/>
              <a:gd name="connsiteY1" fmla="*/ 1049866 h 1159933"/>
              <a:gd name="connsiteX2" fmla="*/ 368300 w 563033"/>
              <a:gd name="connsiteY2" fmla="*/ 922866 h 1159933"/>
              <a:gd name="connsiteX3" fmla="*/ 338667 w 563033"/>
              <a:gd name="connsiteY3" fmla="*/ 817033 h 1159933"/>
              <a:gd name="connsiteX4" fmla="*/ 292100 w 563033"/>
              <a:gd name="connsiteY4" fmla="*/ 732366 h 1159933"/>
              <a:gd name="connsiteX5" fmla="*/ 258233 w 563033"/>
              <a:gd name="connsiteY5" fmla="*/ 622300 h 1159933"/>
              <a:gd name="connsiteX6" fmla="*/ 245533 w 563033"/>
              <a:gd name="connsiteY6" fmla="*/ 558800 h 1159933"/>
              <a:gd name="connsiteX7" fmla="*/ 194733 w 563033"/>
              <a:gd name="connsiteY7" fmla="*/ 482600 h 1159933"/>
              <a:gd name="connsiteX8" fmla="*/ 127000 w 563033"/>
              <a:gd name="connsiteY8" fmla="*/ 389466 h 1159933"/>
              <a:gd name="connsiteX9" fmla="*/ 71967 w 563033"/>
              <a:gd name="connsiteY9" fmla="*/ 330200 h 1159933"/>
              <a:gd name="connsiteX10" fmla="*/ 33867 w 563033"/>
              <a:gd name="connsiteY10" fmla="*/ 279400 h 1159933"/>
              <a:gd name="connsiteX11" fmla="*/ 4233 w 563033"/>
              <a:gd name="connsiteY11" fmla="*/ 254000 h 1159933"/>
              <a:gd name="connsiteX12" fmla="*/ 4233 w 563033"/>
              <a:gd name="connsiteY12" fmla="*/ 254000 h 1159933"/>
              <a:gd name="connsiteX13" fmla="*/ 0 w 563033"/>
              <a:gd name="connsiteY13" fmla="*/ 190500 h 1159933"/>
              <a:gd name="connsiteX14" fmla="*/ 50800 w 563033"/>
              <a:gd name="connsiteY14" fmla="*/ 139700 h 1159933"/>
              <a:gd name="connsiteX15" fmla="*/ 169333 w 563033"/>
              <a:gd name="connsiteY15" fmla="*/ 110066 h 1159933"/>
              <a:gd name="connsiteX16" fmla="*/ 254000 w 563033"/>
              <a:gd name="connsiteY16" fmla="*/ 80433 h 1159933"/>
              <a:gd name="connsiteX17" fmla="*/ 402167 w 563033"/>
              <a:gd name="connsiteY17" fmla="*/ 42333 h 1159933"/>
              <a:gd name="connsiteX18" fmla="*/ 491067 w 563033"/>
              <a:gd name="connsiteY18" fmla="*/ 21166 h 1159933"/>
              <a:gd name="connsiteX19" fmla="*/ 563033 w 563033"/>
              <a:gd name="connsiteY19" fmla="*/ 0 h 115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3033" h="1159933">
                <a:moveTo>
                  <a:pt x="474133" y="1159933"/>
                </a:moveTo>
                <a:lnTo>
                  <a:pt x="406400" y="1049866"/>
                </a:lnTo>
                <a:lnTo>
                  <a:pt x="368300" y="922866"/>
                </a:lnTo>
                <a:lnTo>
                  <a:pt x="338667" y="817033"/>
                </a:lnTo>
                <a:lnTo>
                  <a:pt x="292100" y="732366"/>
                </a:lnTo>
                <a:lnTo>
                  <a:pt x="258233" y="622300"/>
                </a:lnTo>
                <a:lnTo>
                  <a:pt x="245533" y="558800"/>
                </a:lnTo>
                <a:lnTo>
                  <a:pt x="194733" y="482600"/>
                </a:lnTo>
                <a:lnTo>
                  <a:pt x="127000" y="389466"/>
                </a:lnTo>
                <a:lnTo>
                  <a:pt x="71967" y="330200"/>
                </a:lnTo>
                <a:lnTo>
                  <a:pt x="33867" y="279400"/>
                </a:lnTo>
                <a:lnTo>
                  <a:pt x="4233" y="254000"/>
                </a:lnTo>
                <a:lnTo>
                  <a:pt x="4233" y="254000"/>
                </a:lnTo>
                <a:lnTo>
                  <a:pt x="0" y="190500"/>
                </a:lnTo>
                <a:lnTo>
                  <a:pt x="50800" y="139700"/>
                </a:lnTo>
                <a:lnTo>
                  <a:pt x="169333" y="110066"/>
                </a:lnTo>
                <a:lnTo>
                  <a:pt x="254000" y="80433"/>
                </a:lnTo>
                <a:lnTo>
                  <a:pt x="402167" y="42333"/>
                </a:lnTo>
                <a:lnTo>
                  <a:pt x="491067" y="21166"/>
                </a:lnTo>
                <a:lnTo>
                  <a:pt x="563033" y="0"/>
                </a:lnTo>
              </a:path>
            </a:pathLst>
          </a:custGeom>
          <a:ln w="3810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8301565" y="1367367"/>
            <a:ext cx="389466" cy="76200"/>
          </a:xfrm>
          <a:custGeom>
            <a:avLst/>
            <a:gdLst>
              <a:gd name="connsiteX0" fmla="*/ 0 w 389466"/>
              <a:gd name="connsiteY0" fmla="*/ 76200 h 76200"/>
              <a:gd name="connsiteX1" fmla="*/ 114300 w 389466"/>
              <a:gd name="connsiteY1" fmla="*/ 38100 h 76200"/>
              <a:gd name="connsiteX2" fmla="*/ 249766 w 389466"/>
              <a:gd name="connsiteY2" fmla="*/ 16933 h 76200"/>
              <a:gd name="connsiteX3" fmla="*/ 389466 w 389466"/>
              <a:gd name="connsiteY3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6" h="76200">
                <a:moveTo>
                  <a:pt x="0" y="76200"/>
                </a:moveTo>
                <a:lnTo>
                  <a:pt x="114300" y="38100"/>
                </a:lnTo>
                <a:lnTo>
                  <a:pt x="249766" y="16933"/>
                </a:lnTo>
                <a:lnTo>
                  <a:pt x="389466" y="0"/>
                </a:lnTo>
              </a:path>
            </a:pathLst>
          </a:custGeom>
          <a:ln w="3810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016000" y="5778500"/>
            <a:ext cx="656167" cy="321733"/>
          </a:xfrm>
          <a:custGeom>
            <a:avLst/>
            <a:gdLst>
              <a:gd name="connsiteX0" fmla="*/ 0 w 656167"/>
              <a:gd name="connsiteY0" fmla="*/ 321733 h 321733"/>
              <a:gd name="connsiteX1" fmla="*/ 169333 w 656167"/>
              <a:gd name="connsiteY1" fmla="*/ 224367 h 321733"/>
              <a:gd name="connsiteX2" fmla="*/ 330200 w 656167"/>
              <a:gd name="connsiteY2" fmla="*/ 143933 h 321733"/>
              <a:gd name="connsiteX3" fmla="*/ 491067 w 656167"/>
              <a:gd name="connsiteY3" fmla="*/ 59267 h 321733"/>
              <a:gd name="connsiteX4" fmla="*/ 656167 w 656167"/>
              <a:gd name="connsiteY4" fmla="*/ 0 h 32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167" h="321733">
                <a:moveTo>
                  <a:pt x="0" y="321733"/>
                </a:moveTo>
                <a:lnTo>
                  <a:pt x="169333" y="224367"/>
                </a:lnTo>
                <a:lnTo>
                  <a:pt x="330200" y="143933"/>
                </a:lnTo>
                <a:lnTo>
                  <a:pt x="491067" y="59267"/>
                </a:lnTo>
                <a:lnTo>
                  <a:pt x="656167" y="0"/>
                </a:lnTo>
              </a:path>
            </a:pathLst>
          </a:custGeom>
          <a:ln w="3810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hape 114"/>
          <p:cNvSpPr/>
          <p:nvPr/>
        </p:nvSpPr>
        <p:spPr>
          <a:xfrm>
            <a:off x="2167466" y="4497916"/>
            <a:ext cx="2265830" cy="419102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2400" i="1" spc="1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East Palo Alto</a:t>
            </a:r>
            <a:endParaRPr sz="2400" i="1" spc="1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5" name="Shape 114"/>
          <p:cNvSpPr/>
          <p:nvPr/>
        </p:nvSpPr>
        <p:spPr>
          <a:xfrm>
            <a:off x="7697726" y="4648199"/>
            <a:ext cx="1202956" cy="324610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2100" i="1" spc="1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Palo Alto</a:t>
            </a:r>
            <a:endParaRPr sz="2100" i="1" spc="1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7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2_F1_Proposed Reach Alignments_aerial_only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4651" r="18685" b="6385"/>
          <a:stretch/>
        </p:blipFill>
        <p:spPr>
          <a:xfrm>
            <a:off x="0" y="38100"/>
            <a:ext cx="9144000" cy="6858576"/>
          </a:xfrm>
          <a:ln w="38100" cmpd="sng">
            <a:solidFill>
              <a:schemeClr val="tx1"/>
            </a:solidFill>
          </a:ln>
          <a:effectLst/>
        </p:spPr>
      </p:pic>
      <p:cxnSp>
        <p:nvCxnSpPr>
          <p:cNvPr id="17" name="Straight Arrow Connector 16"/>
          <p:cNvCxnSpPr/>
          <p:nvPr/>
        </p:nvCxnSpPr>
        <p:spPr>
          <a:xfrm rot="180000" flipH="1" flipV="1">
            <a:off x="149393" y="220080"/>
            <a:ext cx="228600" cy="228600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9080000">
            <a:off x="204391" y="132638"/>
            <a:ext cx="23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644900" y="4982633"/>
            <a:ext cx="567267" cy="1909234"/>
          </a:xfrm>
          <a:custGeom>
            <a:avLst/>
            <a:gdLst>
              <a:gd name="connsiteX0" fmla="*/ 0 w 567267"/>
              <a:gd name="connsiteY0" fmla="*/ 1909234 h 1909234"/>
              <a:gd name="connsiteX1" fmla="*/ 12700 w 567267"/>
              <a:gd name="connsiteY1" fmla="*/ 1837267 h 1909234"/>
              <a:gd name="connsiteX2" fmla="*/ 38100 w 567267"/>
              <a:gd name="connsiteY2" fmla="*/ 1769534 h 1909234"/>
              <a:gd name="connsiteX3" fmla="*/ 38100 w 567267"/>
              <a:gd name="connsiteY3" fmla="*/ 1769534 h 1909234"/>
              <a:gd name="connsiteX4" fmla="*/ 4233 w 567267"/>
              <a:gd name="connsiteY4" fmla="*/ 1701800 h 1909234"/>
              <a:gd name="connsiteX5" fmla="*/ 38100 w 567267"/>
              <a:gd name="connsiteY5" fmla="*/ 1655234 h 1909234"/>
              <a:gd name="connsiteX6" fmla="*/ 55033 w 567267"/>
              <a:gd name="connsiteY6" fmla="*/ 1621367 h 1909234"/>
              <a:gd name="connsiteX7" fmla="*/ 55033 w 567267"/>
              <a:gd name="connsiteY7" fmla="*/ 1621367 h 1909234"/>
              <a:gd name="connsiteX8" fmla="*/ 71967 w 567267"/>
              <a:gd name="connsiteY8" fmla="*/ 1553634 h 1909234"/>
              <a:gd name="connsiteX9" fmla="*/ 110067 w 567267"/>
              <a:gd name="connsiteY9" fmla="*/ 1511300 h 1909234"/>
              <a:gd name="connsiteX10" fmla="*/ 114300 w 567267"/>
              <a:gd name="connsiteY10" fmla="*/ 1460500 h 1909234"/>
              <a:gd name="connsiteX11" fmla="*/ 165100 w 567267"/>
              <a:gd name="connsiteY11" fmla="*/ 1473200 h 1909234"/>
              <a:gd name="connsiteX12" fmla="*/ 165100 w 567267"/>
              <a:gd name="connsiteY12" fmla="*/ 1473200 h 1909234"/>
              <a:gd name="connsiteX13" fmla="*/ 173567 w 567267"/>
              <a:gd name="connsiteY13" fmla="*/ 1380067 h 1909234"/>
              <a:gd name="connsiteX14" fmla="*/ 173567 w 567267"/>
              <a:gd name="connsiteY14" fmla="*/ 1320800 h 1909234"/>
              <a:gd name="connsiteX15" fmla="*/ 173567 w 567267"/>
              <a:gd name="connsiteY15" fmla="*/ 1320800 h 1909234"/>
              <a:gd name="connsiteX16" fmla="*/ 152400 w 567267"/>
              <a:gd name="connsiteY16" fmla="*/ 1274234 h 1909234"/>
              <a:gd name="connsiteX17" fmla="*/ 152400 w 567267"/>
              <a:gd name="connsiteY17" fmla="*/ 1274234 h 1909234"/>
              <a:gd name="connsiteX18" fmla="*/ 101600 w 567267"/>
              <a:gd name="connsiteY18" fmla="*/ 1206500 h 1909234"/>
              <a:gd name="connsiteX19" fmla="*/ 67733 w 567267"/>
              <a:gd name="connsiteY19" fmla="*/ 1168400 h 1909234"/>
              <a:gd name="connsiteX20" fmla="*/ 42333 w 567267"/>
              <a:gd name="connsiteY20" fmla="*/ 1113367 h 1909234"/>
              <a:gd name="connsiteX21" fmla="*/ 42333 w 567267"/>
              <a:gd name="connsiteY21" fmla="*/ 1113367 h 1909234"/>
              <a:gd name="connsiteX22" fmla="*/ 76200 w 567267"/>
              <a:gd name="connsiteY22" fmla="*/ 1066800 h 1909234"/>
              <a:gd name="connsiteX23" fmla="*/ 148167 w 567267"/>
              <a:gd name="connsiteY23" fmla="*/ 1054100 h 1909234"/>
              <a:gd name="connsiteX24" fmla="*/ 148167 w 567267"/>
              <a:gd name="connsiteY24" fmla="*/ 1054100 h 1909234"/>
              <a:gd name="connsiteX25" fmla="*/ 143933 w 567267"/>
              <a:gd name="connsiteY25" fmla="*/ 973667 h 1909234"/>
              <a:gd name="connsiteX26" fmla="*/ 93133 w 567267"/>
              <a:gd name="connsiteY26" fmla="*/ 897467 h 1909234"/>
              <a:gd name="connsiteX27" fmla="*/ 76200 w 567267"/>
              <a:gd name="connsiteY27" fmla="*/ 842434 h 1909234"/>
              <a:gd name="connsiteX28" fmla="*/ 76200 w 567267"/>
              <a:gd name="connsiteY28" fmla="*/ 842434 h 1909234"/>
              <a:gd name="connsiteX29" fmla="*/ 97367 w 567267"/>
              <a:gd name="connsiteY29" fmla="*/ 800100 h 1909234"/>
              <a:gd name="connsiteX30" fmla="*/ 156633 w 567267"/>
              <a:gd name="connsiteY30" fmla="*/ 825500 h 1909234"/>
              <a:gd name="connsiteX31" fmla="*/ 156633 w 567267"/>
              <a:gd name="connsiteY31" fmla="*/ 825500 h 1909234"/>
              <a:gd name="connsiteX32" fmla="*/ 173567 w 567267"/>
              <a:gd name="connsiteY32" fmla="*/ 774700 h 1909234"/>
              <a:gd name="connsiteX33" fmla="*/ 173567 w 567267"/>
              <a:gd name="connsiteY33" fmla="*/ 774700 h 1909234"/>
              <a:gd name="connsiteX34" fmla="*/ 139700 w 567267"/>
              <a:gd name="connsiteY34" fmla="*/ 732367 h 1909234"/>
              <a:gd name="connsiteX35" fmla="*/ 194733 w 567267"/>
              <a:gd name="connsiteY35" fmla="*/ 698500 h 1909234"/>
              <a:gd name="connsiteX36" fmla="*/ 194733 w 567267"/>
              <a:gd name="connsiteY36" fmla="*/ 698500 h 1909234"/>
              <a:gd name="connsiteX37" fmla="*/ 173567 w 567267"/>
              <a:gd name="connsiteY37" fmla="*/ 647700 h 1909234"/>
              <a:gd name="connsiteX38" fmla="*/ 173567 w 567267"/>
              <a:gd name="connsiteY38" fmla="*/ 647700 h 1909234"/>
              <a:gd name="connsiteX39" fmla="*/ 177800 w 567267"/>
              <a:gd name="connsiteY39" fmla="*/ 609600 h 1909234"/>
              <a:gd name="connsiteX40" fmla="*/ 254000 w 567267"/>
              <a:gd name="connsiteY40" fmla="*/ 571500 h 1909234"/>
              <a:gd name="connsiteX41" fmla="*/ 254000 w 567267"/>
              <a:gd name="connsiteY41" fmla="*/ 571500 h 1909234"/>
              <a:gd name="connsiteX42" fmla="*/ 275167 w 567267"/>
              <a:gd name="connsiteY42" fmla="*/ 529167 h 1909234"/>
              <a:gd name="connsiteX43" fmla="*/ 241300 w 567267"/>
              <a:gd name="connsiteY43" fmla="*/ 495300 h 1909234"/>
              <a:gd name="connsiteX44" fmla="*/ 228600 w 567267"/>
              <a:gd name="connsiteY44" fmla="*/ 461434 h 1909234"/>
              <a:gd name="connsiteX45" fmla="*/ 266700 w 567267"/>
              <a:gd name="connsiteY45" fmla="*/ 444500 h 1909234"/>
              <a:gd name="connsiteX46" fmla="*/ 304800 w 567267"/>
              <a:gd name="connsiteY46" fmla="*/ 402167 h 1909234"/>
              <a:gd name="connsiteX47" fmla="*/ 304800 w 567267"/>
              <a:gd name="connsiteY47" fmla="*/ 402167 h 1909234"/>
              <a:gd name="connsiteX48" fmla="*/ 368300 w 567267"/>
              <a:gd name="connsiteY48" fmla="*/ 419100 h 1909234"/>
              <a:gd name="connsiteX49" fmla="*/ 393700 w 567267"/>
              <a:gd name="connsiteY49" fmla="*/ 457200 h 1909234"/>
              <a:gd name="connsiteX50" fmla="*/ 393700 w 567267"/>
              <a:gd name="connsiteY50" fmla="*/ 457200 h 1909234"/>
              <a:gd name="connsiteX51" fmla="*/ 444500 w 567267"/>
              <a:gd name="connsiteY51" fmla="*/ 448734 h 1909234"/>
              <a:gd name="connsiteX52" fmla="*/ 482600 w 567267"/>
              <a:gd name="connsiteY52" fmla="*/ 427567 h 1909234"/>
              <a:gd name="connsiteX53" fmla="*/ 533400 w 567267"/>
              <a:gd name="connsiteY53" fmla="*/ 414867 h 1909234"/>
              <a:gd name="connsiteX54" fmla="*/ 495300 w 567267"/>
              <a:gd name="connsiteY54" fmla="*/ 381000 h 1909234"/>
              <a:gd name="connsiteX55" fmla="*/ 482600 w 567267"/>
              <a:gd name="connsiteY55" fmla="*/ 342900 h 1909234"/>
              <a:gd name="connsiteX56" fmla="*/ 482600 w 567267"/>
              <a:gd name="connsiteY56" fmla="*/ 342900 h 1909234"/>
              <a:gd name="connsiteX57" fmla="*/ 524933 w 567267"/>
              <a:gd name="connsiteY57" fmla="*/ 296334 h 1909234"/>
              <a:gd name="connsiteX58" fmla="*/ 567267 w 567267"/>
              <a:gd name="connsiteY58" fmla="*/ 283634 h 1909234"/>
              <a:gd name="connsiteX59" fmla="*/ 563033 w 567267"/>
              <a:gd name="connsiteY59" fmla="*/ 241300 h 1909234"/>
              <a:gd name="connsiteX60" fmla="*/ 529167 w 567267"/>
              <a:gd name="connsiteY60" fmla="*/ 203200 h 1909234"/>
              <a:gd name="connsiteX61" fmla="*/ 482600 w 567267"/>
              <a:gd name="connsiteY61" fmla="*/ 194734 h 1909234"/>
              <a:gd name="connsiteX62" fmla="*/ 482600 w 567267"/>
              <a:gd name="connsiteY62" fmla="*/ 194734 h 1909234"/>
              <a:gd name="connsiteX63" fmla="*/ 457200 w 567267"/>
              <a:gd name="connsiteY63" fmla="*/ 139700 h 1909234"/>
              <a:gd name="connsiteX64" fmla="*/ 508000 w 567267"/>
              <a:gd name="connsiteY64" fmla="*/ 105834 h 1909234"/>
              <a:gd name="connsiteX65" fmla="*/ 537633 w 567267"/>
              <a:gd name="connsiteY65" fmla="*/ 55034 h 1909234"/>
              <a:gd name="connsiteX66" fmla="*/ 537633 w 567267"/>
              <a:gd name="connsiteY66" fmla="*/ 0 h 190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67267" h="1909234">
                <a:moveTo>
                  <a:pt x="0" y="1909234"/>
                </a:moveTo>
                <a:lnTo>
                  <a:pt x="12700" y="1837267"/>
                </a:lnTo>
                <a:lnTo>
                  <a:pt x="38100" y="1769534"/>
                </a:lnTo>
                <a:lnTo>
                  <a:pt x="38100" y="1769534"/>
                </a:lnTo>
                <a:lnTo>
                  <a:pt x="4233" y="1701800"/>
                </a:lnTo>
                <a:lnTo>
                  <a:pt x="38100" y="1655234"/>
                </a:lnTo>
                <a:lnTo>
                  <a:pt x="55033" y="1621367"/>
                </a:lnTo>
                <a:lnTo>
                  <a:pt x="55033" y="1621367"/>
                </a:lnTo>
                <a:lnTo>
                  <a:pt x="71967" y="1553634"/>
                </a:lnTo>
                <a:lnTo>
                  <a:pt x="110067" y="1511300"/>
                </a:lnTo>
                <a:lnTo>
                  <a:pt x="114300" y="1460500"/>
                </a:lnTo>
                <a:lnTo>
                  <a:pt x="165100" y="1473200"/>
                </a:lnTo>
                <a:lnTo>
                  <a:pt x="165100" y="1473200"/>
                </a:lnTo>
                <a:lnTo>
                  <a:pt x="173567" y="1380067"/>
                </a:lnTo>
                <a:lnTo>
                  <a:pt x="173567" y="1320800"/>
                </a:lnTo>
                <a:lnTo>
                  <a:pt x="173567" y="1320800"/>
                </a:lnTo>
                <a:lnTo>
                  <a:pt x="152400" y="1274234"/>
                </a:lnTo>
                <a:lnTo>
                  <a:pt x="152400" y="1274234"/>
                </a:lnTo>
                <a:lnTo>
                  <a:pt x="101600" y="1206500"/>
                </a:lnTo>
                <a:lnTo>
                  <a:pt x="67733" y="1168400"/>
                </a:lnTo>
                <a:lnTo>
                  <a:pt x="42333" y="1113367"/>
                </a:lnTo>
                <a:lnTo>
                  <a:pt x="42333" y="1113367"/>
                </a:lnTo>
                <a:lnTo>
                  <a:pt x="76200" y="1066800"/>
                </a:lnTo>
                <a:lnTo>
                  <a:pt x="148167" y="1054100"/>
                </a:lnTo>
                <a:lnTo>
                  <a:pt x="148167" y="1054100"/>
                </a:lnTo>
                <a:lnTo>
                  <a:pt x="143933" y="973667"/>
                </a:lnTo>
                <a:lnTo>
                  <a:pt x="93133" y="897467"/>
                </a:lnTo>
                <a:lnTo>
                  <a:pt x="76200" y="842434"/>
                </a:lnTo>
                <a:lnTo>
                  <a:pt x="76200" y="842434"/>
                </a:lnTo>
                <a:lnTo>
                  <a:pt x="97367" y="800100"/>
                </a:lnTo>
                <a:lnTo>
                  <a:pt x="156633" y="825500"/>
                </a:lnTo>
                <a:lnTo>
                  <a:pt x="156633" y="825500"/>
                </a:lnTo>
                <a:lnTo>
                  <a:pt x="173567" y="774700"/>
                </a:lnTo>
                <a:lnTo>
                  <a:pt x="173567" y="774700"/>
                </a:lnTo>
                <a:lnTo>
                  <a:pt x="139700" y="732367"/>
                </a:lnTo>
                <a:lnTo>
                  <a:pt x="194733" y="698500"/>
                </a:lnTo>
                <a:lnTo>
                  <a:pt x="194733" y="698500"/>
                </a:lnTo>
                <a:lnTo>
                  <a:pt x="173567" y="647700"/>
                </a:lnTo>
                <a:lnTo>
                  <a:pt x="173567" y="647700"/>
                </a:lnTo>
                <a:lnTo>
                  <a:pt x="177800" y="609600"/>
                </a:lnTo>
                <a:lnTo>
                  <a:pt x="254000" y="571500"/>
                </a:lnTo>
                <a:lnTo>
                  <a:pt x="254000" y="571500"/>
                </a:lnTo>
                <a:lnTo>
                  <a:pt x="275167" y="529167"/>
                </a:lnTo>
                <a:lnTo>
                  <a:pt x="241300" y="495300"/>
                </a:lnTo>
                <a:lnTo>
                  <a:pt x="228600" y="461434"/>
                </a:lnTo>
                <a:lnTo>
                  <a:pt x="266700" y="444500"/>
                </a:lnTo>
                <a:lnTo>
                  <a:pt x="304800" y="402167"/>
                </a:lnTo>
                <a:lnTo>
                  <a:pt x="304800" y="402167"/>
                </a:lnTo>
                <a:lnTo>
                  <a:pt x="368300" y="419100"/>
                </a:lnTo>
                <a:lnTo>
                  <a:pt x="393700" y="457200"/>
                </a:lnTo>
                <a:lnTo>
                  <a:pt x="393700" y="457200"/>
                </a:lnTo>
                <a:lnTo>
                  <a:pt x="444500" y="448734"/>
                </a:lnTo>
                <a:lnTo>
                  <a:pt x="482600" y="427567"/>
                </a:lnTo>
                <a:lnTo>
                  <a:pt x="533400" y="414867"/>
                </a:lnTo>
                <a:lnTo>
                  <a:pt x="495300" y="381000"/>
                </a:lnTo>
                <a:lnTo>
                  <a:pt x="482600" y="342900"/>
                </a:lnTo>
                <a:lnTo>
                  <a:pt x="482600" y="342900"/>
                </a:lnTo>
                <a:lnTo>
                  <a:pt x="524933" y="296334"/>
                </a:lnTo>
                <a:lnTo>
                  <a:pt x="567267" y="283634"/>
                </a:lnTo>
                <a:lnTo>
                  <a:pt x="563033" y="241300"/>
                </a:lnTo>
                <a:lnTo>
                  <a:pt x="529167" y="203200"/>
                </a:lnTo>
                <a:lnTo>
                  <a:pt x="482600" y="194734"/>
                </a:lnTo>
                <a:lnTo>
                  <a:pt x="482600" y="194734"/>
                </a:lnTo>
                <a:lnTo>
                  <a:pt x="457200" y="139700"/>
                </a:lnTo>
                <a:lnTo>
                  <a:pt x="508000" y="105834"/>
                </a:lnTo>
                <a:lnTo>
                  <a:pt x="537633" y="55034"/>
                </a:lnTo>
                <a:lnTo>
                  <a:pt x="537633" y="0"/>
                </a:lnTo>
              </a:path>
            </a:pathLst>
          </a:custGeom>
          <a:ln>
            <a:solidFill>
              <a:srgbClr val="5EA0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169229" y="4060371"/>
            <a:ext cx="1832428" cy="918029"/>
          </a:xfrm>
          <a:custGeom>
            <a:avLst/>
            <a:gdLst>
              <a:gd name="connsiteX0" fmla="*/ 10885 w 1832428"/>
              <a:gd name="connsiteY0" fmla="*/ 918029 h 918029"/>
              <a:gd name="connsiteX1" fmla="*/ 10885 w 1832428"/>
              <a:gd name="connsiteY1" fmla="*/ 878115 h 918029"/>
              <a:gd name="connsiteX2" fmla="*/ 25400 w 1832428"/>
              <a:gd name="connsiteY2" fmla="*/ 849086 h 918029"/>
              <a:gd name="connsiteX3" fmla="*/ 0 w 1832428"/>
              <a:gd name="connsiteY3" fmla="*/ 809172 h 918029"/>
              <a:gd name="connsiteX4" fmla="*/ 0 w 1832428"/>
              <a:gd name="connsiteY4" fmla="*/ 769258 h 918029"/>
              <a:gd name="connsiteX5" fmla="*/ 58057 w 1832428"/>
              <a:gd name="connsiteY5" fmla="*/ 754743 h 918029"/>
              <a:gd name="connsiteX6" fmla="*/ 90714 w 1832428"/>
              <a:gd name="connsiteY6" fmla="*/ 747486 h 918029"/>
              <a:gd name="connsiteX7" fmla="*/ 141514 w 1832428"/>
              <a:gd name="connsiteY7" fmla="*/ 714829 h 918029"/>
              <a:gd name="connsiteX8" fmla="*/ 195942 w 1832428"/>
              <a:gd name="connsiteY8" fmla="*/ 671286 h 918029"/>
              <a:gd name="connsiteX9" fmla="*/ 268514 w 1832428"/>
              <a:gd name="connsiteY9" fmla="*/ 631372 h 918029"/>
              <a:gd name="connsiteX10" fmla="*/ 297542 w 1832428"/>
              <a:gd name="connsiteY10" fmla="*/ 616858 h 918029"/>
              <a:gd name="connsiteX11" fmla="*/ 359228 w 1832428"/>
              <a:gd name="connsiteY11" fmla="*/ 616858 h 918029"/>
              <a:gd name="connsiteX12" fmla="*/ 406400 w 1832428"/>
              <a:gd name="connsiteY12" fmla="*/ 591458 h 918029"/>
              <a:gd name="connsiteX13" fmla="*/ 428171 w 1832428"/>
              <a:gd name="connsiteY13" fmla="*/ 547915 h 918029"/>
              <a:gd name="connsiteX14" fmla="*/ 439057 w 1832428"/>
              <a:gd name="connsiteY14" fmla="*/ 508000 h 918029"/>
              <a:gd name="connsiteX15" fmla="*/ 410028 w 1832428"/>
              <a:gd name="connsiteY15" fmla="*/ 482600 h 918029"/>
              <a:gd name="connsiteX16" fmla="*/ 381000 w 1832428"/>
              <a:gd name="connsiteY16" fmla="*/ 453572 h 918029"/>
              <a:gd name="connsiteX17" fmla="*/ 377371 w 1832428"/>
              <a:gd name="connsiteY17" fmla="*/ 420915 h 918029"/>
              <a:gd name="connsiteX18" fmla="*/ 399142 w 1832428"/>
              <a:gd name="connsiteY18" fmla="*/ 381000 h 918029"/>
              <a:gd name="connsiteX19" fmla="*/ 449942 w 1832428"/>
              <a:gd name="connsiteY19" fmla="*/ 341086 h 918029"/>
              <a:gd name="connsiteX20" fmla="*/ 504371 w 1832428"/>
              <a:gd name="connsiteY20" fmla="*/ 315686 h 918029"/>
              <a:gd name="connsiteX21" fmla="*/ 544285 w 1832428"/>
              <a:gd name="connsiteY21" fmla="*/ 319315 h 918029"/>
              <a:gd name="connsiteX22" fmla="*/ 576942 w 1832428"/>
              <a:gd name="connsiteY22" fmla="*/ 279400 h 918029"/>
              <a:gd name="connsiteX23" fmla="*/ 576942 w 1832428"/>
              <a:gd name="connsiteY23" fmla="*/ 279400 h 918029"/>
              <a:gd name="connsiteX24" fmla="*/ 645885 w 1832428"/>
              <a:gd name="connsiteY24" fmla="*/ 268515 h 918029"/>
              <a:gd name="connsiteX25" fmla="*/ 685800 w 1832428"/>
              <a:gd name="connsiteY25" fmla="*/ 257629 h 918029"/>
              <a:gd name="connsiteX26" fmla="*/ 725714 w 1832428"/>
              <a:gd name="connsiteY26" fmla="*/ 257629 h 918029"/>
              <a:gd name="connsiteX27" fmla="*/ 798285 w 1832428"/>
              <a:gd name="connsiteY27" fmla="*/ 290286 h 918029"/>
              <a:gd name="connsiteX28" fmla="*/ 841828 w 1832428"/>
              <a:gd name="connsiteY28" fmla="*/ 301172 h 918029"/>
              <a:gd name="connsiteX29" fmla="*/ 907142 w 1832428"/>
              <a:gd name="connsiteY29" fmla="*/ 333829 h 918029"/>
              <a:gd name="connsiteX30" fmla="*/ 943428 w 1832428"/>
              <a:gd name="connsiteY30" fmla="*/ 319315 h 918029"/>
              <a:gd name="connsiteX31" fmla="*/ 1019628 w 1832428"/>
              <a:gd name="connsiteY31" fmla="*/ 330200 h 918029"/>
              <a:gd name="connsiteX32" fmla="*/ 1074057 w 1832428"/>
              <a:gd name="connsiteY32" fmla="*/ 297543 h 918029"/>
              <a:gd name="connsiteX33" fmla="*/ 1128485 w 1832428"/>
              <a:gd name="connsiteY33" fmla="*/ 264886 h 918029"/>
              <a:gd name="connsiteX34" fmla="*/ 1190171 w 1832428"/>
              <a:gd name="connsiteY34" fmla="*/ 261258 h 918029"/>
              <a:gd name="connsiteX35" fmla="*/ 1244600 w 1832428"/>
              <a:gd name="connsiteY35" fmla="*/ 243115 h 918029"/>
              <a:gd name="connsiteX36" fmla="*/ 1291771 w 1832428"/>
              <a:gd name="connsiteY36" fmla="*/ 188686 h 918029"/>
              <a:gd name="connsiteX37" fmla="*/ 1338942 w 1832428"/>
              <a:gd name="connsiteY37" fmla="*/ 127000 h 918029"/>
              <a:gd name="connsiteX38" fmla="*/ 1338942 w 1832428"/>
              <a:gd name="connsiteY38" fmla="*/ 127000 h 918029"/>
              <a:gd name="connsiteX39" fmla="*/ 1404257 w 1832428"/>
              <a:gd name="connsiteY39" fmla="*/ 94343 h 918029"/>
              <a:gd name="connsiteX40" fmla="*/ 1447800 w 1832428"/>
              <a:gd name="connsiteY40" fmla="*/ 79829 h 918029"/>
              <a:gd name="connsiteX41" fmla="*/ 1447800 w 1832428"/>
              <a:gd name="connsiteY41" fmla="*/ 79829 h 918029"/>
              <a:gd name="connsiteX42" fmla="*/ 1513114 w 1832428"/>
              <a:gd name="connsiteY42" fmla="*/ 97972 h 918029"/>
              <a:gd name="connsiteX43" fmla="*/ 1571171 w 1832428"/>
              <a:gd name="connsiteY43" fmla="*/ 83458 h 918029"/>
              <a:gd name="connsiteX44" fmla="*/ 1629228 w 1832428"/>
              <a:gd name="connsiteY44" fmla="*/ 47172 h 918029"/>
              <a:gd name="connsiteX45" fmla="*/ 1654628 w 1832428"/>
              <a:gd name="connsiteY45" fmla="*/ 29029 h 918029"/>
              <a:gd name="connsiteX46" fmla="*/ 1716314 w 1832428"/>
              <a:gd name="connsiteY46" fmla="*/ 61686 h 918029"/>
              <a:gd name="connsiteX47" fmla="*/ 1770742 w 1832428"/>
              <a:gd name="connsiteY47" fmla="*/ 72572 h 918029"/>
              <a:gd name="connsiteX48" fmla="*/ 1817914 w 1832428"/>
              <a:gd name="connsiteY48" fmla="*/ 65315 h 918029"/>
              <a:gd name="connsiteX49" fmla="*/ 1817914 w 1832428"/>
              <a:gd name="connsiteY49" fmla="*/ 65315 h 918029"/>
              <a:gd name="connsiteX50" fmla="*/ 1832428 w 1832428"/>
              <a:gd name="connsiteY50" fmla="*/ 18143 h 918029"/>
              <a:gd name="connsiteX51" fmla="*/ 1803400 w 1832428"/>
              <a:gd name="connsiteY51" fmla="*/ 0 h 918029"/>
              <a:gd name="connsiteX52" fmla="*/ 1803400 w 1832428"/>
              <a:gd name="connsiteY52" fmla="*/ 0 h 91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32428" h="918029">
                <a:moveTo>
                  <a:pt x="10885" y="918029"/>
                </a:moveTo>
                <a:lnTo>
                  <a:pt x="10885" y="878115"/>
                </a:lnTo>
                <a:lnTo>
                  <a:pt x="25400" y="849086"/>
                </a:lnTo>
                <a:lnTo>
                  <a:pt x="0" y="809172"/>
                </a:lnTo>
                <a:lnTo>
                  <a:pt x="0" y="769258"/>
                </a:lnTo>
                <a:lnTo>
                  <a:pt x="58057" y="754743"/>
                </a:lnTo>
                <a:lnTo>
                  <a:pt x="90714" y="747486"/>
                </a:lnTo>
                <a:lnTo>
                  <a:pt x="141514" y="714829"/>
                </a:lnTo>
                <a:lnTo>
                  <a:pt x="195942" y="671286"/>
                </a:lnTo>
                <a:lnTo>
                  <a:pt x="268514" y="631372"/>
                </a:lnTo>
                <a:lnTo>
                  <a:pt x="297542" y="616858"/>
                </a:lnTo>
                <a:lnTo>
                  <a:pt x="359228" y="616858"/>
                </a:lnTo>
                <a:lnTo>
                  <a:pt x="406400" y="591458"/>
                </a:lnTo>
                <a:lnTo>
                  <a:pt x="428171" y="547915"/>
                </a:lnTo>
                <a:lnTo>
                  <a:pt x="439057" y="508000"/>
                </a:lnTo>
                <a:lnTo>
                  <a:pt x="410028" y="482600"/>
                </a:lnTo>
                <a:lnTo>
                  <a:pt x="381000" y="453572"/>
                </a:lnTo>
                <a:lnTo>
                  <a:pt x="377371" y="420915"/>
                </a:lnTo>
                <a:lnTo>
                  <a:pt x="399142" y="381000"/>
                </a:lnTo>
                <a:lnTo>
                  <a:pt x="449942" y="341086"/>
                </a:lnTo>
                <a:lnTo>
                  <a:pt x="504371" y="315686"/>
                </a:lnTo>
                <a:lnTo>
                  <a:pt x="544285" y="319315"/>
                </a:lnTo>
                <a:lnTo>
                  <a:pt x="576942" y="279400"/>
                </a:lnTo>
                <a:lnTo>
                  <a:pt x="576942" y="279400"/>
                </a:lnTo>
                <a:lnTo>
                  <a:pt x="645885" y="268515"/>
                </a:lnTo>
                <a:lnTo>
                  <a:pt x="685800" y="257629"/>
                </a:lnTo>
                <a:lnTo>
                  <a:pt x="725714" y="257629"/>
                </a:lnTo>
                <a:lnTo>
                  <a:pt x="798285" y="290286"/>
                </a:lnTo>
                <a:lnTo>
                  <a:pt x="841828" y="301172"/>
                </a:lnTo>
                <a:lnTo>
                  <a:pt x="907142" y="333829"/>
                </a:lnTo>
                <a:lnTo>
                  <a:pt x="943428" y="319315"/>
                </a:lnTo>
                <a:lnTo>
                  <a:pt x="1019628" y="330200"/>
                </a:lnTo>
                <a:lnTo>
                  <a:pt x="1074057" y="297543"/>
                </a:lnTo>
                <a:lnTo>
                  <a:pt x="1128485" y="264886"/>
                </a:lnTo>
                <a:lnTo>
                  <a:pt x="1190171" y="261258"/>
                </a:lnTo>
                <a:lnTo>
                  <a:pt x="1244600" y="243115"/>
                </a:lnTo>
                <a:lnTo>
                  <a:pt x="1291771" y="188686"/>
                </a:lnTo>
                <a:lnTo>
                  <a:pt x="1338942" y="127000"/>
                </a:lnTo>
                <a:lnTo>
                  <a:pt x="1338942" y="127000"/>
                </a:lnTo>
                <a:lnTo>
                  <a:pt x="1404257" y="94343"/>
                </a:lnTo>
                <a:lnTo>
                  <a:pt x="1447800" y="79829"/>
                </a:lnTo>
                <a:lnTo>
                  <a:pt x="1447800" y="79829"/>
                </a:lnTo>
                <a:lnTo>
                  <a:pt x="1513114" y="97972"/>
                </a:lnTo>
                <a:lnTo>
                  <a:pt x="1571171" y="83458"/>
                </a:lnTo>
                <a:lnTo>
                  <a:pt x="1629228" y="47172"/>
                </a:lnTo>
                <a:lnTo>
                  <a:pt x="1654628" y="29029"/>
                </a:lnTo>
                <a:lnTo>
                  <a:pt x="1716314" y="61686"/>
                </a:lnTo>
                <a:lnTo>
                  <a:pt x="1770742" y="72572"/>
                </a:lnTo>
                <a:lnTo>
                  <a:pt x="1817914" y="65315"/>
                </a:lnTo>
                <a:lnTo>
                  <a:pt x="1817914" y="65315"/>
                </a:lnTo>
                <a:lnTo>
                  <a:pt x="1832428" y="18143"/>
                </a:lnTo>
                <a:lnTo>
                  <a:pt x="1803400" y="0"/>
                </a:lnTo>
                <a:lnTo>
                  <a:pt x="1803400" y="0"/>
                </a:lnTo>
              </a:path>
            </a:pathLst>
          </a:custGeom>
          <a:ln>
            <a:solidFill>
              <a:srgbClr val="5EA0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682343" y="2427514"/>
            <a:ext cx="558800" cy="1560286"/>
          </a:xfrm>
          <a:custGeom>
            <a:avLst/>
            <a:gdLst>
              <a:gd name="connsiteX0" fmla="*/ 261257 w 558800"/>
              <a:gd name="connsiteY0" fmla="*/ 1560286 h 1560286"/>
              <a:gd name="connsiteX1" fmla="*/ 257628 w 558800"/>
              <a:gd name="connsiteY1" fmla="*/ 1513115 h 1560286"/>
              <a:gd name="connsiteX2" fmla="*/ 279400 w 558800"/>
              <a:gd name="connsiteY2" fmla="*/ 1473200 h 1560286"/>
              <a:gd name="connsiteX3" fmla="*/ 308428 w 558800"/>
              <a:gd name="connsiteY3" fmla="*/ 1447800 h 1560286"/>
              <a:gd name="connsiteX4" fmla="*/ 399143 w 558800"/>
              <a:gd name="connsiteY4" fmla="*/ 1433286 h 1560286"/>
              <a:gd name="connsiteX5" fmla="*/ 439057 w 558800"/>
              <a:gd name="connsiteY5" fmla="*/ 1426029 h 1560286"/>
              <a:gd name="connsiteX6" fmla="*/ 497114 w 558800"/>
              <a:gd name="connsiteY6" fmla="*/ 1400629 h 1560286"/>
              <a:gd name="connsiteX7" fmla="*/ 526143 w 558800"/>
              <a:gd name="connsiteY7" fmla="*/ 1320800 h 1560286"/>
              <a:gd name="connsiteX8" fmla="*/ 558800 w 558800"/>
              <a:gd name="connsiteY8" fmla="*/ 1255486 h 1560286"/>
              <a:gd name="connsiteX9" fmla="*/ 551543 w 558800"/>
              <a:gd name="connsiteY9" fmla="*/ 1201057 h 1560286"/>
              <a:gd name="connsiteX10" fmla="*/ 508000 w 558800"/>
              <a:gd name="connsiteY10" fmla="*/ 1153886 h 1560286"/>
              <a:gd name="connsiteX11" fmla="*/ 457200 w 558800"/>
              <a:gd name="connsiteY11" fmla="*/ 1135743 h 1560286"/>
              <a:gd name="connsiteX12" fmla="*/ 406400 w 558800"/>
              <a:gd name="connsiteY12" fmla="*/ 1110343 h 1560286"/>
              <a:gd name="connsiteX13" fmla="*/ 348343 w 558800"/>
              <a:gd name="connsiteY13" fmla="*/ 1070429 h 1560286"/>
              <a:gd name="connsiteX14" fmla="*/ 304800 w 558800"/>
              <a:gd name="connsiteY14" fmla="*/ 1008743 h 1560286"/>
              <a:gd name="connsiteX15" fmla="*/ 254000 w 558800"/>
              <a:gd name="connsiteY15" fmla="*/ 957943 h 1560286"/>
              <a:gd name="connsiteX16" fmla="*/ 177800 w 558800"/>
              <a:gd name="connsiteY16" fmla="*/ 910772 h 1560286"/>
              <a:gd name="connsiteX17" fmla="*/ 105228 w 558800"/>
              <a:gd name="connsiteY17" fmla="*/ 849086 h 1560286"/>
              <a:gd name="connsiteX18" fmla="*/ 36286 w 558800"/>
              <a:gd name="connsiteY18" fmla="*/ 801915 h 1560286"/>
              <a:gd name="connsiteX19" fmla="*/ 36286 w 558800"/>
              <a:gd name="connsiteY19" fmla="*/ 801915 h 1560286"/>
              <a:gd name="connsiteX20" fmla="*/ 0 w 558800"/>
              <a:gd name="connsiteY20" fmla="*/ 743857 h 1560286"/>
              <a:gd name="connsiteX21" fmla="*/ 18143 w 558800"/>
              <a:gd name="connsiteY21" fmla="*/ 700315 h 1560286"/>
              <a:gd name="connsiteX22" fmla="*/ 54428 w 558800"/>
              <a:gd name="connsiteY22" fmla="*/ 526143 h 1560286"/>
              <a:gd name="connsiteX23" fmla="*/ 112486 w 558800"/>
              <a:gd name="connsiteY23" fmla="*/ 246743 h 1560286"/>
              <a:gd name="connsiteX24" fmla="*/ 119743 w 558800"/>
              <a:gd name="connsiteY24" fmla="*/ 152400 h 1560286"/>
              <a:gd name="connsiteX25" fmla="*/ 166914 w 558800"/>
              <a:gd name="connsiteY25" fmla="*/ 94343 h 1560286"/>
              <a:gd name="connsiteX26" fmla="*/ 214086 w 558800"/>
              <a:gd name="connsiteY26" fmla="*/ 0 h 15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8800" h="1560286">
                <a:moveTo>
                  <a:pt x="261257" y="1560286"/>
                </a:moveTo>
                <a:lnTo>
                  <a:pt x="257628" y="1513115"/>
                </a:lnTo>
                <a:lnTo>
                  <a:pt x="279400" y="1473200"/>
                </a:lnTo>
                <a:lnTo>
                  <a:pt x="308428" y="1447800"/>
                </a:lnTo>
                <a:lnTo>
                  <a:pt x="399143" y="1433286"/>
                </a:lnTo>
                <a:lnTo>
                  <a:pt x="439057" y="1426029"/>
                </a:lnTo>
                <a:lnTo>
                  <a:pt x="497114" y="1400629"/>
                </a:lnTo>
                <a:lnTo>
                  <a:pt x="526143" y="1320800"/>
                </a:lnTo>
                <a:lnTo>
                  <a:pt x="558800" y="1255486"/>
                </a:lnTo>
                <a:lnTo>
                  <a:pt x="551543" y="1201057"/>
                </a:lnTo>
                <a:lnTo>
                  <a:pt x="508000" y="1153886"/>
                </a:lnTo>
                <a:lnTo>
                  <a:pt x="457200" y="1135743"/>
                </a:lnTo>
                <a:lnTo>
                  <a:pt x="406400" y="1110343"/>
                </a:lnTo>
                <a:lnTo>
                  <a:pt x="348343" y="1070429"/>
                </a:lnTo>
                <a:lnTo>
                  <a:pt x="304800" y="1008743"/>
                </a:lnTo>
                <a:lnTo>
                  <a:pt x="254000" y="957943"/>
                </a:lnTo>
                <a:lnTo>
                  <a:pt x="177800" y="910772"/>
                </a:lnTo>
                <a:lnTo>
                  <a:pt x="105228" y="849086"/>
                </a:lnTo>
                <a:lnTo>
                  <a:pt x="36286" y="801915"/>
                </a:lnTo>
                <a:lnTo>
                  <a:pt x="36286" y="801915"/>
                </a:lnTo>
                <a:lnTo>
                  <a:pt x="0" y="743857"/>
                </a:lnTo>
                <a:lnTo>
                  <a:pt x="18143" y="700315"/>
                </a:lnTo>
                <a:lnTo>
                  <a:pt x="54428" y="526143"/>
                </a:lnTo>
                <a:lnTo>
                  <a:pt x="112486" y="246743"/>
                </a:lnTo>
                <a:lnTo>
                  <a:pt x="119743" y="152400"/>
                </a:lnTo>
                <a:lnTo>
                  <a:pt x="166914" y="94343"/>
                </a:lnTo>
                <a:lnTo>
                  <a:pt x="214086" y="0"/>
                </a:lnTo>
              </a:path>
            </a:pathLst>
          </a:custGeom>
          <a:ln>
            <a:solidFill>
              <a:srgbClr val="5EA0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1"/>
          <p:cNvSpPr/>
          <p:nvPr/>
        </p:nvSpPr>
        <p:spPr>
          <a:xfrm>
            <a:off x="7651750" y="6033265"/>
            <a:ext cx="1339850" cy="730250"/>
          </a:xfrm>
          <a:custGeom>
            <a:avLst/>
            <a:gdLst>
              <a:gd name="connsiteX0" fmla="*/ 0 w 1339850"/>
              <a:gd name="connsiteY0" fmla="*/ 730250 h 730250"/>
              <a:gd name="connsiteX1" fmla="*/ 3175 w 1339850"/>
              <a:gd name="connsiteY1" fmla="*/ 539750 h 730250"/>
              <a:gd name="connsiteX2" fmla="*/ 403225 w 1339850"/>
              <a:gd name="connsiteY2" fmla="*/ 539750 h 730250"/>
              <a:gd name="connsiteX3" fmla="*/ 403225 w 1339850"/>
              <a:gd name="connsiteY3" fmla="*/ 0 h 730250"/>
              <a:gd name="connsiteX4" fmla="*/ 917575 w 1339850"/>
              <a:gd name="connsiteY4" fmla="*/ 0 h 730250"/>
              <a:gd name="connsiteX5" fmla="*/ 914400 w 1339850"/>
              <a:gd name="connsiteY5" fmla="*/ 539750 h 730250"/>
              <a:gd name="connsiteX6" fmla="*/ 1333500 w 1339850"/>
              <a:gd name="connsiteY6" fmla="*/ 539750 h 730250"/>
              <a:gd name="connsiteX7" fmla="*/ 1339850 w 1339850"/>
              <a:gd name="connsiteY7" fmla="*/ 730250 h 730250"/>
              <a:gd name="connsiteX8" fmla="*/ 0 w 1339850"/>
              <a:gd name="connsiteY8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9850" h="730250">
                <a:moveTo>
                  <a:pt x="0" y="730250"/>
                </a:moveTo>
                <a:cubicBezTo>
                  <a:pt x="1058" y="666750"/>
                  <a:pt x="2117" y="603250"/>
                  <a:pt x="3175" y="539750"/>
                </a:cubicBezTo>
                <a:lnTo>
                  <a:pt x="403225" y="539750"/>
                </a:lnTo>
                <a:lnTo>
                  <a:pt x="403225" y="0"/>
                </a:lnTo>
                <a:lnTo>
                  <a:pt x="917575" y="0"/>
                </a:lnTo>
                <a:cubicBezTo>
                  <a:pt x="916517" y="179917"/>
                  <a:pt x="915458" y="359833"/>
                  <a:pt x="914400" y="539750"/>
                </a:cubicBezTo>
                <a:lnTo>
                  <a:pt x="1333500" y="539750"/>
                </a:lnTo>
                <a:lnTo>
                  <a:pt x="1339850" y="730250"/>
                </a:lnTo>
                <a:lnTo>
                  <a:pt x="0" y="730250"/>
                </a:lnTo>
                <a:close/>
              </a:path>
            </a:pathLst>
          </a:custGeom>
          <a:solidFill>
            <a:srgbClr val="1E1C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132" descr="logo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758" y="6069841"/>
            <a:ext cx="427996" cy="496663"/>
          </a:xfrm>
          <a:prstGeom prst="rect">
            <a:avLst/>
          </a:prstGeom>
        </p:spPr>
      </p:pic>
      <p:pic>
        <p:nvPicPr>
          <p:cNvPr id="134" name="Picture 133" descr="sfcjpadotorg.pn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278" y="6618481"/>
            <a:ext cx="1273806" cy="117775"/>
          </a:xfrm>
          <a:prstGeom prst="rect">
            <a:avLst/>
          </a:prstGeom>
        </p:spPr>
      </p:pic>
      <p:sp>
        <p:nvSpPr>
          <p:cNvPr id="135" name="Freeform 134"/>
          <p:cNvSpPr/>
          <p:nvPr/>
        </p:nvSpPr>
        <p:spPr>
          <a:xfrm>
            <a:off x="-76200" y="4027681"/>
            <a:ext cx="9173307" cy="762000"/>
          </a:xfrm>
          <a:custGeom>
            <a:avLst/>
            <a:gdLst>
              <a:gd name="connsiteX0" fmla="*/ 0 w 9173307"/>
              <a:gd name="connsiteY0" fmla="*/ 762000 h 762000"/>
              <a:gd name="connsiteX1" fmla="*/ 195384 w 9173307"/>
              <a:gd name="connsiteY1" fmla="*/ 625231 h 762000"/>
              <a:gd name="connsiteX2" fmla="*/ 439615 w 9173307"/>
              <a:gd name="connsiteY2" fmla="*/ 498231 h 762000"/>
              <a:gd name="connsiteX3" fmla="*/ 576384 w 9173307"/>
              <a:gd name="connsiteY3" fmla="*/ 429847 h 762000"/>
              <a:gd name="connsiteX4" fmla="*/ 840153 w 9173307"/>
              <a:gd name="connsiteY4" fmla="*/ 341923 h 762000"/>
              <a:gd name="connsiteX5" fmla="*/ 1025769 w 9173307"/>
              <a:gd name="connsiteY5" fmla="*/ 273539 h 762000"/>
              <a:gd name="connsiteX6" fmla="*/ 1367692 w 9173307"/>
              <a:gd name="connsiteY6" fmla="*/ 224693 h 762000"/>
              <a:gd name="connsiteX7" fmla="*/ 2422769 w 9173307"/>
              <a:gd name="connsiteY7" fmla="*/ 175847 h 762000"/>
              <a:gd name="connsiteX8" fmla="*/ 4093307 w 9173307"/>
              <a:gd name="connsiteY8" fmla="*/ 97693 h 762000"/>
              <a:gd name="connsiteX9" fmla="*/ 5597769 w 9173307"/>
              <a:gd name="connsiteY9" fmla="*/ 29308 h 762000"/>
              <a:gd name="connsiteX10" fmla="*/ 6154615 w 9173307"/>
              <a:gd name="connsiteY10" fmla="*/ 0 h 762000"/>
              <a:gd name="connsiteX11" fmla="*/ 6359769 w 9173307"/>
              <a:gd name="connsiteY11" fmla="*/ 9770 h 762000"/>
              <a:gd name="connsiteX12" fmla="*/ 7473461 w 9173307"/>
              <a:gd name="connsiteY12" fmla="*/ 244231 h 762000"/>
              <a:gd name="connsiteX13" fmla="*/ 8372230 w 9173307"/>
              <a:gd name="connsiteY13" fmla="*/ 410308 h 762000"/>
              <a:gd name="connsiteX14" fmla="*/ 9173307 w 9173307"/>
              <a:gd name="connsiteY14" fmla="*/ 576385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73307" h="762000">
                <a:moveTo>
                  <a:pt x="0" y="762000"/>
                </a:moveTo>
                <a:lnTo>
                  <a:pt x="195384" y="625231"/>
                </a:lnTo>
                <a:lnTo>
                  <a:pt x="439615" y="498231"/>
                </a:lnTo>
                <a:lnTo>
                  <a:pt x="576384" y="429847"/>
                </a:lnTo>
                <a:lnTo>
                  <a:pt x="840153" y="341923"/>
                </a:lnTo>
                <a:lnTo>
                  <a:pt x="1025769" y="273539"/>
                </a:lnTo>
                <a:lnTo>
                  <a:pt x="1367692" y="224693"/>
                </a:lnTo>
                <a:lnTo>
                  <a:pt x="2422769" y="175847"/>
                </a:lnTo>
                <a:lnTo>
                  <a:pt x="4093307" y="97693"/>
                </a:lnTo>
                <a:lnTo>
                  <a:pt x="5597769" y="29308"/>
                </a:lnTo>
                <a:lnTo>
                  <a:pt x="6154615" y="0"/>
                </a:lnTo>
                <a:lnTo>
                  <a:pt x="6359769" y="9770"/>
                </a:lnTo>
                <a:lnTo>
                  <a:pt x="7473461" y="244231"/>
                </a:lnTo>
                <a:lnTo>
                  <a:pt x="8372230" y="410308"/>
                </a:lnTo>
                <a:lnTo>
                  <a:pt x="9173307" y="576385"/>
                </a:lnTo>
              </a:path>
            </a:pathLst>
          </a:custGeom>
          <a:ln w="38100" cmpd="sng">
            <a:solidFill>
              <a:srgbClr val="FF8D01"/>
            </a:solidFill>
            <a:prstDash val="dash"/>
          </a:ln>
          <a:effectLst>
            <a:glow rad="50800">
              <a:srgbClr val="FF8D01">
                <a:alpha val="6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image4.png" descr="101 logo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341" y="4075992"/>
            <a:ext cx="329259" cy="283843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Freeform 136"/>
          <p:cNvSpPr/>
          <p:nvPr/>
        </p:nvSpPr>
        <p:spPr>
          <a:xfrm>
            <a:off x="3048000" y="2209800"/>
            <a:ext cx="1695938" cy="1894081"/>
          </a:xfrm>
          <a:custGeom>
            <a:avLst/>
            <a:gdLst>
              <a:gd name="connsiteX0" fmla="*/ 1689100 w 1689100"/>
              <a:gd name="connsiteY0" fmla="*/ 1892300 h 1892300"/>
              <a:gd name="connsiteX1" fmla="*/ 1606550 w 1689100"/>
              <a:gd name="connsiteY1" fmla="*/ 1841500 h 1892300"/>
              <a:gd name="connsiteX2" fmla="*/ 1511300 w 1689100"/>
              <a:gd name="connsiteY2" fmla="*/ 1778000 h 1892300"/>
              <a:gd name="connsiteX3" fmla="*/ 1447800 w 1689100"/>
              <a:gd name="connsiteY3" fmla="*/ 1695450 h 1892300"/>
              <a:gd name="connsiteX4" fmla="*/ 1403350 w 1689100"/>
              <a:gd name="connsiteY4" fmla="*/ 1631950 h 1892300"/>
              <a:gd name="connsiteX5" fmla="*/ 1346200 w 1689100"/>
              <a:gd name="connsiteY5" fmla="*/ 1555750 h 1892300"/>
              <a:gd name="connsiteX6" fmla="*/ 1301750 w 1689100"/>
              <a:gd name="connsiteY6" fmla="*/ 1485900 h 1892300"/>
              <a:gd name="connsiteX7" fmla="*/ 1263650 w 1689100"/>
              <a:gd name="connsiteY7" fmla="*/ 1435100 h 1892300"/>
              <a:gd name="connsiteX8" fmla="*/ 1212850 w 1689100"/>
              <a:gd name="connsiteY8" fmla="*/ 1352550 h 1892300"/>
              <a:gd name="connsiteX9" fmla="*/ 1155700 w 1689100"/>
              <a:gd name="connsiteY9" fmla="*/ 1295400 h 1892300"/>
              <a:gd name="connsiteX10" fmla="*/ 1117600 w 1689100"/>
              <a:gd name="connsiteY10" fmla="*/ 1149350 h 1892300"/>
              <a:gd name="connsiteX11" fmla="*/ 1104900 w 1689100"/>
              <a:gd name="connsiteY11" fmla="*/ 1035050 h 1892300"/>
              <a:gd name="connsiteX12" fmla="*/ 1085850 w 1689100"/>
              <a:gd name="connsiteY12" fmla="*/ 965200 h 1892300"/>
              <a:gd name="connsiteX13" fmla="*/ 1022350 w 1689100"/>
              <a:gd name="connsiteY13" fmla="*/ 908050 h 1892300"/>
              <a:gd name="connsiteX14" fmla="*/ 793750 w 1689100"/>
              <a:gd name="connsiteY14" fmla="*/ 622300 h 1892300"/>
              <a:gd name="connsiteX15" fmla="*/ 577850 w 1689100"/>
              <a:gd name="connsiteY15" fmla="*/ 361950 h 1892300"/>
              <a:gd name="connsiteX16" fmla="*/ 444500 w 1689100"/>
              <a:gd name="connsiteY16" fmla="*/ 228600 h 1892300"/>
              <a:gd name="connsiteX17" fmla="*/ 260350 w 1689100"/>
              <a:gd name="connsiteY17" fmla="*/ 114300 h 1892300"/>
              <a:gd name="connsiteX18" fmla="*/ 133350 w 1689100"/>
              <a:gd name="connsiteY18" fmla="*/ 38100 h 1892300"/>
              <a:gd name="connsiteX19" fmla="*/ 69850 w 1689100"/>
              <a:gd name="connsiteY19" fmla="*/ 19050 h 1892300"/>
              <a:gd name="connsiteX20" fmla="*/ 0 w 1689100"/>
              <a:gd name="connsiteY20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89100" h="1892300">
                <a:moveTo>
                  <a:pt x="1689100" y="1892300"/>
                </a:moveTo>
                <a:lnTo>
                  <a:pt x="1606550" y="1841500"/>
                </a:lnTo>
                <a:lnTo>
                  <a:pt x="1511300" y="1778000"/>
                </a:lnTo>
                <a:lnTo>
                  <a:pt x="1447800" y="1695450"/>
                </a:lnTo>
                <a:lnTo>
                  <a:pt x="1403350" y="1631950"/>
                </a:lnTo>
                <a:lnTo>
                  <a:pt x="1346200" y="1555750"/>
                </a:lnTo>
                <a:lnTo>
                  <a:pt x="1301750" y="1485900"/>
                </a:lnTo>
                <a:lnTo>
                  <a:pt x="1263650" y="1435100"/>
                </a:lnTo>
                <a:lnTo>
                  <a:pt x="1212850" y="1352550"/>
                </a:lnTo>
                <a:lnTo>
                  <a:pt x="1155700" y="1295400"/>
                </a:lnTo>
                <a:lnTo>
                  <a:pt x="1117600" y="1149350"/>
                </a:lnTo>
                <a:lnTo>
                  <a:pt x="1104900" y="1035050"/>
                </a:lnTo>
                <a:lnTo>
                  <a:pt x="1085850" y="965200"/>
                </a:lnTo>
                <a:lnTo>
                  <a:pt x="1022350" y="908050"/>
                </a:lnTo>
                <a:lnTo>
                  <a:pt x="793750" y="622300"/>
                </a:lnTo>
                <a:lnTo>
                  <a:pt x="577850" y="361950"/>
                </a:lnTo>
                <a:lnTo>
                  <a:pt x="444500" y="228600"/>
                </a:lnTo>
                <a:lnTo>
                  <a:pt x="260350" y="114300"/>
                </a:lnTo>
                <a:lnTo>
                  <a:pt x="133350" y="38100"/>
                </a:lnTo>
                <a:lnTo>
                  <a:pt x="69850" y="1905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8D01"/>
            </a:solidFill>
            <a:prstDash val="dash"/>
          </a:ln>
          <a:effectLst>
            <a:glow rad="38100">
              <a:srgbClr val="FF8D01">
                <a:alpha val="6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2819400" y="2988235"/>
            <a:ext cx="464038" cy="1134696"/>
          </a:xfrm>
          <a:custGeom>
            <a:avLst/>
            <a:gdLst>
              <a:gd name="connsiteX0" fmla="*/ 508000 w 508000"/>
              <a:gd name="connsiteY0" fmla="*/ 1244600 h 1244600"/>
              <a:gd name="connsiteX1" fmla="*/ 463550 w 508000"/>
              <a:gd name="connsiteY1" fmla="*/ 1143000 h 1244600"/>
              <a:gd name="connsiteX2" fmla="*/ 406400 w 508000"/>
              <a:gd name="connsiteY2" fmla="*/ 1066800 h 1244600"/>
              <a:gd name="connsiteX3" fmla="*/ 355600 w 508000"/>
              <a:gd name="connsiteY3" fmla="*/ 1035050 h 1244600"/>
              <a:gd name="connsiteX4" fmla="*/ 336550 w 508000"/>
              <a:gd name="connsiteY4" fmla="*/ 977900 h 1244600"/>
              <a:gd name="connsiteX5" fmla="*/ 298450 w 508000"/>
              <a:gd name="connsiteY5" fmla="*/ 850900 h 1244600"/>
              <a:gd name="connsiteX6" fmla="*/ 222250 w 508000"/>
              <a:gd name="connsiteY6" fmla="*/ 577850 h 1244600"/>
              <a:gd name="connsiteX7" fmla="*/ 158750 w 508000"/>
              <a:gd name="connsiteY7" fmla="*/ 387350 h 1244600"/>
              <a:gd name="connsiteX8" fmla="*/ 101600 w 508000"/>
              <a:gd name="connsiteY8" fmla="*/ 184150 h 1244600"/>
              <a:gd name="connsiteX9" fmla="*/ 50800 w 508000"/>
              <a:gd name="connsiteY9" fmla="*/ 76200 h 1244600"/>
              <a:gd name="connsiteX10" fmla="*/ 0 w 508000"/>
              <a:gd name="connsiteY10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8000" h="1244600">
                <a:moveTo>
                  <a:pt x="508000" y="1244600"/>
                </a:moveTo>
                <a:lnTo>
                  <a:pt x="463550" y="1143000"/>
                </a:lnTo>
                <a:lnTo>
                  <a:pt x="406400" y="1066800"/>
                </a:lnTo>
                <a:lnTo>
                  <a:pt x="355600" y="1035050"/>
                </a:lnTo>
                <a:lnTo>
                  <a:pt x="336550" y="977900"/>
                </a:lnTo>
                <a:lnTo>
                  <a:pt x="298450" y="850900"/>
                </a:lnTo>
                <a:lnTo>
                  <a:pt x="222250" y="577850"/>
                </a:lnTo>
                <a:lnTo>
                  <a:pt x="158750" y="387350"/>
                </a:lnTo>
                <a:lnTo>
                  <a:pt x="101600" y="184150"/>
                </a:lnTo>
                <a:lnTo>
                  <a:pt x="50800" y="7620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8D01"/>
            </a:solidFill>
            <a:prstDash val="dash"/>
          </a:ln>
          <a:effectLst>
            <a:glow rad="38100">
              <a:srgbClr val="FF8D01">
                <a:alpha val="6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 descr="Unknown-1.jpe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293" y="2438400"/>
            <a:ext cx="331307" cy="351559"/>
          </a:xfrm>
          <a:prstGeom prst="rect">
            <a:avLst/>
          </a:prstGeom>
          <a:ln w="57150" cmpd="sng">
            <a:noFill/>
          </a:ln>
        </p:spPr>
      </p:pic>
      <p:pic>
        <p:nvPicPr>
          <p:cNvPr id="140" name="Picture 139" descr="Unknown.jpe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8829" y="1311835"/>
            <a:ext cx="252971" cy="292222"/>
          </a:xfrm>
          <a:prstGeom prst="rect">
            <a:avLst/>
          </a:prstGeom>
        </p:spPr>
      </p:pic>
      <p:sp>
        <p:nvSpPr>
          <p:cNvPr id="141" name="Oval 140"/>
          <p:cNvSpPr/>
          <p:nvPr/>
        </p:nvSpPr>
        <p:spPr>
          <a:xfrm rot="840000">
            <a:off x="6837656" y="3058625"/>
            <a:ext cx="438092" cy="381000"/>
          </a:xfrm>
          <a:prstGeom prst="ellipse">
            <a:avLst/>
          </a:prstGeom>
          <a:noFill/>
          <a:ln w="38100" cmpd="sng">
            <a:solidFill>
              <a:srgbClr val="F300FF"/>
            </a:solidFill>
            <a:prstDash val="sysDash"/>
          </a:ln>
          <a:effectLst>
            <a:glow rad="38100">
              <a:srgbClr val="F300FF">
                <a:alpha val="5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 rot="20880000">
            <a:off x="6043788" y="3790330"/>
            <a:ext cx="414527" cy="274320"/>
          </a:xfrm>
          <a:prstGeom prst="ellipse">
            <a:avLst/>
          </a:prstGeom>
          <a:noFill/>
          <a:ln w="38100" cmpd="sng">
            <a:solidFill>
              <a:srgbClr val="F300FF"/>
            </a:solidFill>
            <a:prstDash val="sysDash"/>
          </a:ln>
          <a:effectLst>
            <a:glow rad="38100">
              <a:srgbClr val="F300FF">
                <a:alpha val="5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7848600" y="1981200"/>
            <a:ext cx="228600" cy="1159435"/>
          </a:xfrm>
          <a:prstGeom prst="straightConnector1">
            <a:avLst/>
          </a:prstGeom>
          <a:ln w="5715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8382000" y="3048000"/>
            <a:ext cx="457200" cy="609600"/>
          </a:xfrm>
          <a:prstGeom prst="straightConnector1">
            <a:avLst/>
          </a:prstGeom>
          <a:ln w="5715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>
            <a:off x="1828800" y="321235"/>
            <a:ext cx="990600" cy="838200"/>
          </a:xfrm>
          <a:prstGeom prst="straightConnector1">
            <a:avLst/>
          </a:prstGeom>
          <a:ln w="5715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1447800" y="1311835"/>
            <a:ext cx="1066800" cy="381000"/>
          </a:xfrm>
          <a:prstGeom prst="straightConnector1">
            <a:avLst/>
          </a:prstGeom>
          <a:ln w="5715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21180000" flipH="1">
            <a:off x="3330435" y="673290"/>
            <a:ext cx="228600" cy="381000"/>
          </a:xfrm>
          <a:prstGeom prst="straightConnector1">
            <a:avLst/>
          </a:prstGeom>
          <a:ln w="5715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Freeform 149"/>
          <p:cNvSpPr/>
          <p:nvPr/>
        </p:nvSpPr>
        <p:spPr>
          <a:xfrm>
            <a:off x="381000" y="2683435"/>
            <a:ext cx="3412067" cy="1676400"/>
          </a:xfrm>
          <a:custGeom>
            <a:avLst/>
            <a:gdLst>
              <a:gd name="connsiteX0" fmla="*/ 0 w 3412067"/>
              <a:gd name="connsiteY0" fmla="*/ 1532467 h 1676400"/>
              <a:gd name="connsiteX1" fmla="*/ 25400 w 3412067"/>
              <a:gd name="connsiteY1" fmla="*/ 1642534 h 1676400"/>
              <a:gd name="connsiteX2" fmla="*/ 177800 w 3412067"/>
              <a:gd name="connsiteY2" fmla="*/ 1676400 h 1676400"/>
              <a:gd name="connsiteX3" fmla="*/ 423333 w 3412067"/>
              <a:gd name="connsiteY3" fmla="*/ 1625600 h 1676400"/>
              <a:gd name="connsiteX4" fmla="*/ 778933 w 3412067"/>
              <a:gd name="connsiteY4" fmla="*/ 1549400 h 1676400"/>
              <a:gd name="connsiteX5" fmla="*/ 1193800 w 3412067"/>
              <a:gd name="connsiteY5" fmla="*/ 1447800 h 1676400"/>
              <a:gd name="connsiteX6" fmla="*/ 1464733 w 3412067"/>
              <a:gd name="connsiteY6" fmla="*/ 1354667 h 1676400"/>
              <a:gd name="connsiteX7" fmla="*/ 1845733 w 3412067"/>
              <a:gd name="connsiteY7" fmla="*/ 1092200 h 1676400"/>
              <a:gd name="connsiteX8" fmla="*/ 2209800 w 3412067"/>
              <a:gd name="connsiteY8" fmla="*/ 787400 h 1676400"/>
              <a:gd name="connsiteX9" fmla="*/ 2387600 w 3412067"/>
              <a:gd name="connsiteY9" fmla="*/ 609600 h 1676400"/>
              <a:gd name="connsiteX10" fmla="*/ 2531533 w 3412067"/>
              <a:gd name="connsiteY10" fmla="*/ 592667 h 1676400"/>
              <a:gd name="connsiteX11" fmla="*/ 2683933 w 3412067"/>
              <a:gd name="connsiteY11" fmla="*/ 711200 h 1676400"/>
              <a:gd name="connsiteX12" fmla="*/ 2844800 w 3412067"/>
              <a:gd name="connsiteY12" fmla="*/ 660400 h 1676400"/>
              <a:gd name="connsiteX13" fmla="*/ 3141133 w 3412067"/>
              <a:gd name="connsiteY13" fmla="*/ 508000 h 1676400"/>
              <a:gd name="connsiteX14" fmla="*/ 3386667 w 3412067"/>
              <a:gd name="connsiteY14" fmla="*/ 279400 h 1676400"/>
              <a:gd name="connsiteX15" fmla="*/ 3412067 w 3412067"/>
              <a:gd name="connsiteY15" fmla="*/ 101600 h 1676400"/>
              <a:gd name="connsiteX16" fmla="*/ 3158067 w 3412067"/>
              <a:gd name="connsiteY16" fmla="*/ 0 h 1676400"/>
              <a:gd name="connsiteX17" fmla="*/ 2895600 w 3412067"/>
              <a:gd name="connsiteY17" fmla="*/ 33867 h 1676400"/>
              <a:gd name="connsiteX18" fmla="*/ 2590800 w 3412067"/>
              <a:gd name="connsiteY18" fmla="*/ 203200 h 1676400"/>
              <a:gd name="connsiteX19" fmla="*/ 2413000 w 3412067"/>
              <a:gd name="connsiteY19" fmla="*/ 355600 h 1676400"/>
              <a:gd name="connsiteX20" fmla="*/ 2260600 w 3412067"/>
              <a:gd name="connsiteY20" fmla="*/ 465667 h 1676400"/>
              <a:gd name="connsiteX21" fmla="*/ 2108200 w 3412067"/>
              <a:gd name="connsiteY21" fmla="*/ 601134 h 1676400"/>
              <a:gd name="connsiteX22" fmla="*/ 1930400 w 3412067"/>
              <a:gd name="connsiteY22" fmla="*/ 728134 h 1676400"/>
              <a:gd name="connsiteX23" fmla="*/ 1532467 w 3412067"/>
              <a:gd name="connsiteY23" fmla="*/ 939800 h 1676400"/>
              <a:gd name="connsiteX24" fmla="*/ 1253067 w 3412067"/>
              <a:gd name="connsiteY24" fmla="*/ 1075267 h 1676400"/>
              <a:gd name="connsiteX25" fmla="*/ 931333 w 3412067"/>
              <a:gd name="connsiteY25" fmla="*/ 1159934 h 1676400"/>
              <a:gd name="connsiteX26" fmla="*/ 778933 w 3412067"/>
              <a:gd name="connsiteY26" fmla="*/ 1261534 h 1676400"/>
              <a:gd name="connsiteX27" fmla="*/ 474133 w 3412067"/>
              <a:gd name="connsiteY27" fmla="*/ 1354667 h 1676400"/>
              <a:gd name="connsiteX28" fmla="*/ 287867 w 3412067"/>
              <a:gd name="connsiteY28" fmla="*/ 1405467 h 1676400"/>
              <a:gd name="connsiteX29" fmla="*/ 118533 w 3412067"/>
              <a:gd name="connsiteY29" fmla="*/ 1464734 h 1676400"/>
              <a:gd name="connsiteX30" fmla="*/ 0 w 3412067"/>
              <a:gd name="connsiteY30" fmla="*/ 1532467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12067" h="1676400">
                <a:moveTo>
                  <a:pt x="0" y="1532467"/>
                </a:moveTo>
                <a:lnTo>
                  <a:pt x="25400" y="1642534"/>
                </a:lnTo>
                <a:lnTo>
                  <a:pt x="177800" y="1676400"/>
                </a:lnTo>
                <a:lnTo>
                  <a:pt x="423333" y="1625600"/>
                </a:lnTo>
                <a:lnTo>
                  <a:pt x="778933" y="1549400"/>
                </a:lnTo>
                <a:lnTo>
                  <a:pt x="1193800" y="1447800"/>
                </a:lnTo>
                <a:lnTo>
                  <a:pt x="1464733" y="1354667"/>
                </a:lnTo>
                <a:lnTo>
                  <a:pt x="1845733" y="1092200"/>
                </a:lnTo>
                <a:lnTo>
                  <a:pt x="2209800" y="787400"/>
                </a:lnTo>
                <a:lnTo>
                  <a:pt x="2387600" y="609600"/>
                </a:lnTo>
                <a:lnTo>
                  <a:pt x="2531533" y="592667"/>
                </a:lnTo>
                <a:lnTo>
                  <a:pt x="2683933" y="711200"/>
                </a:lnTo>
                <a:lnTo>
                  <a:pt x="2844800" y="660400"/>
                </a:lnTo>
                <a:lnTo>
                  <a:pt x="3141133" y="508000"/>
                </a:lnTo>
                <a:lnTo>
                  <a:pt x="3386667" y="279400"/>
                </a:lnTo>
                <a:lnTo>
                  <a:pt x="3412067" y="101600"/>
                </a:lnTo>
                <a:lnTo>
                  <a:pt x="3158067" y="0"/>
                </a:lnTo>
                <a:lnTo>
                  <a:pt x="2895600" y="33867"/>
                </a:lnTo>
                <a:lnTo>
                  <a:pt x="2590800" y="203200"/>
                </a:lnTo>
                <a:lnTo>
                  <a:pt x="2413000" y="355600"/>
                </a:lnTo>
                <a:lnTo>
                  <a:pt x="2260600" y="465667"/>
                </a:lnTo>
                <a:lnTo>
                  <a:pt x="2108200" y="601134"/>
                </a:lnTo>
                <a:lnTo>
                  <a:pt x="1930400" y="728134"/>
                </a:lnTo>
                <a:lnTo>
                  <a:pt x="1532467" y="939800"/>
                </a:lnTo>
                <a:lnTo>
                  <a:pt x="1253067" y="1075267"/>
                </a:lnTo>
                <a:lnTo>
                  <a:pt x="931333" y="1159934"/>
                </a:lnTo>
                <a:lnTo>
                  <a:pt x="778933" y="1261534"/>
                </a:lnTo>
                <a:lnTo>
                  <a:pt x="474133" y="1354667"/>
                </a:lnTo>
                <a:lnTo>
                  <a:pt x="287867" y="1405467"/>
                </a:lnTo>
                <a:lnTo>
                  <a:pt x="118533" y="1464734"/>
                </a:lnTo>
                <a:lnTo>
                  <a:pt x="0" y="1532467"/>
                </a:lnTo>
                <a:close/>
              </a:path>
            </a:pathLst>
          </a:custGeom>
          <a:noFill/>
          <a:ln w="38100" cmpd="sng">
            <a:solidFill>
              <a:srgbClr val="F300FF"/>
            </a:solidFill>
            <a:prstDash val="dash"/>
          </a:ln>
          <a:effectLst>
            <a:glow rad="38100">
              <a:srgbClr val="F300FF">
                <a:alpha val="5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4191000" y="2286000"/>
            <a:ext cx="457200" cy="381000"/>
          </a:xfrm>
          <a:prstGeom prst="ellipse">
            <a:avLst/>
          </a:prstGeom>
          <a:noFill/>
          <a:ln w="38100" cmpd="sng">
            <a:solidFill>
              <a:srgbClr val="F300FF"/>
            </a:solidFill>
            <a:prstDash val="dash"/>
          </a:ln>
          <a:effectLst>
            <a:glow rad="38100">
              <a:srgbClr val="F300FF">
                <a:alpha val="5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838200" y="45743"/>
            <a:ext cx="2334846" cy="4239846"/>
          </a:xfrm>
          <a:custGeom>
            <a:avLst/>
            <a:gdLst>
              <a:gd name="connsiteX0" fmla="*/ 78154 w 2334846"/>
              <a:gd name="connsiteY0" fmla="*/ 4239846 h 4239846"/>
              <a:gd name="connsiteX1" fmla="*/ 39077 w 2334846"/>
              <a:gd name="connsiteY1" fmla="*/ 4054230 h 4239846"/>
              <a:gd name="connsiteX2" fmla="*/ 0 w 2334846"/>
              <a:gd name="connsiteY2" fmla="*/ 3897923 h 4239846"/>
              <a:gd name="connsiteX3" fmla="*/ 312615 w 2334846"/>
              <a:gd name="connsiteY3" fmla="*/ 3761154 h 4239846"/>
              <a:gd name="connsiteX4" fmla="*/ 605692 w 2334846"/>
              <a:gd name="connsiteY4" fmla="*/ 3663461 h 4239846"/>
              <a:gd name="connsiteX5" fmla="*/ 859692 w 2334846"/>
              <a:gd name="connsiteY5" fmla="*/ 3604846 h 4239846"/>
              <a:gd name="connsiteX6" fmla="*/ 1006231 w 2334846"/>
              <a:gd name="connsiteY6" fmla="*/ 3526692 h 4239846"/>
              <a:gd name="connsiteX7" fmla="*/ 1270000 w 2334846"/>
              <a:gd name="connsiteY7" fmla="*/ 3399692 h 4239846"/>
              <a:gd name="connsiteX8" fmla="*/ 1504461 w 2334846"/>
              <a:gd name="connsiteY8" fmla="*/ 3253154 h 4239846"/>
              <a:gd name="connsiteX9" fmla="*/ 1768231 w 2334846"/>
              <a:gd name="connsiteY9" fmla="*/ 3038230 h 4239846"/>
              <a:gd name="connsiteX10" fmla="*/ 2061307 w 2334846"/>
              <a:gd name="connsiteY10" fmla="*/ 2764692 h 4239846"/>
              <a:gd name="connsiteX11" fmla="*/ 2149231 w 2334846"/>
              <a:gd name="connsiteY11" fmla="*/ 2647461 h 4239846"/>
              <a:gd name="connsiteX12" fmla="*/ 2159000 w 2334846"/>
              <a:gd name="connsiteY12" fmla="*/ 2452077 h 4239846"/>
              <a:gd name="connsiteX13" fmla="*/ 2237154 w 2334846"/>
              <a:gd name="connsiteY13" fmla="*/ 508000 h 4239846"/>
              <a:gd name="connsiteX14" fmla="*/ 2266461 w 2334846"/>
              <a:gd name="connsiteY14" fmla="*/ 371230 h 4239846"/>
              <a:gd name="connsiteX15" fmla="*/ 2295769 w 2334846"/>
              <a:gd name="connsiteY15" fmla="*/ 175846 h 4239846"/>
              <a:gd name="connsiteX16" fmla="*/ 2334846 w 2334846"/>
              <a:gd name="connsiteY16" fmla="*/ 0 h 423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34846" h="4239846">
                <a:moveTo>
                  <a:pt x="78154" y="4239846"/>
                </a:moveTo>
                <a:lnTo>
                  <a:pt x="39077" y="4054230"/>
                </a:lnTo>
                <a:lnTo>
                  <a:pt x="0" y="3897923"/>
                </a:lnTo>
                <a:lnTo>
                  <a:pt x="312615" y="3761154"/>
                </a:lnTo>
                <a:lnTo>
                  <a:pt x="605692" y="3663461"/>
                </a:lnTo>
                <a:lnTo>
                  <a:pt x="859692" y="3604846"/>
                </a:lnTo>
                <a:lnTo>
                  <a:pt x="1006231" y="3526692"/>
                </a:lnTo>
                <a:lnTo>
                  <a:pt x="1270000" y="3399692"/>
                </a:lnTo>
                <a:lnTo>
                  <a:pt x="1504461" y="3253154"/>
                </a:lnTo>
                <a:lnTo>
                  <a:pt x="1768231" y="3038230"/>
                </a:lnTo>
                <a:lnTo>
                  <a:pt x="2061307" y="2764692"/>
                </a:lnTo>
                <a:lnTo>
                  <a:pt x="2149231" y="2647461"/>
                </a:lnTo>
                <a:lnTo>
                  <a:pt x="2159000" y="2452077"/>
                </a:lnTo>
                <a:lnTo>
                  <a:pt x="2237154" y="508000"/>
                </a:lnTo>
                <a:lnTo>
                  <a:pt x="2266461" y="371230"/>
                </a:lnTo>
                <a:lnTo>
                  <a:pt x="2295769" y="175846"/>
                </a:lnTo>
                <a:lnTo>
                  <a:pt x="2334846" y="0"/>
                </a:lnTo>
              </a:path>
            </a:pathLst>
          </a:custGeom>
          <a:ln w="38100" cmpd="sng">
            <a:solidFill>
              <a:srgbClr val="FF8D01"/>
            </a:solidFill>
            <a:prstDash val="dash"/>
          </a:ln>
          <a:effectLst>
            <a:glow rad="38100">
              <a:srgbClr val="FF8D01">
                <a:alpha val="6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Shape 160"/>
          <p:cNvSpPr/>
          <p:nvPr/>
        </p:nvSpPr>
        <p:spPr>
          <a:xfrm>
            <a:off x="6019800" y="168835"/>
            <a:ext cx="2895600" cy="1174681"/>
          </a:xfrm>
          <a:prstGeom prst="rect">
            <a:avLst/>
          </a:prstGeom>
          <a:solidFill>
            <a:schemeClr val="bg2">
              <a:lumMod val="10000"/>
              <a:alpha val="85000"/>
            </a:schemeClr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45720" rIns="0" bIns="91440">
            <a:spAutoFit/>
          </a:bodyPr>
          <a:lstStyle>
            <a:lvl1pPr>
              <a:defRPr sz="19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algn="ctr">
              <a:lnSpc>
                <a:spcPct val="110000"/>
              </a:lnSpc>
              <a:spcAft>
                <a:spcPts val="200"/>
              </a:spcAft>
              <a:defRPr sz="1800"/>
            </a:pPr>
            <a:r>
              <a:rPr lang="en-US" sz="2000" b="1" u="sng" dirty="0">
                <a:solidFill>
                  <a:schemeClr val="bg1"/>
                </a:solidFill>
                <a:latin typeface="Arial"/>
                <a:cs typeface="Arial"/>
              </a:rPr>
              <a:t>SAFER Bay Project</a:t>
            </a:r>
          </a:p>
          <a:p>
            <a:pPr lvl="0" algn="ctr">
              <a:lnSpc>
                <a:spcPct val="110000"/>
              </a:lnSpc>
              <a:spcAft>
                <a:spcPts val="200"/>
              </a:spcAft>
              <a:defRPr sz="1800"/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Protecting and enhancing assets</a:t>
            </a:r>
            <a:endParaRPr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3657600"/>
            <a:ext cx="5325647" cy="3200400"/>
          </a:xfrm>
          <a:prstGeom prst="rect">
            <a:avLst/>
          </a:prstGeom>
        </p:spPr>
      </p:pic>
      <p:sp>
        <p:nvSpPr>
          <p:cNvPr id="158" name="Oval 157"/>
          <p:cNvSpPr/>
          <p:nvPr/>
        </p:nvSpPr>
        <p:spPr>
          <a:xfrm rot="1380000">
            <a:off x="5897880" y="2651760"/>
            <a:ext cx="990600" cy="533400"/>
          </a:xfrm>
          <a:prstGeom prst="ellipse">
            <a:avLst/>
          </a:prstGeom>
          <a:noFill/>
          <a:ln w="38100" cmpd="sng">
            <a:solidFill>
              <a:srgbClr val="F300FF"/>
            </a:solidFill>
            <a:prstDash val="dash"/>
          </a:ln>
          <a:effectLst>
            <a:glow rad="38100">
              <a:srgbClr val="F300FF">
                <a:alpha val="5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Shape 114"/>
          <p:cNvSpPr/>
          <p:nvPr/>
        </p:nvSpPr>
        <p:spPr>
          <a:xfrm>
            <a:off x="4631163" y="3581400"/>
            <a:ext cx="626637" cy="33921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1440" tIns="0" rIns="9144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1100" dirty="0" smtClean="0"/>
              <a:t>East</a:t>
            </a:r>
          </a:p>
          <a:p>
            <a:pPr lvl="0">
              <a:defRPr sz="1800"/>
            </a:pPr>
            <a:r>
              <a:rPr lang="en-US" sz="1100" dirty="0" smtClean="0"/>
              <a:t>Palo Alto</a:t>
            </a:r>
            <a:endParaRPr sz="1100" dirty="0"/>
          </a:p>
        </p:txBody>
      </p:sp>
      <p:sp>
        <p:nvSpPr>
          <p:cNvPr id="160" name="Shape 76"/>
          <p:cNvSpPr/>
          <p:nvPr/>
        </p:nvSpPr>
        <p:spPr>
          <a:xfrm>
            <a:off x="5638800" y="5562600"/>
            <a:ext cx="617229" cy="17885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1440" tIns="0" rIns="9144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100" dirty="0"/>
              <a:t>Palo Alto</a:t>
            </a:r>
          </a:p>
        </p:txBody>
      </p:sp>
      <p:sp>
        <p:nvSpPr>
          <p:cNvPr id="161" name="Shape 114"/>
          <p:cNvSpPr/>
          <p:nvPr/>
        </p:nvSpPr>
        <p:spPr>
          <a:xfrm>
            <a:off x="2286000" y="5181600"/>
            <a:ext cx="778808" cy="1788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100" dirty="0"/>
              <a:t>Menlo Park</a:t>
            </a:r>
          </a:p>
        </p:txBody>
      </p:sp>
      <p:sp>
        <p:nvSpPr>
          <p:cNvPr id="162" name="Shape 114"/>
          <p:cNvSpPr/>
          <p:nvPr/>
        </p:nvSpPr>
        <p:spPr>
          <a:xfrm>
            <a:off x="15665" y="5208065"/>
            <a:ext cx="539071" cy="28554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900" dirty="0" smtClean="0"/>
              <a:t>Redwood</a:t>
            </a:r>
          </a:p>
          <a:p>
            <a:pPr lvl="0">
              <a:defRPr sz="1800"/>
            </a:pPr>
            <a:r>
              <a:rPr lang="en-US" sz="900" dirty="0" smtClean="0"/>
              <a:t>City</a:t>
            </a:r>
            <a:endParaRPr sz="900" dirty="0"/>
          </a:p>
        </p:txBody>
      </p:sp>
      <p:sp>
        <p:nvSpPr>
          <p:cNvPr id="163" name="Shape 76"/>
          <p:cNvSpPr/>
          <p:nvPr/>
        </p:nvSpPr>
        <p:spPr>
          <a:xfrm>
            <a:off x="8589274" y="5105400"/>
            <a:ext cx="554726" cy="34442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no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l">
              <a:lnSpc>
                <a:spcPts val="1460"/>
              </a:lnSpc>
              <a:defRPr sz="1800"/>
            </a:pPr>
            <a:r>
              <a:rPr lang="en-US" sz="1050" dirty="0" smtClean="0"/>
              <a:t> Mt.</a:t>
            </a:r>
          </a:p>
          <a:p>
            <a:pPr lvl="0" algn="l">
              <a:defRPr sz="1800"/>
            </a:pPr>
            <a:r>
              <a:rPr lang="en-US" sz="1050" dirty="0" smtClean="0"/>
              <a:t> View</a:t>
            </a:r>
            <a:endParaRPr sz="1050" dirty="0"/>
          </a:p>
        </p:txBody>
      </p:sp>
      <p:cxnSp>
        <p:nvCxnSpPr>
          <p:cNvPr id="164" name="Straight Arrow Connector 163"/>
          <p:cNvCxnSpPr/>
          <p:nvPr/>
        </p:nvCxnSpPr>
        <p:spPr>
          <a:xfrm rot="21360000">
            <a:off x="8854105" y="5257800"/>
            <a:ext cx="268209" cy="1981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rot="21180000" flipH="1">
            <a:off x="3908564" y="1688910"/>
            <a:ext cx="228600" cy="381000"/>
          </a:xfrm>
          <a:prstGeom prst="straightConnector1">
            <a:avLst/>
          </a:prstGeom>
          <a:ln w="57150" cmpd="sng">
            <a:solidFill>
              <a:srgbClr val="5EA0F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8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41" grpId="0" animBg="1"/>
      <p:bldP spid="141" grpId="1" animBg="1"/>
      <p:bldP spid="142" grpId="0" animBg="1"/>
      <p:bldP spid="142" grpId="1" animBg="1"/>
      <p:bldP spid="150" grpId="0" animBg="1"/>
      <p:bldP spid="150" grpId="1" animBg="1"/>
      <p:bldP spid="151" grpId="0" animBg="1"/>
      <p:bldP spid="151" grpId="1" animBg="1"/>
      <p:bldP spid="154" grpId="0" animBg="1"/>
      <p:bldP spid="154" grpId="1" animBg="1"/>
      <p:bldP spid="158" grpId="0" animBg="1"/>
      <p:bldP spid="158" grpId="1" animBg="1"/>
      <p:bldP spid="159" grpId="0" animBg="1"/>
      <p:bldP spid="160" grpId="0" animBg="1"/>
      <p:bldP spid="161" grpId="0" animBg="1"/>
      <p:bldP spid="162" grpId="0" animBg="1"/>
      <p:bldP spid="1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FER options 6.15.15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t="5209" r="19709" b="5826"/>
          <a:stretch/>
        </p:blipFill>
        <p:spPr>
          <a:xfrm>
            <a:off x="33867" y="0"/>
            <a:ext cx="9077459" cy="6858000"/>
          </a:xfrm>
          <a:ln w="57150" cmpd="sng">
            <a:solidFill>
              <a:schemeClr val="tx1"/>
            </a:solidFill>
          </a:ln>
        </p:spPr>
      </p:pic>
      <p:sp>
        <p:nvSpPr>
          <p:cNvPr id="10" name="Freeform 9"/>
          <p:cNvSpPr/>
          <p:nvPr/>
        </p:nvSpPr>
        <p:spPr>
          <a:xfrm>
            <a:off x="76200" y="76200"/>
            <a:ext cx="1339850" cy="730250"/>
          </a:xfrm>
          <a:custGeom>
            <a:avLst/>
            <a:gdLst>
              <a:gd name="connsiteX0" fmla="*/ 0 w 1339850"/>
              <a:gd name="connsiteY0" fmla="*/ 730250 h 730250"/>
              <a:gd name="connsiteX1" fmla="*/ 3175 w 1339850"/>
              <a:gd name="connsiteY1" fmla="*/ 539750 h 730250"/>
              <a:gd name="connsiteX2" fmla="*/ 403225 w 1339850"/>
              <a:gd name="connsiteY2" fmla="*/ 539750 h 730250"/>
              <a:gd name="connsiteX3" fmla="*/ 403225 w 1339850"/>
              <a:gd name="connsiteY3" fmla="*/ 0 h 730250"/>
              <a:gd name="connsiteX4" fmla="*/ 917575 w 1339850"/>
              <a:gd name="connsiteY4" fmla="*/ 0 h 730250"/>
              <a:gd name="connsiteX5" fmla="*/ 914400 w 1339850"/>
              <a:gd name="connsiteY5" fmla="*/ 539750 h 730250"/>
              <a:gd name="connsiteX6" fmla="*/ 1333500 w 1339850"/>
              <a:gd name="connsiteY6" fmla="*/ 539750 h 730250"/>
              <a:gd name="connsiteX7" fmla="*/ 1339850 w 1339850"/>
              <a:gd name="connsiteY7" fmla="*/ 730250 h 730250"/>
              <a:gd name="connsiteX8" fmla="*/ 0 w 1339850"/>
              <a:gd name="connsiteY8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9850" h="730250">
                <a:moveTo>
                  <a:pt x="0" y="730250"/>
                </a:moveTo>
                <a:cubicBezTo>
                  <a:pt x="1058" y="666750"/>
                  <a:pt x="2117" y="603250"/>
                  <a:pt x="3175" y="539750"/>
                </a:cubicBezTo>
                <a:lnTo>
                  <a:pt x="403225" y="539750"/>
                </a:lnTo>
                <a:lnTo>
                  <a:pt x="403225" y="0"/>
                </a:lnTo>
                <a:lnTo>
                  <a:pt x="917575" y="0"/>
                </a:lnTo>
                <a:cubicBezTo>
                  <a:pt x="916517" y="179917"/>
                  <a:pt x="915458" y="359833"/>
                  <a:pt x="914400" y="539750"/>
                </a:cubicBezTo>
                <a:lnTo>
                  <a:pt x="1333500" y="539750"/>
                </a:lnTo>
                <a:lnTo>
                  <a:pt x="1339850" y="730250"/>
                </a:lnTo>
                <a:lnTo>
                  <a:pt x="0" y="730250"/>
                </a:lnTo>
                <a:close/>
              </a:path>
            </a:pathLst>
          </a:custGeom>
          <a:solidFill>
            <a:srgbClr val="1E1C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8" y="112776"/>
            <a:ext cx="427996" cy="496663"/>
          </a:xfrm>
          <a:prstGeom prst="rect">
            <a:avLst/>
          </a:prstGeom>
        </p:spPr>
      </p:pic>
      <p:pic>
        <p:nvPicPr>
          <p:cNvPr id="12" name="Picture 11" descr="sfcjpadotorg.pn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" y="661416"/>
            <a:ext cx="1273806" cy="117775"/>
          </a:xfrm>
          <a:prstGeom prst="rect">
            <a:avLst/>
          </a:prstGeom>
        </p:spPr>
      </p:pic>
      <p:sp>
        <p:nvSpPr>
          <p:cNvPr id="42" name="Freeform 41"/>
          <p:cNvSpPr/>
          <p:nvPr/>
        </p:nvSpPr>
        <p:spPr>
          <a:xfrm>
            <a:off x="3733800" y="3937000"/>
            <a:ext cx="2387600" cy="2921000"/>
          </a:xfrm>
          <a:custGeom>
            <a:avLst/>
            <a:gdLst>
              <a:gd name="connsiteX0" fmla="*/ 0 w 2387600"/>
              <a:gd name="connsiteY0" fmla="*/ 2921000 h 2921000"/>
              <a:gd name="connsiteX1" fmla="*/ 8467 w 2387600"/>
              <a:gd name="connsiteY1" fmla="*/ 2819400 h 2921000"/>
              <a:gd name="connsiteX2" fmla="*/ 42333 w 2387600"/>
              <a:gd name="connsiteY2" fmla="*/ 2734733 h 2921000"/>
              <a:gd name="connsiteX3" fmla="*/ 42333 w 2387600"/>
              <a:gd name="connsiteY3" fmla="*/ 2734733 h 2921000"/>
              <a:gd name="connsiteX4" fmla="*/ 0 w 2387600"/>
              <a:gd name="connsiteY4" fmla="*/ 2650067 h 2921000"/>
              <a:gd name="connsiteX5" fmla="*/ 25400 w 2387600"/>
              <a:gd name="connsiteY5" fmla="*/ 2582333 h 2921000"/>
              <a:gd name="connsiteX6" fmla="*/ 59267 w 2387600"/>
              <a:gd name="connsiteY6" fmla="*/ 2514600 h 2921000"/>
              <a:gd name="connsiteX7" fmla="*/ 127000 w 2387600"/>
              <a:gd name="connsiteY7" fmla="*/ 2438400 h 2921000"/>
              <a:gd name="connsiteX8" fmla="*/ 127000 w 2387600"/>
              <a:gd name="connsiteY8" fmla="*/ 2438400 h 2921000"/>
              <a:gd name="connsiteX9" fmla="*/ 194733 w 2387600"/>
              <a:gd name="connsiteY9" fmla="*/ 2362200 h 2921000"/>
              <a:gd name="connsiteX10" fmla="*/ 186267 w 2387600"/>
              <a:gd name="connsiteY10" fmla="*/ 2269067 h 2921000"/>
              <a:gd name="connsiteX11" fmla="*/ 177800 w 2387600"/>
              <a:gd name="connsiteY11" fmla="*/ 2184400 h 2921000"/>
              <a:gd name="connsiteX12" fmla="*/ 177800 w 2387600"/>
              <a:gd name="connsiteY12" fmla="*/ 2184400 h 2921000"/>
              <a:gd name="connsiteX13" fmla="*/ 84667 w 2387600"/>
              <a:gd name="connsiteY13" fmla="*/ 2159000 h 2921000"/>
              <a:gd name="connsiteX14" fmla="*/ 33867 w 2387600"/>
              <a:gd name="connsiteY14" fmla="*/ 2082800 h 2921000"/>
              <a:gd name="connsiteX15" fmla="*/ 67733 w 2387600"/>
              <a:gd name="connsiteY15" fmla="*/ 2006600 h 2921000"/>
              <a:gd name="connsiteX16" fmla="*/ 143933 w 2387600"/>
              <a:gd name="connsiteY16" fmla="*/ 2023533 h 2921000"/>
              <a:gd name="connsiteX17" fmla="*/ 143933 w 2387600"/>
              <a:gd name="connsiteY17" fmla="*/ 2023533 h 2921000"/>
              <a:gd name="connsiteX18" fmla="*/ 127000 w 2387600"/>
              <a:gd name="connsiteY18" fmla="*/ 1896533 h 2921000"/>
              <a:gd name="connsiteX19" fmla="*/ 42333 w 2387600"/>
              <a:gd name="connsiteY19" fmla="*/ 1769533 h 2921000"/>
              <a:gd name="connsiteX20" fmla="*/ 127000 w 2387600"/>
              <a:gd name="connsiteY20" fmla="*/ 1744133 h 2921000"/>
              <a:gd name="connsiteX21" fmla="*/ 127000 w 2387600"/>
              <a:gd name="connsiteY21" fmla="*/ 1744133 h 2921000"/>
              <a:gd name="connsiteX22" fmla="*/ 194733 w 2387600"/>
              <a:gd name="connsiteY22" fmla="*/ 1718733 h 2921000"/>
              <a:gd name="connsiteX23" fmla="*/ 160867 w 2387600"/>
              <a:gd name="connsiteY23" fmla="*/ 1625600 h 2921000"/>
              <a:gd name="connsiteX24" fmla="*/ 160867 w 2387600"/>
              <a:gd name="connsiteY24" fmla="*/ 1625600 h 2921000"/>
              <a:gd name="connsiteX25" fmla="*/ 254000 w 2387600"/>
              <a:gd name="connsiteY25" fmla="*/ 1515533 h 2921000"/>
              <a:gd name="connsiteX26" fmla="*/ 254000 w 2387600"/>
              <a:gd name="connsiteY26" fmla="*/ 1515533 h 2921000"/>
              <a:gd name="connsiteX27" fmla="*/ 245533 w 2387600"/>
              <a:gd name="connsiteY27" fmla="*/ 1430867 h 2921000"/>
              <a:gd name="connsiteX28" fmla="*/ 313267 w 2387600"/>
              <a:gd name="connsiteY28" fmla="*/ 1354667 h 2921000"/>
              <a:gd name="connsiteX29" fmla="*/ 397933 w 2387600"/>
              <a:gd name="connsiteY29" fmla="*/ 1413933 h 2921000"/>
              <a:gd name="connsiteX30" fmla="*/ 474133 w 2387600"/>
              <a:gd name="connsiteY30" fmla="*/ 1388533 h 2921000"/>
              <a:gd name="connsiteX31" fmla="*/ 516467 w 2387600"/>
              <a:gd name="connsiteY31" fmla="*/ 1329267 h 2921000"/>
              <a:gd name="connsiteX32" fmla="*/ 516467 w 2387600"/>
              <a:gd name="connsiteY32" fmla="*/ 1329267 h 2921000"/>
              <a:gd name="connsiteX33" fmla="*/ 516467 w 2387600"/>
              <a:gd name="connsiteY33" fmla="*/ 1244600 h 2921000"/>
              <a:gd name="connsiteX34" fmla="*/ 558800 w 2387600"/>
              <a:gd name="connsiteY34" fmla="*/ 1185333 h 2921000"/>
              <a:gd name="connsiteX35" fmla="*/ 474133 w 2387600"/>
              <a:gd name="connsiteY35" fmla="*/ 1143000 h 2921000"/>
              <a:gd name="connsiteX36" fmla="*/ 541867 w 2387600"/>
              <a:gd name="connsiteY36" fmla="*/ 982133 h 2921000"/>
              <a:gd name="connsiteX37" fmla="*/ 550333 w 2387600"/>
              <a:gd name="connsiteY37" fmla="*/ 872067 h 2921000"/>
              <a:gd name="connsiteX38" fmla="*/ 550333 w 2387600"/>
              <a:gd name="connsiteY38" fmla="*/ 795867 h 2921000"/>
              <a:gd name="connsiteX39" fmla="*/ 635000 w 2387600"/>
              <a:gd name="connsiteY39" fmla="*/ 795867 h 2921000"/>
              <a:gd name="connsiteX40" fmla="*/ 685800 w 2387600"/>
              <a:gd name="connsiteY40" fmla="*/ 736600 h 2921000"/>
              <a:gd name="connsiteX41" fmla="*/ 753533 w 2387600"/>
              <a:gd name="connsiteY41" fmla="*/ 677333 h 2921000"/>
              <a:gd name="connsiteX42" fmla="*/ 753533 w 2387600"/>
              <a:gd name="connsiteY42" fmla="*/ 677333 h 2921000"/>
              <a:gd name="connsiteX43" fmla="*/ 838200 w 2387600"/>
              <a:gd name="connsiteY43" fmla="*/ 651933 h 2921000"/>
              <a:gd name="connsiteX44" fmla="*/ 914400 w 2387600"/>
              <a:gd name="connsiteY44" fmla="*/ 635000 h 2921000"/>
              <a:gd name="connsiteX45" fmla="*/ 956733 w 2387600"/>
              <a:gd name="connsiteY45" fmla="*/ 550333 h 2921000"/>
              <a:gd name="connsiteX46" fmla="*/ 914400 w 2387600"/>
              <a:gd name="connsiteY46" fmla="*/ 491067 h 2921000"/>
              <a:gd name="connsiteX47" fmla="*/ 939800 w 2387600"/>
              <a:gd name="connsiteY47" fmla="*/ 397933 h 2921000"/>
              <a:gd name="connsiteX48" fmla="*/ 1041400 w 2387600"/>
              <a:gd name="connsiteY48" fmla="*/ 321733 h 2921000"/>
              <a:gd name="connsiteX49" fmla="*/ 1143000 w 2387600"/>
              <a:gd name="connsiteY49" fmla="*/ 304800 h 2921000"/>
              <a:gd name="connsiteX50" fmla="*/ 1227667 w 2387600"/>
              <a:gd name="connsiteY50" fmla="*/ 304800 h 2921000"/>
              <a:gd name="connsiteX51" fmla="*/ 1354667 w 2387600"/>
              <a:gd name="connsiteY51" fmla="*/ 330200 h 2921000"/>
              <a:gd name="connsiteX52" fmla="*/ 1456267 w 2387600"/>
              <a:gd name="connsiteY52" fmla="*/ 372533 h 2921000"/>
              <a:gd name="connsiteX53" fmla="*/ 1549400 w 2387600"/>
              <a:gd name="connsiteY53" fmla="*/ 364067 h 2921000"/>
              <a:gd name="connsiteX54" fmla="*/ 1634067 w 2387600"/>
              <a:gd name="connsiteY54" fmla="*/ 321733 h 2921000"/>
              <a:gd name="connsiteX55" fmla="*/ 1634067 w 2387600"/>
              <a:gd name="connsiteY55" fmla="*/ 321733 h 2921000"/>
              <a:gd name="connsiteX56" fmla="*/ 1752600 w 2387600"/>
              <a:gd name="connsiteY56" fmla="*/ 296333 h 2921000"/>
              <a:gd name="connsiteX57" fmla="*/ 1811867 w 2387600"/>
              <a:gd name="connsiteY57" fmla="*/ 220133 h 2921000"/>
              <a:gd name="connsiteX58" fmla="*/ 1888067 w 2387600"/>
              <a:gd name="connsiteY58" fmla="*/ 143933 h 2921000"/>
              <a:gd name="connsiteX59" fmla="*/ 2006600 w 2387600"/>
              <a:gd name="connsiteY59" fmla="*/ 127000 h 2921000"/>
              <a:gd name="connsiteX60" fmla="*/ 2142067 w 2387600"/>
              <a:gd name="connsiteY60" fmla="*/ 101600 h 2921000"/>
              <a:gd name="connsiteX61" fmla="*/ 2142067 w 2387600"/>
              <a:gd name="connsiteY61" fmla="*/ 101600 h 2921000"/>
              <a:gd name="connsiteX62" fmla="*/ 2142067 w 2387600"/>
              <a:gd name="connsiteY62" fmla="*/ 101600 h 2921000"/>
              <a:gd name="connsiteX63" fmla="*/ 2226733 w 2387600"/>
              <a:gd name="connsiteY63" fmla="*/ 67733 h 2921000"/>
              <a:gd name="connsiteX64" fmla="*/ 2302933 w 2387600"/>
              <a:gd name="connsiteY64" fmla="*/ 110067 h 2921000"/>
              <a:gd name="connsiteX65" fmla="*/ 2387600 w 2387600"/>
              <a:gd name="connsiteY65" fmla="*/ 76200 h 2921000"/>
              <a:gd name="connsiteX66" fmla="*/ 2387600 w 2387600"/>
              <a:gd name="connsiteY66" fmla="*/ 76200 h 2921000"/>
              <a:gd name="connsiteX67" fmla="*/ 2345267 w 2387600"/>
              <a:gd name="connsiteY67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387600" h="2921000">
                <a:moveTo>
                  <a:pt x="0" y="2921000"/>
                </a:moveTo>
                <a:lnTo>
                  <a:pt x="8467" y="2819400"/>
                </a:lnTo>
                <a:lnTo>
                  <a:pt x="42333" y="2734733"/>
                </a:lnTo>
                <a:lnTo>
                  <a:pt x="42333" y="2734733"/>
                </a:lnTo>
                <a:lnTo>
                  <a:pt x="0" y="2650067"/>
                </a:lnTo>
                <a:lnTo>
                  <a:pt x="25400" y="2582333"/>
                </a:lnTo>
                <a:lnTo>
                  <a:pt x="59267" y="2514600"/>
                </a:lnTo>
                <a:lnTo>
                  <a:pt x="127000" y="2438400"/>
                </a:lnTo>
                <a:lnTo>
                  <a:pt x="127000" y="2438400"/>
                </a:lnTo>
                <a:lnTo>
                  <a:pt x="194733" y="2362200"/>
                </a:lnTo>
                <a:lnTo>
                  <a:pt x="186267" y="2269067"/>
                </a:lnTo>
                <a:lnTo>
                  <a:pt x="177800" y="2184400"/>
                </a:lnTo>
                <a:lnTo>
                  <a:pt x="177800" y="2184400"/>
                </a:lnTo>
                <a:lnTo>
                  <a:pt x="84667" y="2159000"/>
                </a:lnTo>
                <a:lnTo>
                  <a:pt x="33867" y="2082800"/>
                </a:lnTo>
                <a:lnTo>
                  <a:pt x="67733" y="2006600"/>
                </a:lnTo>
                <a:lnTo>
                  <a:pt x="143933" y="2023533"/>
                </a:lnTo>
                <a:lnTo>
                  <a:pt x="143933" y="2023533"/>
                </a:lnTo>
                <a:lnTo>
                  <a:pt x="127000" y="1896533"/>
                </a:lnTo>
                <a:lnTo>
                  <a:pt x="42333" y="1769533"/>
                </a:lnTo>
                <a:lnTo>
                  <a:pt x="127000" y="1744133"/>
                </a:lnTo>
                <a:lnTo>
                  <a:pt x="127000" y="1744133"/>
                </a:lnTo>
                <a:lnTo>
                  <a:pt x="194733" y="1718733"/>
                </a:lnTo>
                <a:lnTo>
                  <a:pt x="160867" y="1625600"/>
                </a:lnTo>
                <a:lnTo>
                  <a:pt x="160867" y="1625600"/>
                </a:lnTo>
                <a:lnTo>
                  <a:pt x="254000" y="1515533"/>
                </a:lnTo>
                <a:lnTo>
                  <a:pt x="254000" y="1515533"/>
                </a:lnTo>
                <a:lnTo>
                  <a:pt x="245533" y="1430867"/>
                </a:lnTo>
                <a:lnTo>
                  <a:pt x="313267" y="1354667"/>
                </a:lnTo>
                <a:lnTo>
                  <a:pt x="397933" y="1413933"/>
                </a:lnTo>
                <a:lnTo>
                  <a:pt x="474133" y="1388533"/>
                </a:lnTo>
                <a:lnTo>
                  <a:pt x="516467" y="1329267"/>
                </a:lnTo>
                <a:lnTo>
                  <a:pt x="516467" y="1329267"/>
                </a:lnTo>
                <a:lnTo>
                  <a:pt x="516467" y="1244600"/>
                </a:lnTo>
                <a:lnTo>
                  <a:pt x="558800" y="1185333"/>
                </a:lnTo>
                <a:lnTo>
                  <a:pt x="474133" y="1143000"/>
                </a:lnTo>
                <a:lnTo>
                  <a:pt x="541867" y="982133"/>
                </a:lnTo>
                <a:lnTo>
                  <a:pt x="550333" y="872067"/>
                </a:lnTo>
                <a:lnTo>
                  <a:pt x="550333" y="795867"/>
                </a:lnTo>
                <a:lnTo>
                  <a:pt x="635000" y="795867"/>
                </a:lnTo>
                <a:lnTo>
                  <a:pt x="685800" y="736600"/>
                </a:lnTo>
                <a:lnTo>
                  <a:pt x="753533" y="677333"/>
                </a:lnTo>
                <a:lnTo>
                  <a:pt x="753533" y="677333"/>
                </a:lnTo>
                <a:lnTo>
                  <a:pt x="838200" y="651933"/>
                </a:lnTo>
                <a:lnTo>
                  <a:pt x="914400" y="635000"/>
                </a:lnTo>
                <a:lnTo>
                  <a:pt x="956733" y="550333"/>
                </a:lnTo>
                <a:lnTo>
                  <a:pt x="914400" y="491067"/>
                </a:lnTo>
                <a:lnTo>
                  <a:pt x="939800" y="397933"/>
                </a:lnTo>
                <a:lnTo>
                  <a:pt x="1041400" y="321733"/>
                </a:lnTo>
                <a:lnTo>
                  <a:pt x="1143000" y="304800"/>
                </a:lnTo>
                <a:lnTo>
                  <a:pt x="1227667" y="304800"/>
                </a:lnTo>
                <a:lnTo>
                  <a:pt x="1354667" y="330200"/>
                </a:lnTo>
                <a:lnTo>
                  <a:pt x="1456267" y="372533"/>
                </a:lnTo>
                <a:lnTo>
                  <a:pt x="1549400" y="364067"/>
                </a:lnTo>
                <a:lnTo>
                  <a:pt x="1634067" y="321733"/>
                </a:lnTo>
                <a:lnTo>
                  <a:pt x="1634067" y="321733"/>
                </a:lnTo>
                <a:lnTo>
                  <a:pt x="1752600" y="296333"/>
                </a:lnTo>
                <a:lnTo>
                  <a:pt x="1811867" y="220133"/>
                </a:lnTo>
                <a:lnTo>
                  <a:pt x="1888067" y="143933"/>
                </a:lnTo>
                <a:lnTo>
                  <a:pt x="2006600" y="127000"/>
                </a:lnTo>
                <a:lnTo>
                  <a:pt x="2142067" y="101600"/>
                </a:lnTo>
                <a:lnTo>
                  <a:pt x="2142067" y="101600"/>
                </a:lnTo>
                <a:lnTo>
                  <a:pt x="2142067" y="101600"/>
                </a:lnTo>
                <a:lnTo>
                  <a:pt x="2226733" y="67733"/>
                </a:lnTo>
                <a:lnTo>
                  <a:pt x="2302933" y="110067"/>
                </a:lnTo>
                <a:lnTo>
                  <a:pt x="2387600" y="76200"/>
                </a:lnTo>
                <a:lnTo>
                  <a:pt x="2387600" y="76200"/>
                </a:lnTo>
                <a:lnTo>
                  <a:pt x="2345267" y="0"/>
                </a:lnTo>
              </a:path>
            </a:pathLst>
          </a:custGeom>
          <a:ln>
            <a:solidFill>
              <a:srgbClr val="5EA0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5791200" y="2353733"/>
            <a:ext cx="541867" cy="1540934"/>
          </a:xfrm>
          <a:custGeom>
            <a:avLst/>
            <a:gdLst>
              <a:gd name="connsiteX0" fmla="*/ 245533 w 541867"/>
              <a:gd name="connsiteY0" fmla="*/ 1540934 h 1540934"/>
              <a:gd name="connsiteX1" fmla="*/ 245533 w 541867"/>
              <a:gd name="connsiteY1" fmla="*/ 1540934 h 1540934"/>
              <a:gd name="connsiteX2" fmla="*/ 245533 w 541867"/>
              <a:gd name="connsiteY2" fmla="*/ 1464734 h 1540934"/>
              <a:gd name="connsiteX3" fmla="*/ 330200 w 541867"/>
              <a:gd name="connsiteY3" fmla="*/ 1430867 h 1540934"/>
              <a:gd name="connsiteX4" fmla="*/ 457200 w 541867"/>
              <a:gd name="connsiteY4" fmla="*/ 1422400 h 1540934"/>
              <a:gd name="connsiteX5" fmla="*/ 508000 w 541867"/>
              <a:gd name="connsiteY5" fmla="*/ 1337734 h 1540934"/>
              <a:gd name="connsiteX6" fmla="*/ 541867 w 541867"/>
              <a:gd name="connsiteY6" fmla="*/ 1236134 h 1540934"/>
              <a:gd name="connsiteX7" fmla="*/ 508000 w 541867"/>
              <a:gd name="connsiteY7" fmla="*/ 1134534 h 1540934"/>
              <a:gd name="connsiteX8" fmla="*/ 397933 w 541867"/>
              <a:gd name="connsiteY8" fmla="*/ 1092200 h 1540934"/>
              <a:gd name="connsiteX9" fmla="*/ 321733 w 541867"/>
              <a:gd name="connsiteY9" fmla="*/ 1049867 h 1540934"/>
              <a:gd name="connsiteX10" fmla="*/ 270933 w 541867"/>
              <a:gd name="connsiteY10" fmla="*/ 982134 h 1540934"/>
              <a:gd name="connsiteX11" fmla="*/ 169333 w 541867"/>
              <a:gd name="connsiteY11" fmla="*/ 897467 h 1540934"/>
              <a:gd name="connsiteX12" fmla="*/ 67733 w 541867"/>
              <a:gd name="connsiteY12" fmla="*/ 821267 h 1540934"/>
              <a:gd name="connsiteX13" fmla="*/ 0 w 541867"/>
              <a:gd name="connsiteY13" fmla="*/ 770467 h 1540934"/>
              <a:gd name="connsiteX14" fmla="*/ 0 w 541867"/>
              <a:gd name="connsiteY14" fmla="*/ 770467 h 1540934"/>
              <a:gd name="connsiteX15" fmla="*/ 0 w 541867"/>
              <a:gd name="connsiteY15" fmla="*/ 601134 h 1540934"/>
              <a:gd name="connsiteX16" fmla="*/ 59267 w 541867"/>
              <a:gd name="connsiteY16" fmla="*/ 347134 h 1540934"/>
              <a:gd name="connsiteX17" fmla="*/ 101600 w 541867"/>
              <a:gd name="connsiteY17" fmla="*/ 152400 h 1540934"/>
              <a:gd name="connsiteX18" fmla="*/ 143933 w 541867"/>
              <a:gd name="connsiteY18" fmla="*/ 76200 h 1540934"/>
              <a:gd name="connsiteX19" fmla="*/ 211667 w 541867"/>
              <a:gd name="connsiteY19" fmla="*/ 0 h 154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1867" h="1540934">
                <a:moveTo>
                  <a:pt x="245533" y="1540934"/>
                </a:moveTo>
                <a:lnTo>
                  <a:pt x="245533" y="1540934"/>
                </a:lnTo>
                <a:lnTo>
                  <a:pt x="245533" y="1464734"/>
                </a:lnTo>
                <a:lnTo>
                  <a:pt x="330200" y="1430867"/>
                </a:lnTo>
                <a:lnTo>
                  <a:pt x="457200" y="1422400"/>
                </a:lnTo>
                <a:lnTo>
                  <a:pt x="508000" y="1337734"/>
                </a:lnTo>
                <a:lnTo>
                  <a:pt x="541867" y="1236134"/>
                </a:lnTo>
                <a:lnTo>
                  <a:pt x="508000" y="1134534"/>
                </a:lnTo>
                <a:lnTo>
                  <a:pt x="397933" y="1092200"/>
                </a:lnTo>
                <a:lnTo>
                  <a:pt x="321733" y="1049867"/>
                </a:lnTo>
                <a:lnTo>
                  <a:pt x="270933" y="982134"/>
                </a:lnTo>
                <a:lnTo>
                  <a:pt x="169333" y="897467"/>
                </a:lnTo>
                <a:lnTo>
                  <a:pt x="67733" y="821267"/>
                </a:lnTo>
                <a:lnTo>
                  <a:pt x="0" y="770467"/>
                </a:lnTo>
                <a:lnTo>
                  <a:pt x="0" y="770467"/>
                </a:lnTo>
                <a:lnTo>
                  <a:pt x="0" y="601134"/>
                </a:lnTo>
                <a:lnTo>
                  <a:pt x="59267" y="347134"/>
                </a:lnTo>
                <a:lnTo>
                  <a:pt x="101600" y="152400"/>
                </a:lnTo>
                <a:lnTo>
                  <a:pt x="143933" y="76200"/>
                </a:lnTo>
                <a:lnTo>
                  <a:pt x="211667" y="0"/>
                </a:lnTo>
              </a:path>
            </a:pathLst>
          </a:custGeom>
          <a:ln>
            <a:solidFill>
              <a:srgbClr val="5EA0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581400" y="117078"/>
            <a:ext cx="5379720" cy="1025922"/>
          </a:xfrm>
          <a:prstGeom prst="rect">
            <a:avLst/>
          </a:prstGeom>
          <a:solidFill>
            <a:schemeClr val="bg2">
              <a:lumMod val="10000"/>
              <a:alpha val="94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200" b="1" u="sng" dirty="0" smtClean="0">
                <a:solidFill>
                  <a:schemeClr val="bg1"/>
                </a:solidFill>
                <a:latin typeface="Arial"/>
                <a:cs typeface="Arial"/>
              </a:rPr>
              <a:t>SAFER Bay Project</a:t>
            </a:r>
          </a:p>
          <a:p>
            <a:pPr algn="ctr">
              <a:spcAft>
                <a:spcPts val="9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Protect 5,000 properties &amp; major infrastructure, restore marshes, connect communities through trails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0276" y="4876800"/>
            <a:ext cx="7778024" cy="1439011"/>
          </a:xfrm>
          <a:prstGeom prst="rect">
            <a:avLst/>
          </a:prstGeom>
          <a:solidFill>
            <a:srgbClr val="1E1C11">
              <a:alpha val="94000"/>
            </a:srgbClr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119063">
              <a:lnSpc>
                <a:spcPct val="110000"/>
              </a:lnSpc>
              <a:spcAft>
                <a:spcPts val="1800"/>
              </a:spcAft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Design and analyze (through an EIR) project elements to remove properties        from the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FEMA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floodplain (100-year tide + 2’ freeboard), with 3’ of Sea Level Rise.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9063">
              <a:lnSpc>
                <a:spcPct val="110000"/>
              </a:lnSpc>
              <a:spcAft>
                <a:spcPts val="1800"/>
              </a:spcAft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Construction (not yet funded) may occur in phases (1 FEMA, 2 SLR), and may be geographically or temporally separable.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61882" y="4637734"/>
            <a:ext cx="5109882" cy="1818781"/>
          </a:xfrm>
          <a:prstGeom prst="rect">
            <a:avLst/>
          </a:prstGeom>
          <a:solidFill>
            <a:srgbClr val="1E1C11">
              <a:alpha val="94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600"/>
              </a:spcAft>
            </a:pPr>
            <a:r>
              <a:rPr lang="en-US" sz="1600" b="1" u="sng" dirty="0" smtClean="0">
                <a:solidFill>
                  <a:srgbClr val="FFFFFF"/>
                </a:solidFill>
                <a:latin typeface="Arial"/>
                <a:cs typeface="Arial"/>
              </a:rPr>
              <a:t>Funders as of January 2016</a:t>
            </a:r>
          </a:p>
          <a:p>
            <a:pPr marL="119063">
              <a:spcAft>
                <a:spcPts val="3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California Dept. of Water Resources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19063">
              <a:spcAft>
                <a:spcPts val="3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California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Coastal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Conservancy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19063">
              <a:spcAft>
                <a:spcPts val="3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Facebook 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19063">
              <a:spcAft>
                <a:spcPts val="3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Cities of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Palo Alto, East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Palo Alto, and Menlo Park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19063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U.S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 Fish &amp; Wildlife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Service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97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47431" y="242561"/>
            <a:ext cx="6987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AF770"/>
                </a:solidFill>
                <a:latin typeface="Arial"/>
                <a:cs typeface="Arial"/>
              </a:rPr>
              <a:t>Coordinated work to reduce El Niño </a:t>
            </a:r>
            <a:r>
              <a:rPr lang="en-US" sz="2400" b="1" dirty="0">
                <a:solidFill>
                  <a:srgbClr val="DAF770"/>
                </a:solidFill>
                <a:latin typeface="Arial"/>
                <a:cs typeface="Arial"/>
              </a:rPr>
              <a:t>flood risk </a:t>
            </a:r>
            <a:endParaRPr lang="en-US" sz="2400" dirty="0">
              <a:solidFill>
                <a:srgbClr val="DAF770"/>
              </a:solidFill>
              <a:latin typeface="Arial"/>
              <a:cs typeface="Arial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12089" y="1701954"/>
            <a:ext cx="862273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3600"/>
              </a:spcAft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Removing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debris in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creek within regulatory constraints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3600"/>
              </a:spcAft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aising creek banks that flooded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or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may flood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3600"/>
              </a:spcAft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Providing earlier and more clear flood warning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3600"/>
              </a:spcAft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Improving coordination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among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emergency response agencies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3600"/>
              </a:spcAft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Communicating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with the public about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these activities, and what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they can do to protect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themselves.</a:t>
            </a: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76" y="202586"/>
            <a:ext cx="451636" cy="524095"/>
          </a:xfrm>
          <a:prstGeom prst="rect">
            <a:avLst/>
          </a:prstGeom>
        </p:spPr>
      </p:pic>
      <p:pic>
        <p:nvPicPr>
          <p:cNvPr id="11" name="Picture 10" descr="sfcjpadotorg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21" y="767099"/>
            <a:ext cx="1499034" cy="1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823</Words>
  <Application>Microsoft Office PowerPoint</Application>
  <PresentationFormat>On-screen Show (4:3)</PresentationFormat>
  <Paragraphs>148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Levee heights from Friendship Bridge to Highway 101</vt:lpstr>
    </vt:vector>
  </TitlesOfParts>
  <Company>SFC JPA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 Materman</dc:creator>
  <cp:lastModifiedBy>Mima Guilles</cp:lastModifiedBy>
  <cp:revision>28</cp:revision>
  <dcterms:created xsi:type="dcterms:W3CDTF">2015-12-07T18:22:20Z</dcterms:created>
  <dcterms:modified xsi:type="dcterms:W3CDTF">2016-01-06T20:38:47Z</dcterms:modified>
</cp:coreProperties>
</file>