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8"/>
  </p:notesMasterIdLst>
  <p:handoutMasterIdLst>
    <p:handoutMasterId r:id="rId19"/>
  </p:handoutMasterIdLst>
  <p:sldIdLst>
    <p:sldId id="736" r:id="rId5"/>
    <p:sldId id="743" r:id="rId6"/>
    <p:sldId id="763" r:id="rId7"/>
    <p:sldId id="742" r:id="rId8"/>
    <p:sldId id="738" r:id="rId9"/>
    <p:sldId id="773" r:id="rId10"/>
    <p:sldId id="774" r:id="rId11"/>
    <p:sldId id="772" r:id="rId12"/>
    <p:sldId id="760" r:id="rId13"/>
    <p:sldId id="748" r:id="rId14"/>
    <p:sldId id="745" r:id="rId15"/>
    <p:sldId id="720" r:id="rId16"/>
    <p:sldId id="771" r:id="rId17"/>
  </p:sldIdLst>
  <p:sldSz cx="9144000" cy="6858000" type="screen4x3"/>
  <p:notesSz cx="7010400" cy="92964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15C"/>
    <a:srgbClr val="66B360"/>
    <a:srgbClr val="1A4978"/>
    <a:srgbClr val="F8F8F8"/>
    <a:srgbClr val="EEB500"/>
    <a:srgbClr val="D9D9D9"/>
    <a:srgbClr val="5FAD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5" autoAdjust="0"/>
    <p:restoredTop sz="87580" autoAdjust="0"/>
  </p:normalViewPr>
  <p:slideViewPr>
    <p:cSldViewPr snapToGrid="0">
      <p:cViewPr varScale="1">
        <p:scale>
          <a:sx n="74" d="100"/>
          <a:sy n="74" d="100"/>
        </p:scale>
        <p:origin x="12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5970"/>
    </p:cViewPr>
  </p:sorterViewPr>
  <p:notesViewPr>
    <p:cSldViewPr snapToGrid="0">
      <p:cViewPr varScale="1">
        <p:scale>
          <a:sx n="82" d="100"/>
          <a:sy n="82" d="100"/>
        </p:scale>
        <p:origin x="-1938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1F370-5F87-4ED8-8457-C4D5497EE1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1F370-5F87-4ED8-8457-C4D5497EE1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2585" y="656344"/>
            <a:ext cx="222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5FAD42"/>
                </a:solidFill>
              </a:rPr>
              <a:t>Notes:</a:t>
            </a:r>
            <a:endParaRPr lang="en-US" sz="1800" b="1" dirty="0">
              <a:solidFill>
                <a:srgbClr val="5FAD4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7782" y="567159"/>
            <a:ext cx="6378315" cy="8241175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2565" y="8542116"/>
            <a:ext cx="6350407" cy="252729"/>
          </a:xfrm>
          <a:prstGeom prst="rect">
            <a:avLst/>
          </a:prstGeom>
          <a:solidFill>
            <a:srgbClr val="5F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Sensus-blue-green_p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1226" y="34725"/>
            <a:ext cx="950591" cy="3356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5254908" cy="381964"/>
          </a:xfrm>
          <a:prstGeom prst="rect">
            <a:avLst/>
          </a:prstGeom>
          <a:solidFill>
            <a:srgbClr val="5F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SLC Module 2: Monitoring the Overall Health of the SLC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Small logo without tagline-clear B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6006" y="8559177"/>
            <a:ext cx="150495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9908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Enter Class/Module Title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1EB2E-A04A-4D8C-93DE-5C5410BF5744}" type="datetimeFigureOut">
              <a:rPr lang="en-US" smtClean="0"/>
              <a:pPr/>
              <a:t>5/18/2016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FEA9D-6795-4E01-A972-CBE481EDCC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small sensus 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839200"/>
            <a:ext cx="1143000" cy="3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9884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" indent="-228600" algn="l" defTabSz="914400" rtl="0" eaLnBrk="1" latinLnBrk="0" hangingPunct="1">
      <a:buFont typeface="Arial" pitchFamily="34" charset="0"/>
      <a:buChar char="•"/>
      <a:tabLst>
        <a:tab pos="228600" algn="l"/>
      </a:tabLs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28600" indent="-457200" algn="l" defTabSz="914400" rtl="0" eaLnBrk="1" latinLnBrk="0" hangingPunct="1">
      <a:buFont typeface="Calibri" pitchFamily="34" charset="0"/>
      <a:buChar char="–"/>
      <a:tabLst>
        <a:tab pos="365760" algn="l"/>
      </a:tabLs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buFont typeface="Arial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cs typeface="Arial" panose="020B0604020202020204" pitchFamily="34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56F7838-0968-4A5D-B72F-FC6B74AEC485}" type="slidenum">
              <a:rPr lang="en-US" sz="120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0066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53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653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20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20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750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ass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605752"/>
            <a:ext cx="9144000" cy="252248"/>
          </a:xfrm>
          <a:prstGeom prst="rect">
            <a:avLst/>
          </a:prstGeom>
          <a:solidFill>
            <a:srgbClr val="5F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5400000">
            <a:off x="-3001372" y="3001371"/>
            <a:ext cx="6612342" cy="609602"/>
          </a:xfrm>
          <a:prstGeom prst="rect">
            <a:avLst/>
          </a:prstGeom>
          <a:solidFill>
            <a:srgbClr val="08215C"/>
          </a:solidFill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11779"/>
            <a:ext cx="1682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20E9F-EB47-421C-B7BD-5CEF8E8CB3B5}" type="slidenum">
              <a:rPr lang="en-US" sz="1000" smtClean="0">
                <a:solidFill>
                  <a:srgbClr val="002060"/>
                </a:solidFill>
              </a:rPr>
              <a:pPr/>
              <a:t>‹#›</a:t>
            </a:fld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 rot="5400000">
            <a:off x="-2971800" y="2971800"/>
            <a:ext cx="6553200" cy="609600"/>
          </a:xfrm>
        </p:spPr>
        <p:txBody>
          <a:bodyPr>
            <a:normAutofit/>
          </a:bodyPr>
          <a:lstStyle>
            <a:lvl1pPr>
              <a:buNone/>
              <a:defRPr sz="3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Class Goals</a:t>
            </a:r>
            <a:endParaRPr lang="en-US" dirty="0"/>
          </a:p>
        </p:txBody>
      </p:sp>
      <p:pic>
        <p:nvPicPr>
          <p:cNvPr id="14" name="Picture 13" descr="Small logo with tag line-clear B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39050" y="6629400"/>
            <a:ext cx="1504950" cy="257175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762000"/>
            <a:ext cx="7543800" cy="533400"/>
          </a:xfrm>
        </p:spPr>
        <p:txBody>
          <a:bodyPr>
            <a:noAutofit/>
          </a:bodyPr>
          <a:lstStyle>
            <a:lvl1pPr>
              <a:buNone/>
              <a:defRPr sz="3200" b="1" baseline="0">
                <a:latin typeface="+mj-lt"/>
              </a:defRPr>
            </a:lvl1pPr>
          </a:lstStyle>
          <a:p>
            <a:pPr lvl="0"/>
            <a:r>
              <a:rPr lang="en-US" dirty="0" smtClean="0"/>
              <a:t>The goal(s) of this class is/are to: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371600"/>
            <a:ext cx="7315200" cy="4876800"/>
          </a:xfrm>
        </p:spPr>
        <p:txBody>
          <a:bodyPr/>
          <a:lstStyle>
            <a:lvl1pPr marL="0" indent="0">
              <a:buClr>
                <a:srgbClr val="5FAD42"/>
              </a:buClr>
              <a:buNone/>
              <a:defRPr sz="2800">
                <a:latin typeface="+mn-lt"/>
              </a:defRPr>
            </a:lvl1pPr>
            <a:lvl2pPr marL="640080" indent="-274320">
              <a:buClr>
                <a:srgbClr val="5FAD42"/>
              </a:buClr>
              <a:buFont typeface="Arial" pitchFamily="34" charset="0"/>
              <a:buChar char="•"/>
              <a:defRPr>
                <a:latin typeface="+mn-lt"/>
              </a:defRPr>
            </a:lvl2pPr>
          </a:lstStyle>
          <a:p>
            <a:pPr>
              <a:buClr>
                <a:srgbClr val="5FAD42"/>
              </a:buClr>
            </a:pPr>
            <a:r>
              <a:rPr lang="en-US" dirty="0" smtClean="0">
                <a:latin typeface="Calibri" pitchFamily="34" charset="0"/>
              </a:rPr>
              <a:t>Sentence formatted goal(s) with optional bullets</a:t>
            </a:r>
          </a:p>
          <a:p>
            <a:pPr lvl="1">
              <a:buClr>
                <a:srgbClr val="5FAD42"/>
              </a:buClr>
            </a:pPr>
            <a:r>
              <a:rPr lang="en-US" dirty="0" smtClean="0">
                <a:latin typeface="Calibri" pitchFamily="34" charset="0"/>
              </a:rPr>
              <a:t>Introduce you to/Review the terms needed to understand  “X”.</a:t>
            </a:r>
          </a:p>
          <a:p>
            <a:pPr lvl="1">
              <a:buClr>
                <a:srgbClr val="5FAD42"/>
              </a:buClr>
            </a:pPr>
            <a:r>
              <a:rPr lang="en-US" dirty="0" smtClean="0">
                <a:latin typeface="Calibri" pitchFamily="34" charset="0"/>
              </a:rPr>
              <a:t>Introduce you to “X” and the components that comprise it.</a:t>
            </a:r>
          </a:p>
          <a:p>
            <a:pPr lvl="1">
              <a:buClr>
                <a:srgbClr val="5FAD42"/>
              </a:buClr>
            </a:pPr>
            <a:r>
              <a:rPr lang="en-US" dirty="0" smtClean="0">
                <a:latin typeface="Calibri" pitchFamily="34" charset="0"/>
              </a:rPr>
              <a:t>Familiarize you with “X”.</a:t>
            </a:r>
          </a:p>
          <a:p>
            <a:pPr lvl="1">
              <a:buClr>
                <a:srgbClr val="5FAD42"/>
              </a:buClr>
            </a:pPr>
            <a:r>
              <a:rPr lang="en-US" dirty="0" smtClean="0">
                <a:latin typeface="Calibri" pitchFamily="34" charset="0"/>
              </a:rPr>
              <a:t>Introduce you to “X”; what it is and what it does.</a:t>
            </a:r>
          </a:p>
          <a:p>
            <a:pPr lvl="1">
              <a:buClr>
                <a:srgbClr val="5FAD42"/>
              </a:buClr>
            </a:pPr>
            <a:r>
              <a:rPr lang="en-US" dirty="0" smtClean="0">
                <a:latin typeface="Calibri" pitchFamily="34" charset="0"/>
              </a:rPr>
              <a:t>Review with you the procedure(s) to do “X”. </a:t>
            </a:r>
            <a:endParaRPr lang="en-US" sz="28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611779"/>
            <a:ext cx="1682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20E9F-EB47-421C-B7BD-5CEF8E8CB3B5}" type="slidenum">
              <a:rPr lang="en-US" sz="1000" smtClean="0">
                <a:solidFill>
                  <a:srgbClr val="002060"/>
                </a:solidFill>
              </a:rPr>
              <a:pPr/>
              <a:t>‹#›</a:t>
            </a:fld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144000" cy="609601"/>
          </a:xfrm>
          <a:prstGeom prst="rect">
            <a:avLst/>
          </a:prstGeom>
          <a:solidFill>
            <a:srgbClr val="08215C"/>
          </a:solidFill>
        </p:spPr>
        <p:txBody>
          <a:bodyPr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 smtClean="0"/>
              <a:t>Section Content Title (Two Column)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457200" y="1066800"/>
            <a:ext cx="3962400" cy="5257800"/>
          </a:xfrm>
        </p:spPr>
        <p:txBody>
          <a:bodyPr>
            <a:normAutofit/>
          </a:bodyPr>
          <a:lstStyle>
            <a:lvl1pPr marL="365760" indent="-365760">
              <a:buClr>
                <a:schemeClr val="bg2"/>
              </a:buClr>
              <a:defRPr sz="2800"/>
            </a:lvl1pPr>
            <a:lvl2pPr marL="685800" indent="-274320">
              <a:buClr>
                <a:schemeClr val="bg2"/>
              </a:buClr>
              <a:defRPr sz="2400"/>
            </a:lvl2pPr>
            <a:lvl3pPr marL="941832">
              <a:buClr>
                <a:schemeClr val="bg2"/>
              </a:buClr>
              <a:buFont typeface="Calibri" pitchFamily="34" charset="0"/>
              <a:buChar char="˃"/>
              <a:defRPr sz="2000"/>
            </a:lvl3pPr>
            <a:lvl4pPr marL="1188720">
              <a:defRPr sz="1800"/>
            </a:lvl4pPr>
            <a:lvl5pPr marL="1463040">
              <a:defRPr sz="1600"/>
            </a:lvl5pPr>
          </a:lstStyle>
          <a:p>
            <a:pPr lvl="0"/>
            <a:r>
              <a:rPr lang="en-US" dirty="0" smtClean="0"/>
              <a:t>Enter Section material</a:t>
            </a:r>
          </a:p>
          <a:p>
            <a:pPr lvl="1"/>
            <a:r>
              <a:rPr lang="en-US" dirty="0" smtClean="0"/>
              <a:t>Second Level Bullet</a:t>
            </a:r>
          </a:p>
          <a:p>
            <a:pPr lvl="2"/>
            <a:r>
              <a:rPr lang="en-US" dirty="0" smtClean="0"/>
              <a:t>Third Level Bullet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1" hasCustomPrompt="1"/>
          </p:nvPr>
        </p:nvSpPr>
        <p:spPr>
          <a:xfrm>
            <a:off x="4724400" y="1066800"/>
            <a:ext cx="3962400" cy="5257800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800"/>
            </a:lvl1pPr>
            <a:lvl2pPr marL="685800">
              <a:buClr>
                <a:schemeClr val="bg2"/>
              </a:buClr>
              <a:defRPr sz="2400"/>
            </a:lvl2pPr>
            <a:lvl3pPr marL="941832">
              <a:buClr>
                <a:schemeClr val="bg2"/>
              </a:buClr>
              <a:buFont typeface="Calibri" pitchFamily="34" charset="0"/>
              <a:buChar char="˃"/>
              <a:defRPr sz="2000"/>
            </a:lvl3pPr>
            <a:lvl4pPr marL="1188720">
              <a:defRPr sz="1800"/>
            </a:lvl4pPr>
            <a:lvl5pPr marL="1463040">
              <a:defRPr sz="1600"/>
            </a:lvl5pPr>
          </a:lstStyle>
          <a:p>
            <a:pPr lvl="0"/>
            <a:r>
              <a:rPr lang="en-US" dirty="0" smtClean="0"/>
              <a:t>Enter Section material</a:t>
            </a:r>
          </a:p>
          <a:p>
            <a:pPr lvl="1"/>
            <a:r>
              <a:rPr lang="en-US" dirty="0" smtClean="0"/>
              <a:t>Second Level Bullet</a:t>
            </a:r>
          </a:p>
          <a:p>
            <a:pPr lvl="2"/>
            <a:r>
              <a:rPr lang="en-US" dirty="0" smtClean="0"/>
              <a:t>Third Level Bullet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605752"/>
            <a:ext cx="9144000" cy="252248"/>
          </a:xfrm>
          <a:prstGeom prst="rect">
            <a:avLst/>
          </a:prstGeom>
          <a:solidFill>
            <a:srgbClr val="5F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Small logo with tag line-clear B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39050" y="6629400"/>
            <a:ext cx="1504950" cy="257175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609600"/>
            <a:ext cx="4572000" cy="381000"/>
          </a:xfrm>
        </p:spPr>
        <p:txBody>
          <a:bodyPr>
            <a:noAutofit/>
          </a:bodyPr>
          <a:lstStyle>
            <a:lvl1pPr algn="r">
              <a:buNone/>
              <a:defRPr sz="18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Enter Section or Topic Title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0" y="6611779"/>
            <a:ext cx="1682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20E9F-EB47-421C-B7BD-5CEF8E8CB3B5}" type="slidenum">
              <a:rPr lang="en-US" sz="1000" smtClean="0">
                <a:solidFill>
                  <a:srgbClr val="002060"/>
                </a:solidFill>
              </a:rPr>
              <a:pPr/>
              <a:t>‹#›</a:t>
            </a:fld>
            <a:endParaRPr lang="en-US" sz="1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with two columns and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605752"/>
            <a:ext cx="9144000" cy="252248"/>
          </a:xfrm>
          <a:prstGeom prst="rect">
            <a:avLst/>
          </a:prstGeom>
          <a:solidFill>
            <a:srgbClr val="5F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Small logo with tag line-clear B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39050" y="6629400"/>
            <a:ext cx="1504950" cy="257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611779"/>
            <a:ext cx="1682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20E9F-EB47-421C-B7BD-5CEF8E8CB3B5}" type="slidenum">
              <a:rPr lang="en-US" sz="1000" smtClean="0">
                <a:solidFill>
                  <a:srgbClr val="002060"/>
                </a:solidFill>
              </a:rPr>
              <a:pPr/>
              <a:t>‹#›</a:t>
            </a:fld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144000" cy="609601"/>
          </a:xfrm>
          <a:prstGeom prst="rect">
            <a:avLst/>
          </a:prstGeom>
          <a:solidFill>
            <a:srgbClr val="08215C"/>
          </a:solidFill>
        </p:spPr>
        <p:txBody>
          <a:bodyPr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 smtClean="0"/>
              <a:t>Section Content Title (Two Column Comparison)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12838"/>
            <a:ext cx="39624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752600"/>
            <a:ext cx="3962400" cy="4571999"/>
          </a:xfrm>
        </p:spPr>
        <p:txBody>
          <a:bodyPr/>
          <a:lstStyle>
            <a:lvl1pPr marL="365760" indent="-365760">
              <a:buClr>
                <a:schemeClr val="bg2"/>
              </a:buClr>
              <a:defRPr sz="2400"/>
            </a:lvl1pPr>
            <a:lvl2pPr marL="685800" indent="-274320">
              <a:buClr>
                <a:schemeClr val="bg2"/>
              </a:buClr>
              <a:defRPr sz="2000"/>
            </a:lvl2pPr>
            <a:lvl3pPr marL="868680" indent="-182880">
              <a:buClr>
                <a:schemeClr val="bg2"/>
              </a:buClr>
              <a:buFont typeface="Calibri" pitchFamily="34" charset="0"/>
              <a:buChar char="˃"/>
              <a:defRPr sz="1800"/>
            </a:lvl3pPr>
            <a:lvl4pPr marL="1051560" indent="-182880">
              <a:buClr>
                <a:schemeClr val="bg2"/>
              </a:buClr>
              <a:buFont typeface="Arial" pitchFamily="34" charset="0"/>
              <a:buChar char="•"/>
              <a:defRPr sz="1600"/>
            </a:lvl4pPr>
            <a:lvl5pPr marL="1234440" indent="-182880">
              <a:buClr>
                <a:schemeClr val="bg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724400" y="1112838"/>
            <a:ext cx="39624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4724400" y="1752600"/>
            <a:ext cx="3962400" cy="4571999"/>
          </a:xfrm>
        </p:spPr>
        <p:txBody>
          <a:bodyPr/>
          <a:lstStyle>
            <a:lvl1pPr marL="365760" indent="-365760">
              <a:buClr>
                <a:schemeClr val="bg2"/>
              </a:buClr>
              <a:defRPr sz="2400"/>
            </a:lvl1pPr>
            <a:lvl2pPr marL="685800" indent="-274320">
              <a:buClr>
                <a:schemeClr val="bg2"/>
              </a:buClr>
              <a:defRPr sz="2000"/>
            </a:lvl2pPr>
            <a:lvl3pPr marL="868680" indent="-182880">
              <a:buClr>
                <a:schemeClr val="bg2"/>
              </a:buClr>
              <a:buFont typeface="Calibri" pitchFamily="34" charset="0"/>
              <a:buChar char="˃"/>
              <a:defRPr sz="1800"/>
            </a:lvl3pPr>
            <a:lvl4pPr marL="1234440" indent="-182880">
              <a:buClr>
                <a:schemeClr val="bg2"/>
              </a:buClr>
              <a:buFont typeface="Arial" pitchFamily="34" charset="0"/>
              <a:buChar char="•"/>
              <a:defRPr sz="1600"/>
            </a:lvl4pPr>
            <a:lvl5pPr marL="1508760" indent="-182880">
              <a:buClr>
                <a:schemeClr val="bg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419600" y="609600"/>
            <a:ext cx="4724400" cy="381000"/>
          </a:xfrm>
        </p:spPr>
        <p:txBody>
          <a:bodyPr>
            <a:noAutofit/>
          </a:bodyPr>
          <a:lstStyle>
            <a:lvl1pPr algn="r">
              <a:buNone/>
              <a:defRPr sz="18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Enter Section or Topic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d You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605752"/>
            <a:ext cx="9144000" cy="252248"/>
          </a:xfrm>
          <a:prstGeom prst="rect">
            <a:avLst/>
          </a:prstGeom>
          <a:solidFill>
            <a:srgbClr val="5F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Small logo with tag line-clear B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39050" y="6629400"/>
            <a:ext cx="1504950" cy="2571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5400000">
            <a:off x="-3001372" y="3001371"/>
            <a:ext cx="6612342" cy="609602"/>
          </a:xfrm>
          <a:prstGeom prst="rect">
            <a:avLst/>
          </a:prstGeom>
          <a:solidFill>
            <a:srgbClr val="08215C"/>
          </a:solidFill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Did You Know?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611779"/>
            <a:ext cx="1682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20E9F-EB47-421C-B7BD-5CEF8E8CB3B5}" type="slidenum">
              <a:rPr lang="en-US" sz="1000" smtClean="0">
                <a:solidFill>
                  <a:srgbClr val="002060"/>
                </a:solidFill>
              </a:rPr>
              <a:pPr/>
              <a:t>‹#›</a:t>
            </a:fld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77724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</a:rPr>
              <a:t>Facts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914400" y="1371600"/>
            <a:ext cx="7696200" cy="4876800"/>
          </a:xfrm>
        </p:spPr>
        <p:txBody>
          <a:bodyPr>
            <a:normAutofit/>
          </a:bodyPr>
          <a:lstStyle>
            <a:lvl1pPr marL="365760" marR="0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B360"/>
              </a:buClr>
              <a:buSzTx/>
              <a:buFont typeface="Wingdings" pitchFamily="2" charset="2"/>
              <a:buChar char="ü"/>
              <a:tabLst/>
              <a:defRPr lang="en-US" sz="2800"/>
            </a:lvl1pPr>
            <a:lvl5pPr>
              <a:buNone/>
              <a:defRPr/>
            </a:lvl5pPr>
          </a:lstStyle>
          <a:p>
            <a:pPr lvl="0">
              <a:defRPr/>
            </a:pPr>
            <a:r>
              <a:rPr lang="en-US" smtClean="0">
                <a:latin typeface="Calibri" pitchFamily="34" charset="0"/>
              </a:rPr>
              <a:t>Click to edit Master text styles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 rot="5400000">
            <a:off x="-3001372" y="3001371"/>
            <a:ext cx="6612342" cy="609602"/>
          </a:xfrm>
          <a:prstGeom prst="rect">
            <a:avLst/>
          </a:prstGeom>
          <a:solidFill>
            <a:srgbClr val="08215C"/>
          </a:solidFill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Did You Know?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14" name="Picture 13" descr="didyouknow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19800" y="3419856"/>
            <a:ext cx="3124200" cy="3124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lpful H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605752"/>
            <a:ext cx="9144000" cy="252248"/>
          </a:xfrm>
          <a:prstGeom prst="rect">
            <a:avLst/>
          </a:prstGeom>
          <a:solidFill>
            <a:srgbClr val="5F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Small logo with tag line-clear B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39050" y="6629400"/>
            <a:ext cx="1504950" cy="2571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5400000">
            <a:off x="-3001372" y="3001371"/>
            <a:ext cx="6612342" cy="609602"/>
          </a:xfrm>
          <a:prstGeom prst="rect">
            <a:avLst/>
          </a:prstGeom>
          <a:solidFill>
            <a:srgbClr val="08215C"/>
          </a:solidFill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Helpful  Hints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11779"/>
            <a:ext cx="1682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20E9F-EB47-421C-B7BD-5CEF8E8CB3B5}" type="slidenum">
              <a:rPr lang="en-US" sz="1000" smtClean="0">
                <a:solidFill>
                  <a:srgbClr val="002060"/>
                </a:solidFill>
              </a:rPr>
              <a:pPr/>
              <a:t>‹#›</a:t>
            </a:fld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77724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</a:rPr>
              <a:t>Hint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914400" y="1371600"/>
            <a:ext cx="7543800" cy="4876800"/>
          </a:xfrm>
        </p:spPr>
        <p:txBody>
          <a:bodyPr>
            <a:normAutofit/>
          </a:bodyPr>
          <a:lstStyle>
            <a:lvl1pPr marL="365760" marR="0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B360"/>
              </a:buClr>
              <a:buSzTx/>
              <a:buFont typeface="Arial" pitchFamily="34" charset="0"/>
              <a:buChar char="•"/>
              <a:tabLst/>
              <a:defRPr lang="en-US" sz="2800"/>
            </a:lvl1pPr>
            <a:lvl5pPr>
              <a:buNone/>
              <a:defRPr/>
            </a:lvl5pPr>
          </a:lstStyle>
          <a:p>
            <a:pPr lvl="0">
              <a:defRPr/>
            </a:pPr>
            <a:r>
              <a:rPr lang="en-US" smtClean="0">
                <a:latin typeface="Calibri" pitchFamily="34" charset="0"/>
              </a:rPr>
              <a:t>Click to edit Master text styles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 rot="5400000">
            <a:off x="-3001372" y="3001371"/>
            <a:ext cx="6612342" cy="609602"/>
          </a:xfrm>
          <a:prstGeom prst="rect">
            <a:avLst/>
          </a:prstGeom>
          <a:solidFill>
            <a:srgbClr val="08215C"/>
          </a:solidFill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Helpful  Hints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14" name="Picture 13" descr="hin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10400" y="3462943"/>
            <a:ext cx="2133600" cy="3077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rp-slide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6395321"/>
            <a:ext cx="9144000" cy="462679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999744"/>
            <a:ext cx="8229600" cy="500766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000"/>
              </a:spcBef>
              <a:buClr>
                <a:srgbClr val="5FAD42"/>
              </a:buClr>
              <a:buFont typeface="Wingdings" pitchFamily="2" charset="2"/>
              <a:buChar char="§"/>
              <a:defRPr sz="2000" b="1">
                <a:solidFill>
                  <a:srgbClr val="08215C"/>
                </a:solidFill>
                <a:latin typeface="Arial" pitchFamily="34" charset="0"/>
                <a:cs typeface="Arial" pitchFamily="34" charset="0"/>
              </a:defRPr>
            </a:lvl1pPr>
            <a:lvl2pPr marL="569913" indent="-225425">
              <a:spcBef>
                <a:spcPts val="1000"/>
              </a:spcBef>
              <a:buClr>
                <a:srgbClr val="5FAD42"/>
              </a:buClr>
              <a:defRPr sz="1800">
                <a:solidFill>
                  <a:srgbClr val="08215C"/>
                </a:solidFill>
                <a:latin typeface="Arial" pitchFamily="34" charset="0"/>
                <a:cs typeface="Arial" pitchFamily="34" charset="0"/>
              </a:defRPr>
            </a:lvl2pPr>
            <a:lvl3pPr marL="855663" indent="-227013">
              <a:spcBef>
                <a:spcPts val="1000"/>
              </a:spcBef>
              <a:buClr>
                <a:srgbClr val="5FAD42"/>
              </a:buClr>
              <a:buFont typeface="Arial" pitchFamily="34" charset="0"/>
              <a:buChar char="•"/>
              <a:defRPr sz="1600">
                <a:solidFill>
                  <a:srgbClr val="08215C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rgbClr val="5FAD42"/>
              </a:buClr>
              <a:buNone/>
              <a:defRPr sz="1600">
                <a:latin typeface="Arial" pitchFamily="34" charset="0"/>
                <a:cs typeface="Arial" pitchFamily="34" charset="0"/>
              </a:defRPr>
            </a:lvl4pPr>
            <a:lvl5pPr>
              <a:buClr>
                <a:srgbClr val="5FAD42"/>
              </a:buClr>
              <a:buNone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177102"/>
            <a:ext cx="8229600" cy="62757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rgbClr val="08215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19456" y="6486144"/>
            <a:ext cx="1682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20E9F-EB47-421C-B7BD-5CEF8E8CB3B5}" type="slidenum">
              <a:rPr lang="en-US" sz="1000">
                <a:solidFill>
                  <a:prstClr val="white"/>
                </a:solidFill>
              </a:rPr>
              <a:pPr/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6848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E62409-855B-4083-9A73-9A4A1C2DE3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896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58044" y="903112"/>
            <a:ext cx="4337756" cy="5260621"/>
          </a:xfrm>
          <a:prstGeom prst="rect">
            <a:avLst/>
          </a:prstGeom>
        </p:spPr>
        <p:txBody>
          <a:bodyPr/>
          <a:lstStyle>
            <a:lvl1pPr marL="225425" indent="-225425">
              <a:buClr>
                <a:srgbClr val="5FAD42"/>
              </a:buClr>
              <a:buFont typeface="Wingdings" pitchFamily="2" charset="2"/>
              <a:buChar char="§"/>
              <a:defRPr sz="2000">
                <a:solidFill>
                  <a:srgbClr val="08215C"/>
                </a:solidFill>
                <a:latin typeface="Arial" pitchFamily="34" charset="0"/>
                <a:cs typeface="Arial" pitchFamily="34" charset="0"/>
              </a:defRPr>
            </a:lvl1pPr>
            <a:lvl2pPr marL="569913" indent="-225425">
              <a:buClr>
                <a:srgbClr val="5FAD42"/>
              </a:buClr>
              <a:defRPr sz="1800">
                <a:solidFill>
                  <a:srgbClr val="08215C"/>
                </a:solidFill>
                <a:latin typeface="Arial" pitchFamily="34" charset="0"/>
                <a:cs typeface="Arial" pitchFamily="34" charset="0"/>
              </a:defRPr>
            </a:lvl2pPr>
            <a:lvl3pPr marL="795338" indent="-166688">
              <a:buClr>
                <a:srgbClr val="5FAD42"/>
              </a:buClr>
              <a:defRPr sz="1600">
                <a:solidFill>
                  <a:srgbClr val="08215C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rgbClr val="5FAD42"/>
              </a:buClr>
              <a:defRPr sz="1800">
                <a:solidFill>
                  <a:srgbClr val="08215C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rgbClr val="5FAD42"/>
              </a:buClr>
              <a:defRPr sz="1800">
                <a:solidFill>
                  <a:srgbClr val="08215C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903112"/>
            <a:ext cx="4326467" cy="5260621"/>
          </a:xfrm>
          <a:prstGeom prst="rect">
            <a:avLst/>
          </a:prstGeom>
        </p:spPr>
        <p:txBody>
          <a:bodyPr/>
          <a:lstStyle>
            <a:lvl1pPr marL="225425" indent="-225425">
              <a:buClr>
                <a:srgbClr val="5FAD42"/>
              </a:buClr>
              <a:buFont typeface="Wingdings" pitchFamily="2" charset="2"/>
              <a:buChar char="§"/>
              <a:defRPr sz="2000">
                <a:solidFill>
                  <a:srgbClr val="08215C"/>
                </a:solidFill>
                <a:latin typeface="Arial" pitchFamily="34" charset="0"/>
                <a:cs typeface="Arial" pitchFamily="34" charset="0"/>
              </a:defRPr>
            </a:lvl1pPr>
            <a:lvl2pPr marL="569913" indent="-225425">
              <a:buClr>
                <a:srgbClr val="5FAD42"/>
              </a:buClr>
              <a:defRPr sz="1800">
                <a:solidFill>
                  <a:srgbClr val="08215C"/>
                </a:solidFill>
                <a:latin typeface="Arial" pitchFamily="34" charset="0"/>
                <a:cs typeface="Arial" pitchFamily="34" charset="0"/>
              </a:defRPr>
            </a:lvl2pPr>
            <a:lvl3pPr marL="855663" indent="-166688">
              <a:buClr>
                <a:srgbClr val="5FAD42"/>
              </a:buClr>
              <a:defRPr sz="1600">
                <a:solidFill>
                  <a:srgbClr val="08215C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8044" y="3701"/>
            <a:ext cx="8827912" cy="67363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rgbClr val="08215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7522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dul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605752"/>
            <a:ext cx="9144000" cy="252248"/>
          </a:xfrm>
          <a:prstGeom prst="rect">
            <a:avLst/>
          </a:prstGeom>
          <a:solidFill>
            <a:srgbClr val="5F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Small logo with tag line-clear B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39050" y="6629400"/>
            <a:ext cx="1504950" cy="2571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5400000">
            <a:off x="-3001372" y="3001371"/>
            <a:ext cx="6612342" cy="609602"/>
          </a:xfrm>
          <a:prstGeom prst="rect">
            <a:avLst/>
          </a:prstGeom>
          <a:solidFill>
            <a:srgbClr val="08215C"/>
          </a:solidFill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11779"/>
            <a:ext cx="1682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20E9F-EB47-421C-B7BD-5CEF8E8CB3B5}" type="slidenum">
              <a:rPr lang="en-US" sz="1000" smtClean="0">
                <a:solidFill>
                  <a:srgbClr val="002060"/>
                </a:solidFill>
              </a:rPr>
              <a:pPr/>
              <a:t>‹#›</a:t>
            </a:fld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1371600"/>
            <a:ext cx="7315200" cy="4876800"/>
          </a:xfrm>
        </p:spPr>
        <p:txBody>
          <a:bodyPr>
            <a:normAutofit/>
          </a:bodyPr>
          <a:lstStyle>
            <a:lvl1pPr marL="274320" marR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5B360"/>
              </a:buClr>
              <a:buSzTx/>
              <a:buFont typeface="Arial" pitchFamily="34" charset="0"/>
              <a:buChar char="•"/>
              <a:tabLst/>
              <a:defRPr lang="en-US" sz="2800" baseline="0">
                <a:latin typeface="+mj-lt"/>
              </a:defRPr>
            </a:lvl1pPr>
            <a:lvl2pPr marL="594360" indent="-274320">
              <a:buClr>
                <a:schemeClr val="bg2"/>
              </a:buClr>
              <a:defRPr sz="2400"/>
            </a:lvl2pPr>
            <a:lvl3pPr marL="822960">
              <a:buClr>
                <a:schemeClr val="bg2"/>
              </a:buClr>
              <a:buFont typeface="Calibri" pitchFamily="34" charset="0"/>
              <a:buChar char="˃"/>
              <a:defRPr sz="2000"/>
            </a:lvl3pPr>
            <a:lvl5pPr>
              <a:buNone/>
              <a:defRPr/>
            </a:lvl5pPr>
          </a:lstStyle>
          <a:p>
            <a:pPr lvl="0">
              <a:defRPr/>
            </a:pPr>
            <a:r>
              <a:rPr lang="en-US" dirty="0" smtClean="0"/>
              <a:t>Section 1 title</a:t>
            </a:r>
          </a:p>
          <a:p>
            <a:pPr lvl="1">
              <a:defRPr/>
            </a:pPr>
            <a:r>
              <a:rPr lang="en-US" dirty="0" smtClean="0"/>
              <a:t>Sub topic title</a:t>
            </a:r>
          </a:p>
          <a:p>
            <a:pPr lvl="2">
              <a:defRPr/>
            </a:pPr>
            <a:r>
              <a:rPr lang="en-US" dirty="0" smtClean="0"/>
              <a:t>Sub-sub topic title</a:t>
            </a:r>
          </a:p>
          <a:p>
            <a:pPr lvl="2">
              <a:defRPr/>
            </a:pPr>
            <a:r>
              <a:rPr lang="en-US" dirty="0" smtClean="0"/>
              <a:t>Sub-sub topic title</a:t>
            </a:r>
          </a:p>
          <a:p>
            <a:pPr lvl="1">
              <a:defRPr/>
            </a:pPr>
            <a:r>
              <a:rPr lang="en-US" dirty="0" smtClean="0"/>
              <a:t>Sub topic title</a:t>
            </a:r>
          </a:p>
          <a:p>
            <a:pPr lvl="0">
              <a:defRPr/>
            </a:pPr>
            <a:r>
              <a:rPr lang="en-US" dirty="0" smtClean="0"/>
              <a:t>Section 2 title</a:t>
            </a:r>
          </a:p>
        </p:txBody>
      </p:sp>
      <p:sp>
        <p:nvSpPr>
          <p:cNvPr id="19" name="TextBox 18"/>
          <p:cNvSpPr txBox="1"/>
          <p:nvPr userDrawn="1"/>
        </p:nvSpPr>
        <p:spPr>
          <a:xfrm rot="5400000">
            <a:off x="-2971801" y="2953437"/>
            <a:ext cx="6553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Module Contents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914400" y="6858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Topics covered in this module include:</a:t>
            </a:r>
            <a:endParaRPr lang="en-US" sz="3200" b="1" dirty="0">
              <a:latin typeface="+mj-l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ssion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605752"/>
            <a:ext cx="9144000" cy="252248"/>
          </a:xfrm>
          <a:prstGeom prst="rect">
            <a:avLst/>
          </a:prstGeom>
          <a:solidFill>
            <a:srgbClr val="5F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5400000">
            <a:off x="-3001372" y="3001371"/>
            <a:ext cx="6612342" cy="609602"/>
          </a:xfrm>
          <a:prstGeom prst="rect">
            <a:avLst/>
          </a:prstGeom>
          <a:solidFill>
            <a:srgbClr val="08215C"/>
          </a:solidFill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11779"/>
            <a:ext cx="1682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20E9F-EB47-421C-B7BD-5CEF8E8CB3B5}" type="slidenum">
              <a:rPr lang="en-US" sz="1000" smtClean="0">
                <a:solidFill>
                  <a:srgbClr val="002060"/>
                </a:solidFill>
              </a:rPr>
              <a:pPr/>
              <a:t>‹#›</a:t>
            </a:fld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1371600"/>
            <a:ext cx="7315200" cy="4876800"/>
          </a:xfrm>
        </p:spPr>
        <p:txBody>
          <a:bodyPr>
            <a:normAutofit/>
          </a:bodyPr>
          <a:lstStyle>
            <a:lvl1pPr marL="0" indent="0">
              <a:buClr>
                <a:srgbClr val="65B360"/>
              </a:buClr>
              <a:buFont typeface="Arial" pitchFamily="34" charset="0"/>
              <a:buNone/>
              <a:defRPr sz="2800" baseline="0">
                <a:latin typeface="Arial" pitchFamily="34" charset="0"/>
                <a:cs typeface="Arial" pitchFamily="34" charset="0"/>
              </a:defRPr>
            </a:lvl1pPr>
            <a:lvl2pPr marL="640080" indent="-274320">
              <a:buClr>
                <a:srgbClr val="5FAD42"/>
              </a:buClr>
              <a:buFont typeface="Arial" pitchFamily="34" charset="0"/>
              <a:buChar char="•"/>
              <a:defRPr/>
            </a:lvl2pPr>
            <a:lvl5pPr>
              <a:buNone/>
              <a:defRPr/>
            </a:lvl5pPr>
          </a:lstStyle>
          <a:p>
            <a:pPr>
              <a:buClr>
                <a:srgbClr val="5FAD42"/>
              </a:buClr>
            </a:pPr>
            <a:r>
              <a:rPr lang="en-US" dirty="0" smtClean="0">
                <a:latin typeface="Calibri" pitchFamily="34" charset="0"/>
              </a:rPr>
              <a:t>Sentence formatted goal(s) with optional bullets</a:t>
            </a:r>
          </a:p>
          <a:p>
            <a:pPr lvl="1">
              <a:buClr>
                <a:srgbClr val="5FAD42"/>
              </a:buClr>
            </a:pPr>
            <a:r>
              <a:rPr lang="en-US" dirty="0" smtClean="0">
                <a:latin typeface="Calibri" pitchFamily="34" charset="0"/>
              </a:rPr>
              <a:t>Introduce you to/Review the terms needed to understand  “X”.</a:t>
            </a:r>
          </a:p>
          <a:p>
            <a:pPr lvl="1">
              <a:buClr>
                <a:srgbClr val="5FAD42"/>
              </a:buClr>
            </a:pPr>
            <a:r>
              <a:rPr lang="en-US" dirty="0" smtClean="0">
                <a:latin typeface="Calibri" pitchFamily="34" charset="0"/>
              </a:rPr>
              <a:t>Introduce you to “X” and the components that comprise it.</a:t>
            </a:r>
          </a:p>
          <a:p>
            <a:pPr lvl="1">
              <a:buClr>
                <a:srgbClr val="5FAD42"/>
              </a:buClr>
            </a:pPr>
            <a:r>
              <a:rPr lang="en-US" dirty="0" smtClean="0">
                <a:latin typeface="Calibri" pitchFamily="34" charset="0"/>
              </a:rPr>
              <a:t>Familiarize you with “X”.</a:t>
            </a:r>
          </a:p>
          <a:p>
            <a:pPr lvl="1">
              <a:buClr>
                <a:srgbClr val="5FAD42"/>
              </a:buClr>
            </a:pPr>
            <a:r>
              <a:rPr lang="en-US" dirty="0" smtClean="0">
                <a:latin typeface="Calibri" pitchFamily="34" charset="0"/>
              </a:rPr>
              <a:t>Introduce you to “X”; what it is and what it does.</a:t>
            </a:r>
          </a:p>
          <a:p>
            <a:pPr lvl="1">
              <a:buClr>
                <a:srgbClr val="5FAD42"/>
              </a:buClr>
            </a:pPr>
            <a:r>
              <a:rPr lang="en-US" dirty="0" smtClean="0">
                <a:latin typeface="Calibri" pitchFamily="34" charset="0"/>
              </a:rPr>
              <a:t>Review with you the procedure(s) to do “X”. </a:t>
            </a:r>
            <a:endParaRPr lang="en-US" sz="28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4" name="Picture 13" descr="Small logo with tag line-clear B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39050" y="6629400"/>
            <a:ext cx="1504950" cy="257175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 rot="5400000">
            <a:off x="-2977634" y="2953436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Session Goals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685800"/>
            <a:ext cx="7543800" cy="609600"/>
          </a:xfrm>
        </p:spPr>
        <p:txBody>
          <a:bodyPr>
            <a:normAutofit/>
          </a:bodyPr>
          <a:lstStyle>
            <a:lvl1pPr>
              <a:buNone/>
              <a:defRPr sz="3200" b="1">
                <a:latin typeface="+mj-lt"/>
              </a:defRPr>
            </a:lvl1pPr>
          </a:lstStyle>
          <a:p>
            <a:pPr lvl="0"/>
            <a:r>
              <a:rPr lang="en-US" dirty="0" smtClean="0"/>
              <a:t>The goal(s) of this session is/are to: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ssion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605752"/>
            <a:ext cx="9144000" cy="252248"/>
          </a:xfrm>
          <a:prstGeom prst="rect">
            <a:avLst/>
          </a:prstGeom>
          <a:solidFill>
            <a:srgbClr val="5F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Small logo with tag line-clear B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39050" y="6629400"/>
            <a:ext cx="1504950" cy="2571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5400000">
            <a:off x="-3001372" y="3001371"/>
            <a:ext cx="6612342" cy="609602"/>
          </a:xfrm>
          <a:prstGeom prst="rect">
            <a:avLst/>
          </a:prstGeom>
          <a:solidFill>
            <a:srgbClr val="08215C"/>
          </a:solidFill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11779"/>
            <a:ext cx="1682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20E9F-EB47-421C-B7BD-5CEF8E8CB3B5}" type="slidenum">
              <a:rPr lang="en-US" sz="1000" smtClean="0">
                <a:solidFill>
                  <a:srgbClr val="002060"/>
                </a:solidFill>
              </a:rPr>
              <a:pPr/>
              <a:t>‹#›</a:t>
            </a:fld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1371600"/>
            <a:ext cx="7315200" cy="4876800"/>
          </a:xfrm>
        </p:spPr>
        <p:txBody>
          <a:bodyPr>
            <a:normAutofit/>
          </a:bodyPr>
          <a:lstStyle>
            <a:lvl1pPr marL="274320" marR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5B360"/>
              </a:buClr>
              <a:buSzTx/>
              <a:buFont typeface="Arial" pitchFamily="34" charset="0"/>
              <a:buChar char="•"/>
              <a:tabLst/>
              <a:defRPr lang="en-US" sz="2800" baseline="0">
                <a:latin typeface="+mj-lt"/>
              </a:defRPr>
            </a:lvl1pPr>
            <a:lvl2pPr marL="594360" indent="-274320">
              <a:buClr>
                <a:schemeClr val="bg2"/>
              </a:buClr>
              <a:defRPr sz="2400"/>
            </a:lvl2pPr>
            <a:lvl3pPr marL="822960">
              <a:buClr>
                <a:schemeClr val="bg2"/>
              </a:buClr>
              <a:buFont typeface="Calibri" pitchFamily="34" charset="0"/>
              <a:buChar char="˃"/>
              <a:defRPr sz="2000"/>
            </a:lvl3pPr>
            <a:lvl5pPr>
              <a:buNone/>
              <a:defRPr/>
            </a:lvl5pPr>
          </a:lstStyle>
          <a:p>
            <a:pPr lvl="0">
              <a:defRPr/>
            </a:pPr>
            <a:r>
              <a:rPr lang="en-US" dirty="0" smtClean="0"/>
              <a:t>Section 1 title</a:t>
            </a:r>
          </a:p>
          <a:p>
            <a:pPr lvl="1">
              <a:defRPr/>
            </a:pPr>
            <a:r>
              <a:rPr lang="en-US" dirty="0" smtClean="0"/>
              <a:t>Sub topic title</a:t>
            </a:r>
          </a:p>
          <a:p>
            <a:pPr lvl="2">
              <a:defRPr/>
            </a:pPr>
            <a:r>
              <a:rPr lang="en-US" dirty="0" smtClean="0"/>
              <a:t>Sub-sub topic title</a:t>
            </a:r>
          </a:p>
          <a:p>
            <a:pPr lvl="2">
              <a:defRPr/>
            </a:pPr>
            <a:r>
              <a:rPr lang="en-US" dirty="0" smtClean="0"/>
              <a:t>Sub-sub topic title</a:t>
            </a:r>
          </a:p>
          <a:p>
            <a:pPr lvl="1">
              <a:defRPr/>
            </a:pPr>
            <a:r>
              <a:rPr lang="en-US" dirty="0" smtClean="0"/>
              <a:t>Sub topic title</a:t>
            </a:r>
          </a:p>
          <a:p>
            <a:pPr lvl="0">
              <a:defRPr/>
            </a:pPr>
            <a:r>
              <a:rPr lang="en-US" dirty="0" smtClean="0"/>
              <a:t>Section 2 title</a:t>
            </a:r>
          </a:p>
        </p:txBody>
      </p:sp>
      <p:sp>
        <p:nvSpPr>
          <p:cNvPr id="19" name="TextBox 18"/>
          <p:cNvSpPr txBox="1"/>
          <p:nvPr userDrawn="1"/>
        </p:nvSpPr>
        <p:spPr>
          <a:xfrm rot="5400000">
            <a:off x="-2971801" y="2953437"/>
            <a:ext cx="6553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Session Contents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914400" y="6858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Topics covered in this session include:</a:t>
            </a:r>
            <a:endParaRPr lang="en-US" sz="3200" b="1" dirty="0">
              <a:latin typeface="+mj-l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605752"/>
            <a:ext cx="9144000" cy="252248"/>
          </a:xfrm>
          <a:prstGeom prst="rect">
            <a:avLst/>
          </a:prstGeom>
          <a:solidFill>
            <a:srgbClr val="5F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Small logo with tag line-clear B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39050" y="6629400"/>
            <a:ext cx="1504950" cy="2571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5400000">
            <a:off x="-3001372" y="3001371"/>
            <a:ext cx="6612342" cy="609602"/>
          </a:xfrm>
          <a:prstGeom prst="rect">
            <a:avLst/>
          </a:prstGeom>
          <a:solidFill>
            <a:srgbClr val="08215C"/>
          </a:solidFill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11779"/>
            <a:ext cx="1682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20E9F-EB47-421C-B7BD-5CEF8E8CB3B5}" type="slidenum">
              <a:rPr lang="en-US" sz="1000" smtClean="0">
                <a:solidFill>
                  <a:srgbClr val="002060"/>
                </a:solidFill>
              </a:rPr>
              <a:pPr/>
              <a:t>‹#›</a:t>
            </a:fld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1371600"/>
            <a:ext cx="7315200" cy="4876800"/>
          </a:xfrm>
        </p:spPr>
        <p:txBody>
          <a:bodyPr>
            <a:normAutofit/>
          </a:bodyPr>
          <a:lstStyle>
            <a:lvl1pPr marL="365760" marR="0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B360"/>
              </a:buClr>
              <a:buSzTx/>
              <a:buFont typeface="+mj-lt"/>
              <a:buAutoNum type="arabicPeriod"/>
              <a:tabLst/>
              <a:defRPr lang="en-US" sz="2800" baseline="0">
                <a:latin typeface="+mn-lt"/>
              </a:defRPr>
            </a:lvl1pPr>
            <a:lvl5pPr>
              <a:buNone/>
              <a:defRPr/>
            </a:lvl5pPr>
          </a:lstStyle>
          <a:p>
            <a:pPr lvl="0">
              <a:buFont typeface="+mj-lt"/>
              <a:buAutoNum type="arabicPeriod"/>
              <a:defRPr/>
            </a:pPr>
            <a:r>
              <a:rPr lang="en-US" dirty="0" smtClean="0"/>
              <a:t>(Knowledge) define, list, state, order, recognize, state</a:t>
            </a:r>
          </a:p>
          <a:p>
            <a:pPr lvl="0">
              <a:buFont typeface="+mj-lt"/>
              <a:buAutoNum type="arabicPeriod"/>
              <a:defRPr/>
            </a:pPr>
            <a:r>
              <a:rPr lang="en-US" dirty="0" smtClean="0"/>
              <a:t>(Comprehension) describe, explain, identify, select</a:t>
            </a:r>
          </a:p>
          <a:p>
            <a:pPr lvl="0">
              <a:buFont typeface="+mj-lt"/>
              <a:buAutoNum type="arabicPeriod"/>
              <a:defRPr/>
            </a:pPr>
            <a:r>
              <a:rPr lang="en-US" dirty="0" smtClean="0"/>
              <a:t>(Application) apply, choose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933700" y="2933700"/>
            <a:ext cx="6477001" cy="60960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36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 smtClean="0"/>
              <a:t>Section Objectives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200" y="6858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Following this section,</a:t>
            </a:r>
            <a:r>
              <a:rPr lang="en-US" sz="3200" b="1" baseline="0" dirty="0" smtClean="0">
                <a:latin typeface="+mj-lt"/>
              </a:rPr>
              <a:t> you should be able to:</a:t>
            </a:r>
            <a:endParaRPr lang="en-US" sz="3200" b="1" dirty="0">
              <a:latin typeface="+mj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w/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05752"/>
            <a:ext cx="9144000" cy="252248"/>
          </a:xfrm>
          <a:prstGeom prst="rect">
            <a:avLst/>
          </a:prstGeom>
          <a:solidFill>
            <a:srgbClr val="5F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mall logo with tag line-clear B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39050" y="6629400"/>
            <a:ext cx="1504950" cy="257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611779"/>
            <a:ext cx="1682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20E9F-EB47-421C-B7BD-5CEF8E8CB3B5}" type="slidenum">
              <a:rPr lang="en-US" sz="1000" smtClean="0">
                <a:solidFill>
                  <a:srgbClr val="002060"/>
                </a:solidFill>
              </a:rPr>
              <a:pPr/>
              <a:t>‹#›</a:t>
            </a:fld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144000" cy="609601"/>
          </a:xfrm>
          <a:prstGeom prst="rect">
            <a:avLst/>
          </a:prstGeom>
          <a:solidFill>
            <a:srgbClr val="08215C"/>
          </a:solidFill>
        </p:spPr>
        <p:txBody>
          <a:bodyPr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 smtClean="0"/>
              <a:t>Section Content Title (match to objective)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609600"/>
            <a:ext cx="4572000" cy="381000"/>
          </a:xfrm>
        </p:spPr>
        <p:txBody>
          <a:bodyPr>
            <a:noAutofit/>
          </a:bodyPr>
          <a:lstStyle>
            <a:lvl1pPr algn="r">
              <a:buNone/>
              <a:defRPr sz="18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Enter Section or Topic Title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457200" y="1066800"/>
            <a:ext cx="8229600" cy="5257800"/>
          </a:xfrm>
        </p:spPr>
        <p:txBody>
          <a:bodyPr/>
          <a:lstStyle>
            <a:lvl1pPr marL="457200" indent="-457200">
              <a:buFont typeface="+mj-lt"/>
              <a:buAutoNum type="arabicPeriod"/>
              <a:defRPr/>
            </a:lvl1pPr>
            <a:lvl2pPr marL="868680" indent="-365760">
              <a:buFont typeface="+mj-lt"/>
              <a:buAutoNum type="alphaLcParenR"/>
              <a:defRPr/>
            </a:lvl2pPr>
            <a:lvl3pPr marL="1280160" indent="-274320">
              <a:buFont typeface="+mj-lt"/>
              <a:buAutoNum type="romanLcPeriod"/>
              <a:defRPr/>
            </a:lvl3pPr>
            <a:lvl4pPr marL="1257300" indent="-342900">
              <a:buFont typeface="+mj-lt"/>
              <a:buAutoNum type="alphaLcPeriod"/>
              <a:defRPr/>
            </a:lvl4pPr>
            <a:lvl5pPr marL="1280160" indent="-182880">
              <a:defRPr sz="1600"/>
            </a:lvl5pPr>
          </a:lstStyle>
          <a:p>
            <a:pPr lvl="0"/>
            <a:r>
              <a:rPr lang="en-US" dirty="0" smtClean="0"/>
              <a:t>First-Level number</a:t>
            </a:r>
          </a:p>
          <a:p>
            <a:pPr lvl="1"/>
            <a:r>
              <a:rPr lang="en-US" dirty="0" smtClean="0"/>
              <a:t>Second-level number</a:t>
            </a:r>
          </a:p>
          <a:p>
            <a:pPr lvl="2"/>
            <a:r>
              <a:rPr lang="en-US" dirty="0" smtClean="0"/>
              <a:t>Third-level number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05752"/>
            <a:ext cx="9144000" cy="252248"/>
          </a:xfrm>
          <a:prstGeom prst="rect">
            <a:avLst/>
          </a:prstGeom>
          <a:solidFill>
            <a:srgbClr val="5F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mall logo with tag line-clear B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39050" y="6629400"/>
            <a:ext cx="1504950" cy="257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611779"/>
            <a:ext cx="1682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20E9F-EB47-421C-B7BD-5CEF8E8CB3B5}" type="slidenum">
              <a:rPr lang="en-US" sz="1000" smtClean="0">
                <a:solidFill>
                  <a:srgbClr val="002060"/>
                </a:solidFill>
              </a:rPr>
              <a:pPr/>
              <a:t>‹#›</a:t>
            </a:fld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144000" cy="609601"/>
          </a:xfrm>
          <a:prstGeom prst="rect">
            <a:avLst/>
          </a:prstGeom>
          <a:solidFill>
            <a:srgbClr val="08215C"/>
          </a:solidFill>
        </p:spPr>
        <p:txBody>
          <a:bodyPr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 smtClean="0"/>
              <a:t>Section Content Title (Para First)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457200" y="1066800"/>
            <a:ext cx="8229600" cy="5257800"/>
          </a:xfr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Font typeface="Arial" pitchFamily="34" charset="0"/>
              <a:buNone/>
              <a:defRPr sz="2800" baseline="0"/>
            </a:lvl1pPr>
            <a:lvl2pPr marL="640080" indent="-274320">
              <a:buClr>
                <a:schemeClr val="bg2"/>
              </a:buClr>
              <a:buFont typeface="Arial" pitchFamily="34" charset="0"/>
              <a:buChar char="•"/>
              <a:defRPr sz="2400"/>
            </a:lvl2pPr>
            <a:lvl3pPr marL="941832" indent="-274320">
              <a:buClr>
                <a:schemeClr val="bg2"/>
              </a:buClr>
              <a:buFont typeface="Calibri" pitchFamily="34" charset="0"/>
              <a:buChar char="–"/>
              <a:defRPr sz="2000"/>
            </a:lvl3pPr>
            <a:lvl4pPr marL="1143000" indent="-182880">
              <a:buFont typeface="Calibri" pitchFamily="34" charset="0"/>
              <a:buChar char="˃"/>
              <a:defRPr sz="1800" baseline="0"/>
            </a:lvl4pPr>
            <a:lvl5pPr marL="1325880" indent="-182880">
              <a:buFont typeface="Arial" pitchFamily="34" charset="0"/>
              <a:buChar char="•"/>
              <a:defRPr sz="1600"/>
            </a:lvl5pPr>
            <a:lvl6pPr marL="1508760" indent="-182880">
              <a:buClr>
                <a:schemeClr val="bg2"/>
              </a:buClr>
              <a:buFont typeface="Calibri" pitchFamily="34" charset="0"/>
              <a:buChar char="»"/>
              <a:defRPr sz="1400"/>
            </a:lvl6pPr>
          </a:lstStyle>
          <a:p>
            <a:pPr lvl="0"/>
            <a:r>
              <a:rPr lang="en-US" dirty="0" smtClean="0"/>
              <a:t>Enter a single statement or lead-in sentence</a:t>
            </a:r>
          </a:p>
          <a:p>
            <a:pPr lvl="1"/>
            <a:r>
              <a:rPr lang="en-US" dirty="0" smtClean="0"/>
              <a:t>First-Level Bullet</a:t>
            </a:r>
          </a:p>
          <a:p>
            <a:pPr lvl="2"/>
            <a:r>
              <a:rPr lang="en-US" dirty="0" smtClean="0"/>
              <a:t>Second-Level Bullet</a:t>
            </a:r>
          </a:p>
          <a:p>
            <a:pPr lvl="3"/>
            <a:r>
              <a:rPr lang="en-US" dirty="0" smtClean="0"/>
              <a:t>Third-Level Bullet</a:t>
            </a:r>
          </a:p>
          <a:p>
            <a:pPr lvl="4"/>
            <a:r>
              <a:rPr lang="en-US" dirty="0" smtClean="0"/>
              <a:t>Fourth-level (use rarely or never)</a:t>
            </a:r>
          </a:p>
          <a:p>
            <a:pPr lvl="5"/>
            <a:r>
              <a:rPr lang="en-US" dirty="0" smtClean="0"/>
              <a:t>Fifth-level (use rarely or never)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609600"/>
            <a:ext cx="4572000" cy="381000"/>
          </a:xfrm>
        </p:spPr>
        <p:txBody>
          <a:bodyPr>
            <a:noAutofit/>
          </a:bodyPr>
          <a:lstStyle>
            <a:lvl1pPr algn="r">
              <a:buNone/>
              <a:defRPr sz="18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Enter Section or Topic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3"/>
          <p:cNvSpPr>
            <a:spLocks noGrp="1"/>
          </p:cNvSpPr>
          <p:nvPr>
            <p:ph type="tbl" sz="quarter" idx="10"/>
          </p:nvPr>
        </p:nvSpPr>
        <p:spPr>
          <a:xfrm>
            <a:off x="457200" y="1066800"/>
            <a:ext cx="8229600" cy="52578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605752"/>
            <a:ext cx="9144000" cy="252248"/>
          </a:xfrm>
          <a:prstGeom prst="rect">
            <a:avLst/>
          </a:prstGeom>
          <a:solidFill>
            <a:srgbClr val="5F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Small logo with tag line-clear B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39050" y="6629400"/>
            <a:ext cx="1504950" cy="257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611779"/>
            <a:ext cx="1682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20E9F-EB47-421C-B7BD-5CEF8E8CB3B5}" type="slidenum">
              <a:rPr lang="en-US" sz="1000" smtClean="0">
                <a:solidFill>
                  <a:srgbClr val="002060"/>
                </a:solidFill>
              </a:rPr>
              <a:pPr/>
              <a:t>‹#›</a:t>
            </a:fld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144000" cy="609601"/>
          </a:xfrm>
          <a:prstGeom prst="rect">
            <a:avLst/>
          </a:prstGeom>
          <a:solidFill>
            <a:srgbClr val="08215C"/>
          </a:solidFill>
        </p:spPr>
        <p:txBody>
          <a:bodyPr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 smtClean="0"/>
              <a:t>Section Content Title (with Table)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609600"/>
            <a:ext cx="4572000" cy="381000"/>
          </a:xfrm>
        </p:spPr>
        <p:txBody>
          <a:bodyPr>
            <a:noAutofit/>
          </a:bodyPr>
          <a:lstStyle>
            <a:lvl1pPr algn="r">
              <a:buNone/>
              <a:defRPr sz="18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Enter Section or Topic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with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05752"/>
            <a:ext cx="9144000" cy="252248"/>
          </a:xfrm>
          <a:prstGeom prst="rect">
            <a:avLst/>
          </a:prstGeom>
          <a:solidFill>
            <a:srgbClr val="5FA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mall logo with tag line-clear B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39050" y="6629400"/>
            <a:ext cx="1504950" cy="25717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6611779"/>
            <a:ext cx="1682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20E9F-EB47-421C-B7BD-5CEF8E8CB3B5}" type="slidenum">
              <a:rPr lang="en-US" sz="1000" smtClean="0">
                <a:solidFill>
                  <a:srgbClr val="002060"/>
                </a:solidFill>
              </a:rPr>
              <a:pPr/>
              <a:t>‹#›</a:t>
            </a:fld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144000" cy="609601"/>
          </a:xfrm>
          <a:prstGeom prst="rect">
            <a:avLst/>
          </a:prstGeom>
          <a:solidFill>
            <a:srgbClr val="08215C"/>
          </a:solidFill>
        </p:spPr>
        <p:txBody>
          <a:bodyPr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 smtClean="0"/>
              <a:t>Section Content Title (Art Only)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609600"/>
            <a:ext cx="4572000" cy="381000"/>
          </a:xfrm>
        </p:spPr>
        <p:txBody>
          <a:bodyPr>
            <a:noAutofit/>
          </a:bodyPr>
          <a:lstStyle>
            <a:lvl1pPr algn="r">
              <a:buNone/>
              <a:defRPr sz="18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Enter Section or Topic Title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457200" y="1066800"/>
            <a:ext cx="8229600" cy="52578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AB57B-DC76-4F6F-BAE2-3648C34D743A}" type="datetimeFigureOut">
              <a:rPr lang="en-US" smtClean="0"/>
              <a:pPr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8C7ED-F970-4F83-800B-492B57D101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2" r:id="rId2"/>
    <p:sldLayoutId id="2147483713" r:id="rId3"/>
    <p:sldLayoutId id="2147483714" r:id="rId4"/>
    <p:sldLayoutId id="2147483718" r:id="rId5"/>
    <p:sldLayoutId id="2147483716" r:id="rId6"/>
    <p:sldLayoutId id="2147483715" r:id="rId7"/>
    <p:sldLayoutId id="2147483708" r:id="rId8"/>
    <p:sldLayoutId id="2147483709" r:id="rId9"/>
    <p:sldLayoutId id="2147483706" r:id="rId10"/>
    <p:sldLayoutId id="2147483707" r:id="rId11"/>
    <p:sldLayoutId id="2147483704" r:id="rId12"/>
    <p:sldLayoutId id="2147483705" r:id="rId13"/>
    <p:sldLayoutId id="2147483720" r:id="rId14"/>
    <p:sldLayoutId id="2147483723" r:id="rId15"/>
    <p:sldLayoutId id="214748372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2"/>
        </a:buClr>
        <a:buFont typeface="Calibri" pitchFamily="34" charset="0"/>
        <a:buChar char="˃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hyperlink" Target="mailto:jburch@sanbruno.ca.gov" TargetMode="Externa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637124" y="3586953"/>
            <a:ext cx="815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Advanced Water Meter Project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0" y="4056928"/>
            <a:ext cx="9144000" cy="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00" y="357552"/>
            <a:ext cx="4693139" cy="31287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051" y="55064"/>
            <a:ext cx="1158949" cy="9384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5672" y="5051140"/>
            <a:ext cx="723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400" dirty="0" smtClean="0"/>
              <a:t>Jim Burch,  Deputy Director, Maintenance &amp; Operations</a:t>
            </a:r>
          </a:p>
          <a:p>
            <a:r>
              <a:rPr lang="en-US" sz="2400" dirty="0" smtClean="0">
                <a:hlinkClick r:id="rId5"/>
              </a:rPr>
              <a:t>jburch@sanbruno.ca.gov</a:t>
            </a:r>
            <a:endParaRPr lang="en-US" sz="2400" dirty="0" smtClean="0"/>
          </a:p>
          <a:p>
            <a:r>
              <a:rPr lang="en-US" sz="1400" dirty="0" smtClean="0"/>
              <a:t>650-616-7179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0450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051" y="2477730"/>
            <a:ext cx="6912078" cy="430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050" y="0"/>
            <a:ext cx="6912079" cy="247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20802224">
            <a:off x="6114472" y="3500581"/>
            <a:ext cx="313112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Customer Service Screen Shot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4760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1557732" y="277973"/>
            <a:ext cx="406645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Water Conservation</a:t>
            </a: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V="1">
            <a:off x="11306" y="988285"/>
            <a:ext cx="9121390" cy="5269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20361" y="988285"/>
            <a:ext cx="8514615" cy="1654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/>
              </a:buClr>
              <a:defRPr/>
            </a:pPr>
            <a:r>
              <a:rPr lang="en-US" sz="1600" dirty="0"/>
              <a:t>     </a:t>
            </a:r>
            <a:r>
              <a:rPr lang="en-US" sz="1600" dirty="0" smtClean="0"/>
              <a:t> </a:t>
            </a:r>
            <a:endParaRPr lang="en-US" sz="1600" dirty="0"/>
          </a:p>
          <a:p>
            <a:pPr marL="637794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Educate </a:t>
            </a:r>
            <a:r>
              <a:rPr lang="en-US" sz="2400" dirty="0"/>
              <a:t>water users to keep track of their own usage</a:t>
            </a:r>
          </a:p>
          <a:p>
            <a:pPr marL="637794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cs typeface="Arial" pitchFamily="34" charset="0"/>
              </a:rPr>
              <a:t>Managing </a:t>
            </a:r>
            <a:r>
              <a:rPr lang="en-US" sz="2400" dirty="0">
                <a:cs typeface="Arial" pitchFamily="34" charset="0"/>
              </a:rPr>
              <a:t>water effectively by </a:t>
            </a:r>
            <a:r>
              <a:rPr lang="en-US" sz="2400" dirty="0" smtClean="0">
                <a:cs typeface="Arial" pitchFamily="34" charset="0"/>
              </a:rPr>
              <a:t>monitoring system</a:t>
            </a:r>
            <a:endParaRPr lang="en-US" sz="2400" dirty="0">
              <a:cs typeface="Arial" pitchFamily="34" charset="0"/>
            </a:endParaRPr>
          </a:p>
          <a:p>
            <a:pPr marL="637794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Reporting of water usage and conservation efforts</a:t>
            </a:r>
          </a:p>
          <a:p>
            <a:pPr marL="205740" indent="-205740">
              <a:buClr>
                <a:schemeClr val="accent3"/>
              </a:buClr>
              <a:buFont typeface="Wingdings 2"/>
              <a:buChar char=""/>
              <a:defRPr/>
            </a:pPr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380" y="28517"/>
            <a:ext cx="1148315" cy="929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691" t="27075" r="25773" b="26417"/>
          <a:stretch/>
        </p:blipFill>
        <p:spPr>
          <a:xfrm>
            <a:off x="849745" y="2683232"/>
            <a:ext cx="8209060" cy="417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85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902" y="6897"/>
            <a:ext cx="8229600" cy="62757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Customer Connect – Daily usage report</a:t>
            </a:r>
            <a:endParaRPr lang="en-US" sz="32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4" y="634467"/>
            <a:ext cx="9066596" cy="622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20802224">
            <a:off x="5509994" y="1932050"/>
            <a:ext cx="3438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Customer Self-Service Screen Shot </a:t>
            </a:r>
            <a:endParaRPr lang="en-US" sz="12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327564" y="4899891"/>
            <a:ext cx="510540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   THE END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36" y="20638"/>
            <a:ext cx="1169464" cy="94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300297"/>
            <a:ext cx="81534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Existing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Water Meters</a:t>
            </a: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0" y="963019"/>
            <a:ext cx="9144000" cy="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4" t="2936" r="2016" b="20649"/>
          <a:stretch/>
        </p:blipFill>
        <p:spPr>
          <a:xfrm>
            <a:off x="0" y="4824712"/>
            <a:ext cx="2900516" cy="2033288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77091" y="1342321"/>
            <a:ext cx="6391226" cy="33121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Calibri" pitchFamily="34" charset="0"/>
              <a:buChar char="˃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10,511 residential meters City-wide</a:t>
            </a:r>
          </a:p>
          <a:p>
            <a:r>
              <a:rPr lang="en-US" dirty="0" smtClean="0"/>
              <a:t>Installed in 1993 expected life of 20 years</a:t>
            </a:r>
          </a:p>
          <a:p>
            <a:r>
              <a:rPr lang="en-US" dirty="0" smtClean="0"/>
              <a:t>Meters are increasingly inaccurate at low </a:t>
            </a:r>
            <a:r>
              <a:rPr lang="en-US" dirty="0"/>
              <a:t>f</a:t>
            </a:r>
            <a:r>
              <a:rPr lang="en-US" dirty="0" smtClean="0"/>
              <a:t>low </a:t>
            </a:r>
          </a:p>
          <a:p>
            <a:r>
              <a:rPr lang="en-US" dirty="0" smtClean="0"/>
              <a:t>Replace/Repair 500+ meters per year</a:t>
            </a:r>
            <a:endParaRPr lang="en-US" dirty="0"/>
          </a:p>
          <a:p>
            <a:r>
              <a:rPr lang="en-US" dirty="0" smtClean="0"/>
              <a:t>Manual touch read system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40" y="39477"/>
            <a:ext cx="981449" cy="794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t="4159" r="7166"/>
          <a:stretch/>
        </p:blipFill>
        <p:spPr>
          <a:xfrm>
            <a:off x="6668317" y="1542615"/>
            <a:ext cx="2457672" cy="393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72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303" t="62152" r="87745" b="24448"/>
          <a:stretch/>
        </p:blipFill>
        <p:spPr>
          <a:xfrm>
            <a:off x="484093" y="3785510"/>
            <a:ext cx="1517000" cy="2365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5493" t="44447" r="29306" b="25629"/>
          <a:stretch/>
        </p:blipFill>
        <p:spPr>
          <a:xfrm>
            <a:off x="6210351" y="711581"/>
            <a:ext cx="1404024" cy="5533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6456" t="59285" r="38374" b="25640"/>
          <a:stretch/>
        </p:blipFill>
        <p:spPr>
          <a:xfrm>
            <a:off x="2001093" y="2660073"/>
            <a:ext cx="1342472" cy="3584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5465" t="49631" r="79992" b="24688"/>
          <a:stretch/>
        </p:blipFill>
        <p:spPr>
          <a:xfrm>
            <a:off x="4944538" y="1797481"/>
            <a:ext cx="1391607" cy="43067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3260" y="6151370"/>
            <a:ext cx="132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2012-2013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87768" y="6151370"/>
            <a:ext cx="132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2013-2014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86692" y="391205"/>
            <a:ext cx="337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Water Meter Repairs</a:t>
            </a:r>
            <a:endParaRPr lang="en-US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40" y="39477"/>
            <a:ext cx="981449" cy="7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7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1156801" y="1160108"/>
            <a:ext cx="12618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Phase I</a:t>
            </a:r>
            <a:endParaRPr lang="en-US" sz="2400" b="1" u="sng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-1" y="1012797"/>
            <a:ext cx="9144000" cy="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906" y="0"/>
            <a:ext cx="1010093" cy="81788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7856" y="390306"/>
            <a:ext cx="815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Advanced Water Meter Project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857" y="1676750"/>
            <a:ext cx="90361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Total Construction Cost:  $4.7M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Replace </a:t>
            </a:r>
            <a:r>
              <a:rPr lang="en-US" sz="2400" dirty="0"/>
              <a:t>existing residential water meter system</a:t>
            </a:r>
            <a:r>
              <a:rPr lang="en-US" sz="2400" dirty="0" smtClean="0"/>
              <a:t>: $1.8M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Upgrade </a:t>
            </a:r>
            <a:r>
              <a:rPr lang="en-US" sz="2400" dirty="0"/>
              <a:t>to advanced meter system:  $</a:t>
            </a:r>
            <a:r>
              <a:rPr lang="en-US" sz="2400" dirty="0" smtClean="0"/>
              <a:t>2.1M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Project management &amp; Inspection:  $300,000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Construction Contingency 15%:     $621,500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lvl="2"/>
            <a:r>
              <a:rPr lang="en-US" sz="2400" dirty="0" smtClean="0"/>
              <a:t>Schedule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i="1" u="sng" dirty="0" smtClean="0"/>
              <a:t>July 2015 – March 2016</a:t>
            </a:r>
            <a:endParaRPr lang="en-US" sz="2400" i="1" u="sng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55350" y="5262797"/>
            <a:ext cx="13468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Phase II</a:t>
            </a:r>
            <a:endParaRPr lang="en-US" sz="2400" b="1" u="sng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55350" y="5772950"/>
            <a:ext cx="4753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Commercial Meters	$1.5M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51045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9" name="Rectangle 21"/>
          <p:cNvSpPr>
            <a:spLocks noChangeArrowheads="1"/>
          </p:cNvSpPr>
          <p:nvPr/>
        </p:nvSpPr>
        <p:spPr bwMode="auto">
          <a:xfrm>
            <a:off x="1262846" y="297051"/>
            <a:ext cx="51988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Advanced Meter System Features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0" y="1045416"/>
            <a:ext cx="9144000" cy="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7" name="Picture 2" descr="C:\DATA\Sterling\Images\top open with graphics.jpg"/>
          <p:cNvPicPr>
            <a:picLocks noChangeAspect="1" noChangeArrowheads="1"/>
          </p:cNvPicPr>
          <p:nvPr/>
        </p:nvPicPr>
        <p:blipFill rotWithShape="1">
          <a:blip r:embed="rId3" cstate="print"/>
          <a:srcRect l="5411" t="13456" r="5063" b="28132"/>
          <a:stretch/>
        </p:blipFill>
        <p:spPr bwMode="auto">
          <a:xfrm>
            <a:off x="6174481" y="5666430"/>
            <a:ext cx="2782707" cy="119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63601" y="1326052"/>
            <a:ext cx="7816797" cy="41124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Calibri" pitchFamily="34" charset="0"/>
              <a:buChar char="˃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Reduce </a:t>
            </a:r>
            <a:r>
              <a:rPr lang="en-US" dirty="0"/>
              <a:t>Maintenance </a:t>
            </a:r>
            <a:r>
              <a:rPr lang="en-US" dirty="0" smtClean="0"/>
              <a:t>&amp; Operations Costs</a:t>
            </a:r>
            <a:endParaRPr lang="en-US" dirty="0"/>
          </a:p>
          <a:p>
            <a:r>
              <a:rPr lang="en-US" dirty="0" smtClean="0"/>
              <a:t>Reduce </a:t>
            </a:r>
            <a:r>
              <a:rPr lang="en-US" dirty="0"/>
              <a:t>Water </a:t>
            </a:r>
            <a:r>
              <a:rPr lang="en-US" dirty="0" smtClean="0"/>
              <a:t>Loss &amp; Water Leak Costs</a:t>
            </a:r>
          </a:p>
          <a:p>
            <a:r>
              <a:rPr lang="en-US" dirty="0" smtClean="0"/>
              <a:t>Reduce Pumping and Power Costs</a:t>
            </a:r>
          </a:p>
          <a:p>
            <a:pPr lvl="1"/>
            <a:r>
              <a:rPr lang="en-US" dirty="0" smtClean="0"/>
              <a:t>50% less </a:t>
            </a:r>
            <a:r>
              <a:rPr lang="en-US" dirty="0"/>
              <a:t>h</a:t>
            </a:r>
            <a:r>
              <a:rPr lang="en-US" dirty="0" smtClean="0"/>
              <a:t>ead loss/meter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pPr>
              <a:spcBef>
                <a:spcPts val="0"/>
              </a:spcBef>
              <a:buClr>
                <a:schemeClr val="accent2">
                  <a:lumMod val="75000"/>
                </a:schemeClr>
              </a:buClr>
            </a:pPr>
            <a:r>
              <a:rPr lang="en-US" dirty="0">
                <a:solidFill>
                  <a:prstClr val="black"/>
                </a:solidFill>
              </a:rPr>
              <a:t>Enhanced, Proactive Customer Service</a:t>
            </a:r>
          </a:p>
          <a:p>
            <a:pPr lvl="1"/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19" y="0"/>
            <a:ext cx="1169580" cy="94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7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25"/>
          <a:stretch/>
        </p:blipFill>
        <p:spPr>
          <a:xfrm>
            <a:off x="406400" y="77118"/>
            <a:ext cx="4535054" cy="678088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849091" y="341746"/>
            <a:ext cx="4368800" cy="252083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Calibri" pitchFamily="34" charset="0"/>
              <a:buChar char="˃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(4) Base Stations</a:t>
            </a:r>
          </a:p>
          <a:p>
            <a:r>
              <a:rPr lang="en-US" dirty="0" smtClean="0"/>
              <a:t>(2) at Water Storage Tanks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545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38910" y="493417"/>
            <a:ext cx="6115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Challenges During Implementation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V="1">
            <a:off x="1" y="1076952"/>
            <a:ext cx="9132694" cy="4253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883" y="1364077"/>
            <a:ext cx="7020407" cy="282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/>
              </a:buClr>
              <a:defRPr/>
            </a:pPr>
            <a:r>
              <a:rPr lang="en-US" sz="1600" dirty="0"/>
              <a:t>    </a:t>
            </a:r>
          </a:p>
          <a:p>
            <a:pPr marL="637794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Installation &amp; Aging Infrastructure</a:t>
            </a:r>
          </a:p>
          <a:p>
            <a:pPr marL="294894" lvl="1">
              <a:defRPr/>
            </a:pPr>
            <a:endParaRPr lang="en-US" sz="1200" dirty="0" smtClean="0"/>
          </a:p>
          <a:p>
            <a:pPr marL="637794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Data integration &amp; Billing</a:t>
            </a:r>
          </a:p>
          <a:p>
            <a:pPr marL="294894" lvl="1">
              <a:defRPr/>
            </a:pPr>
            <a:endParaRPr lang="en-US" sz="1200" dirty="0" smtClean="0"/>
          </a:p>
          <a:p>
            <a:pPr marL="637794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Customer Service &amp; Information Sharing </a:t>
            </a:r>
          </a:p>
          <a:p>
            <a:pPr marL="294894" lvl="1">
              <a:defRPr/>
            </a:pPr>
            <a:endParaRPr lang="en-US" sz="1200" dirty="0" smtClean="0"/>
          </a:p>
          <a:p>
            <a:pPr marL="637794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Staff Training &amp; Acceptance</a:t>
            </a:r>
          </a:p>
          <a:p>
            <a:pPr>
              <a:buClr>
                <a:schemeClr val="accent3"/>
              </a:buClr>
              <a:defRPr/>
            </a:pPr>
            <a:endParaRPr lang="en-US" sz="13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380" y="28517"/>
            <a:ext cx="1148315" cy="929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7010" r="40949"/>
          <a:stretch/>
        </p:blipFill>
        <p:spPr>
          <a:xfrm>
            <a:off x="5754255" y="4284740"/>
            <a:ext cx="2650836" cy="229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95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6"/>
          <a:stretch/>
        </p:blipFill>
        <p:spPr>
          <a:xfrm>
            <a:off x="4801428" y="886690"/>
            <a:ext cx="4332295" cy="5855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1" b="13400"/>
          <a:stretch/>
        </p:blipFill>
        <p:spPr>
          <a:xfrm>
            <a:off x="73890" y="0"/>
            <a:ext cx="4561283" cy="517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09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38910" y="493417"/>
            <a:ext cx="6115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Enhanced Customer Service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V="1">
            <a:off x="1" y="1076952"/>
            <a:ext cx="9132694" cy="4253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884" y="1364077"/>
            <a:ext cx="6122298" cy="3439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/>
              </a:buClr>
              <a:defRPr/>
            </a:pPr>
            <a:r>
              <a:rPr lang="en-US" sz="1600" dirty="0"/>
              <a:t>    </a:t>
            </a:r>
          </a:p>
          <a:p>
            <a:pPr marL="637794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Proactive alerts for leak detection</a:t>
            </a:r>
          </a:p>
          <a:p>
            <a:pPr marL="294894" lvl="1">
              <a:defRPr/>
            </a:pPr>
            <a:endParaRPr lang="en-US" sz="1200" dirty="0" smtClean="0"/>
          </a:p>
          <a:p>
            <a:pPr marL="637794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Real-time billing/usage data</a:t>
            </a:r>
          </a:p>
          <a:p>
            <a:pPr marL="294894" lvl="1">
              <a:defRPr/>
            </a:pPr>
            <a:endParaRPr lang="en-US" sz="1200" dirty="0" smtClean="0"/>
          </a:p>
          <a:p>
            <a:pPr marL="637794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Direct customer notification</a:t>
            </a:r>
          </a:p>
          <a:p>
            <a:pPr marL="294894" lvl="1">
              <a:defRPr/>
            </a:pPr>
            <a:endParaRPr lang="en-US" sz="1200" dirty="0" smtClean="0"/>
          </a:p>
          <a:p>
            <a:pPr marL="637794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Self-service /monitoring of usage</a:t>
            </a:r>
          </a:p>
          <a:p>
            <a:pPr marL="294894" lvl="1">
              <a:defRPr/>
            </a:pPr>
            <a:endParaRPr lang="en-US" sz="1200" dirty="0" smtClean="0"/>
          </a:p>
          <a:p>
            <a:pPr marL="637794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Reporting &amp; analysis</a:t>
            </a:r>
          </a:p>
          <a:p>
            <a:pPr>
              <a:buClr>
                <a:schemeClr val="accent3"/>
              </a:buClr>
              <a:defRPr/>
            </a:pPr>
            <a:endParaRPr lang="en-US" sz="13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380" y="28517"/>
            <a:ext cx="1148315" cy="929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765" y="4457650"/>
            <a:ext cx="3303235" cy="24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32" y="5203097"/>
            <a:ext cx="1568453" cy="165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49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047&quot;&gt;&lt;object type=&quot;3&quot; unique_id=&quot;10048&quot;&gt;&lt;property id=&quot;20148&quot; value=&quot;5&quot;/&gt;&lt;property id=&quot;20300&quot; value=&quot;Slide 1&quot;/&gt;&lt;property id=&quot;20307&quot; value=&quot;256&quot;/&gt;&lt;/object&gt;&lt;object type=&quot;3&quot; unique_id=&quot;10067&quot;&gt;&lt;property id=&quot;20148&quot; value=&quot;5&quot;/&gt;&lt;property id=&quot;20300&quot; value=&quot;Slide 2&quot;/&gt;&lt;property id=&quot;20307&quot; value=&quot;257&quot;/&gt;&lt;/object&gt;&lt;object type=&quot;3&quot; unique_id=&quot;10068&quot;&gt;&lt;property id=&quot;20148&quot; value=&quot;5&quot;/&gt;&lt;property id=&quot;20300&quot; value=&quot;Slide 3&quot;/&gt;&lt;property id=&quot;20307&quot; value=&quot;258&quot;/&gt;&lt;/object&gt;&lt;object type=&quot;3&quot; unique_id=&quot;10069&quot;&gt;&lt;property id=&quot;20148&quot; value=&quot;5&quot;/&gt;&lt;property id=&quot;20300&quot; value=&quot;Slide 4&quot;/&gt;&lt;property id=&quot;20307&quot; value=&quot;259&quot;/&gt;&lt;/object&gt;&lt;object type=&quot;3&quot; unique_id=&quot;10070&quot;&gt;&lt;property id=&quot;20148&quot; value=&quot;5&quot;/&gt;&lt;property id=&quot;20300&quot; value=&quot;Slide 5&quot;/&gt;&lt;property id=&quot;20307&quot; value=&quot;260&quot;/&gt;&lt;/object&gt;&lt;/object&gt;&lt;object type=&quot;8&quot; unique_id=&quot;10051&quot;&gt;&lt;/object&gt;&lt;/object&gt;&lt;/database&gt;"/>
  <p:tag name="SECTOMILLISECCONVERTED" val="1"/>
  <p:tag name="ARTICULATE_PROJECT_OPEN" val="0"/>
</p:tagLst>
</file>

<file path=ppt/theme/theme1.xml><?xml version="1.0" encoding="utf-8"?>
<a:theme xmlns:a="http://schemas.openxmlformats.org/drawingml/2006/main" name="Sensus ILTv2b">
  <a:themeElements>
    <a:clrScheme name="Sensus Trng">
      <a:dk1>
        <a:sysClr val="windowText" lastClr="000000"/>
      </a:dk1>
      <a:lt1>
        <a:sysClr val="window" lastClr="FFFFFF"/>
      </a:lt1>
      <a:dk2>
        <a:srgbClr val="08215C"/>
      </a:dk2>
      <a:lt2>
        <a:srgbClr val="5FAD42"/>
      </a:lt2>
      <a:accent1>
        <a:srgbClr val="87B2D8"/>
      </a:accent1>
      <a:accent2>
        <a:srgbClr val="CEE6C1"/>
      </a:accent2>
      <a:accent3>
        <a:srgbClr val="AA211E"/>
      </a:accent3>
      <a:accent4>
        <a:srgbClr val="005C42"/>
      </a:accent4>
      <a:accent5>
        <a:srgbClr val="00929F"/>
      </a:accent5>
      <a:accent6>
        <a:srgbClr val="FDBB3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28DCFF2B657244A61EAE7B32BEC1B8" ma:contentTypeVersion="12" ma:contentTypeDescription="Create a new document." ma:contentTypeScope="" ma:versionID="1a13616832d7b92c2171be6995004fa3">
  <xsd:schema xmlns:xsd="http://www.w3.org/2001/XMLSchema" xmlns:p="http://schemas.microsoft.com/office/2006/metadata/properties" xmlns:ns2="ce7c7f77-b0ec-417f-8023-52811d44dfd5" xmlns:ns3="http://schemas.microsoft.com/sharepoint/v3/fields" targetNamespace="http://schemas.microsoft.com/office/2006/metadata/properties" ma:root="true" ma:fieldsID="36218b68b510546ded1ccdf398dbdbcb" ns2:_="" ns3:_="">
    <xsd:import namespace="ce7c7f77-b0ec-417f-8023-52811d44dfd5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Status" minOccurs="0"/>
                <xsd:element ref="ns2:Doc_x0020_No" minOccurs="0"/>
                <xsd:element ref="ns2:Revision" minOccurs="0"/>
                <xsd:element ref="ns2:Document_x0020_Type" minOccurs="0"/>
                <xsd:element ref="ns2:Sort_x0020_No_x002e_" minOccurs="0"/>
                <xsd:element ref="ns2:_x0025__x0020_Complete" minOccurs="0"/>
                <xsd:element ref="ns3:_DCDateModified" minOccurs="0"/>
                <xsd:element ref="ns2:Description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ce7c7f77-b0ec-417f-8023-52811d44dfd5" elementFormDefault="qualified">
    <xsd:import namespace="http://schemas.microsoft.com/office/2006/documentManagement/types"/>
    <xsd:element name="Category" ma:index="2" nillable="true" ma:displayName="Category" ma:default="To Be Determined" ma:format="Dropdown" ma:internalName="Category">
      <xsd:simpleType>
        <xsd:union memberTypes="dms:Text">
          <xsd:simpleType>
            <xsd:restriction base="dms:Choice">
              <xsd:enumeration value="To Be Determined"/>
              <xsd:enumeration value="Miscellaneous"/>
              <xsd:enumeration value="Logic"/>
              <xsd:enumeration value="Base Station"/>
              <xsd:enumeration value="AMI"/>
              <xsd:enumeration value="AMR"/>
              <xsd:enumeration value="FlexNet"/>
              <xsd:enumeration value="Distribution Automation"/>
              <xsd:enumeration value="Educator"/>
              <xsd:enumeration value="Lighting"/>
              <xsd:enumeration value="Hand Held Devices"/>
              <xsd:enumeration value="Project Management"/>
              <xsd:enumeration value="RNI Source"/>
              <xsd:enumeration value="RNI DELTA"/>
              <xsd:enumeration value="RNI CORE"/>
              <xsd:enumeration value="RNI FLEX"/>
              <xsd:enumeration value="LOGIC WATER"/>
              <xsd:enumeration value="LOGIC ELECTRIC"/>
              <xsd:enumeration value="SLC"/>
              <xsd:enumeration value="User Conference 2012"/>
              <xsd:enumeration value="Logic Multi Service"/>
            </xsd:restriction>
          </xsd:simpleType>
        </xsd:union>
      </xsd:simpleType>
    </xsd:element>
    <xsd:element name="Status" ma:index="10" nillable="true" ma:displayName="Status" ma:default="Preliminary" ma:format="Dropdown" ma:internalName="Status">
      <xsd:simpleType>
        <xsd:restriction base="dms:Choice">
          <xsd:enumeration value="Preliminary"/>
          <xsd:enumeration value="Updates in progress"/>
          <xsd:enumeration value="Under Review"/>
          <xsd:enumeration value="Under Technical Review"/>
          <xsd:enumeration value="Under Management Review"/>
          <xsd:enumeration value="Released"/>
          <xsd:enumeration value="Obsolete"/>
        </xsd:restriction>
      </xsd:simpleType>
    </xsd:element>
    <xsd:element name="Doc_x0020_No" ma:index="11" nillable="true" ma:displayName="Doc No" ma:description="Assigned document number" ma:internalName="Doc_x0020_No">
      <xsd:simpleType>
        <xsd:restriction base="dms:Text">
          <xsd:maxLength value="255"/>
        </xsd:restriction>
      </xsd:simpleType>
    </xsd:element>
    <xsd:element name="Revision" ma:index="12" nillable="true" ma:displayName="Revision" ma:internalName="Revision">
      <xsd:simpleType>
        <xsd:restriction base="dms:Text">
          <xsd:maxLength value="255"/>
        </xsd:restriction>
      </xsd:simpleType>
    </xsd:element>
    <xsd:element name="Document_x0020_Type" ma:index="13" nillable="true" ma:displayName="Document Type" ma:default="To Be Determined" ma:format="Dropdown" ma:internalName="Document_x0020_Type">
      <xsd:simpleType>
        <xsd:union memberTypes="dms:Text">
          <xsd:simpleType>
            <xsd:restriction base="dms:Choice">
              <xsd:enumeration value="To Be Determined"/>
              <xsd:enumeration value="Curriculum"/>
              <xsd:enumeration value="Description"/>
              <xsd:enumeration value="Lab Exercises"/>
              <xsd:enumeration value="Syllabus"/>
              <xsd:enumeration value="Student Guide"/>
              <xsd:enumeration value="Presentation"/>
              <xsd:enumeration value="Other"/>
              <xsd:enumeration value="Miscellaneous"/>
            </xsd:restriction>
          </xsd:simpleType>
        </xsd:union>
      </xsd:simpleType>
    </xsd:element>
    <xsd:element name="Sort_x0020_No_x002e_" ma:index="14" nillable="true" ma:displayName="Sort No." ma:internalName="Sort_x0020_No_x002e_">
      <xsd:simpleType>
        <xsd:restriction base="dms:Text">
          <xsd:maxLength value="5"/>
        </xsd:restriction>
      </xsd:simpleType>
    </xsd:element>
    <xsd:element name="_x0025__x0020_Complete" ma:index="15" nillable="true" ma:displayName="% Complete" ma:default="50%" ma:internalName="_x0025__x0020_Complete">
      <xsd:simpleType>
        <xsd:restriction base="dms:Text">
          <xsd:maxLength value="5"/>
        </xsd:restriction>
      </xsd:simpleType>
    </xsd:element>
    <xsd:element name="Description0" ma:index="17" ma:displayName="Description" ma:internalName="Description0">
      <xsd:simpleType>
        <xsd:restriction base="dms:Text">
          <xsd:maxLength value="255"/>
        </xsd:restriction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DCDateModified" ma:index="16" nillable="true" ma:displayName="Date Modified" ma:description="The date on which this resource was last modified" ma:format="DateTime" ma:internalName="_DCDateModified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 ma:readOnly="true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 ma:index="3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Document_x0020_Type xmlns="ce7c7f77-b0ec-417f-8023-52811d44dfd5">Presentation</Document_x0020_Type>
    <_DCDateModified xmlns="http://schemas.microsoft.com/sharepoint/v3/fields" xsi:nil="true"/>
    <Sort_x0020_No_x002e_ xmlns="ce7c7f77-b0ec-417f-8023-52811d44dfd5" xsi:nil="true"/>
    <Revision xmlns="ce7c7f77-b0ec-417f-8023-52811d44dfd5" xsi:nil="true"/>
    <_x0025__x0020_Complete xmlns="ce7c7f77-b0ec-417f-8023-52811d44dfd5" xsi:nil="true"/>
    <Doc_x0020_No xmlns="ce7c7f77-b0ec-417f-8023-52811d44dfd5" xsi:nil="true"/>
    <Category xmlns="ce7c7f77-b0ec-417f-8023-52811d44dfd5">SLC</Category>
    <Description0 xmlns="ce7c7f77-b0ec-417f-8023-52811d44dfd5">Viewing and Analyzing Lights in SLC</Description0>
    <Status xmlns="ce7c7f77-b0ec-417f-8023-52811d44dfd5">Under Review</Status>
  </documentManagement>
</p:properties>
</file>

<file path=customXml/itemProps1.xml><?xml version="1.0" encoding="utf-8"?>
<ds:datastoreItem xmlns:ds="http://schemas.openxmlformats.org/officeDocument/2006/customXml" ds:itemID="{62723BB7-7130-4737-93DE-C89DF66400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7c7f77-b0ec-417f-8023-52811d44dfd5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54A150AE-B5AC-4885-A807-219673CB98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DBFDFE-F51E-4C16-9594-6B131F05BA01}">
  <ds:schemaRefs>
    <ds:schemaRef ds:uri="http://schemas.microsoft.com/sharepoint/v3/field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ce7c7f77-b0ec-417f-8023-52811d44dfd5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30129</TotalTime>
  <Words>236</Words>
  <Application>Microsoft Office PowerPoint</Application>
  <PresentationFormat>On-screen Show (4:3)</PresentationFormat>
  <Paragraphs>65</Paragraphs>
  <Slides>13</Slides>
  <Notes>7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Wingdings</vt:lpstr>
      <vt:lpstr>Wingdings 2</vt:lpstr>
      <vt:lpstr>Sensus ILTv2b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Customer Connect – Daily usage report</vt:lpstr>
      <vt:lpstr>PowerPoint Presentation</vt:lpstr>
    </vt:vector>
  </TitlesOfParts>
  <Company>Sensus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2 - Monitoring the Overall Health of the SLC System</dc:title>
  <dc:creator>Amy.Tavernier</dc:creator>
  <cp:lastModifiedBy>PLANS</cp:lastModifiedBy>
  <cp:revision>790</cp:revision>
  <cp:lastPrinted>2016-05-18T15:50:23Z</cp:lastPrinted>
  <dcterms:created xsi:type="dcterms:W3CDTF">2012-11-05T15:50:23Z</dcterms:created>
  <dcterms:modified xsi:type="dcterms:W3CDTF">2016-05-18T17:16:34Z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0x0101006D28DCFF2B657244A61EAE7B32BEC1B8</vt:lpwstr>
  </property>
</Properties>
</file>