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BF11A9E-10C1-4E55-B65D-8A08EEEF21A7}">
          <p14:sldIdLst>
            <p14:sldId id="256"/>
            <p14:sldId id="258"/>
            <p14:sldId id="257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8" autoAdjust="0"/>
    <p:restoredTop sz="94660"/>
  </p:normalViewPr>
  <p:slideViewPr>
    <p:cSldViewPr snapToGrid="0">
      <p:cViewPr varScale="1">
        <p:scale>
          <a:sx n="92" d="100"/>
          <a:sy n="92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3FA1-9783-428A-9580-5A71B015F01A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E3C-0B08-422C-B071-7C2A392B1D1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5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3FA1-9783-428A-9580-5A71B015F01A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E3C-0B08-422C-B071-7C2A392B1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7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3FA1-9783-428A-9580-5A71B015F01A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E3C-0B08-422C-B071-7C2A392B1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4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3FA1-9783-428A-9580-5A71B015F01A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E3C-0B08-422C-B071-7C2A392B1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9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3FA1-9783-428A-9580-5A71B015F01A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E3C-0B08-422C-B071-7C2A392B1D1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87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3FA1-9783-428A-9580-5A71B015F01A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E3C-0B08-422C-B071-7C2A392B1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0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3FA1-9783-428A-9580-5A71B015F01A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E3C-0B08-422C-B071-7C2A392B1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5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3FA1-9783-428A-9580-5A71B015F01A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E3C-0B08-422C-B071-7C2A392B1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9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3FA1-9783-428A-9580-5A71B015F01A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E3C-0B08-422C-B071-7C2A392B1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4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36C3FA1-9783-428A-9580-5A71B015F01A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21CE3C-0B08-422C-B071-7C2A392B1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1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3FA1-9783-428A-9580-5A71B015F01A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E3C-0B08-422C-B071-7C2A392B1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35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36C3FA1-9783-428A-9580-5A71B015F01A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221CE3C-0B08-422C-B071-7C2A392B1D1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98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chow@smcgov.or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1" y="5081484"/>
            <a:ext cx="1300377" cy="1188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2168652"/>
            <a:ext cx="10058400" cy="1803273"/>
          </a:xfrm>
        </p:spPr>
        <p:txBody>
          <a:bodyPr/>
          <a:lstStyle/>
          <a:p>
            <a:r>
              <a:rPr lang="en-US" dirty="0" err="1" smtClean="0"/>
              <a:t>SunShares</a:t>
            </a:r>
            <a:r>
              <a:rPr lang="en-US" dirty="0" smtClean="0"/>
              <a:t>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Community solar and electric vehicle bulk procurement initiative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2" t="27250" r="14970" b="28510"/>
          <a:stretch/>
        </p:blipFill>
        <p:spPr bwMode="auto">
          <a:xfrm>
            <a:off x="10220151" y="5412778"/>
            <a:ext cx="1828800" cy="85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23" y="166140"/>
            <a:ext cx="3528510" cy="2352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849" y="156832"/>
            <a:ext cx="3614840" cy="23616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8323" y="161073"/>
            <a:ext cx="2124073" cy="23583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8320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6" y="5067300"/>
            <a:ext cx="1359858" cy="1242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632" y="1874309"/>
            <a:ext cx="340901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sz="2400" dirty="0" smtClean="0"/>
              <a:t>Foster City spearheaded program with non-profit Vote Solar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1,100 participants and 200+ installations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975 </a:t>
            </a:r>
            <a:r>
              <a:rPr lang="en-US" sz="2400" dirty="0" smtClean="0"/>
              <a:t>kW of solar energy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Community Outreach 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8043"/>
              </p:ext>
            </p:extLst>
          </p:nvPr>
        </p:nvGraphicFramePr>
        <p:xfrm>
          <a:off x="8513926" y="2629750"/>
          <a:ext cx="2990851" cy="3680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0851"/>
              </a:tblGrid>
              <a:tr h="254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Belmont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4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Brisbane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4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Burlingame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4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Daly City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4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East Palo Alto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4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Foster City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4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Menlo Park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4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Millbrae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4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Portola Valley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4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Redwood City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4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San Carlos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00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County of San Mateo (unincorporated)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326714" y="1874309"/>
            <a:ext cx="314897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CA08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Participating 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jurisdictions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included: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4" r="21937" b="8794"/>
          <a:stretch/>
        </p:blipFill>
        <p:spPr>
          <a:xfrm>
            <a:off x="4957501" y="2629750"/>
            <a:ext cx="3027354" cy="23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912507"/>
              </p:ext>
            </p:extLst>
          </p:nvPr>
        </p:nvGraphicFramePr>
        <p:xfrm>
          <a:off x="5375437" y="2570597"/>
          <a:ext cx="3073128" cy="2828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312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Brisbane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Burlingame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Daly City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Foster City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Menlo Park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Portola Valley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Redwood City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San Carlos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County of San Mateo (unincorporated)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4820881"/>
            <a:ext cx="1639884" cy="14988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75437" y="1813467"/>
            <a:ext cx="307312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CA08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Participating jurisdictions include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 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97280" y="1874309"/>
            <a:ext cx="5303520" cy="258456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sz="2400" dirty="0" smtClean="0"/>
              <a:t>BC3 spearheading program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Selecting service providers </a:t>
            </a: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Large </a:t>
            </a:r>
            <a:r>
              <a:rPr lang="en-US" sz="2400" dirty="0" smtClean="0"/>
              <a:t>employer participation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Electric Vehicle offering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280" y="1874309"/>
            <a:ext cx="2438400" cy="22059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46" y="4383464"/>
            <a:ext cx="2443434" cy="183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9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6" y="4773746"/>
            <a:ext cx="1639884" cy="149885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4"/>
            <a:ext cx="6623273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Registration begins August 1</a:t>
            </a:r>
            <a:r>
              <a:rPr lang="en-US" baseline="30000" dirty="0" smtClean="0"/>
              <a:t>st</a:t>
            </a:r>
            <a:r>
              <a:rPr lang="en-US" dirty="0" smtClean="0"/>
              <a:t> and will end on October 28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Send signed Letter of Support to BC3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Spread the word!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Contact: Andrea Chow </a:t>
            </a:r>
            <a:r>
              <a:rPr lang="en-US" dirty="0" smtClean="0">
                <a:hlinkClick r:id="rId3"/>
              </a:rPr>
              <a:t>achow@smcgov.org</a:t>
            </a:r>
            <a:r>
              <a:rPr lang="en-US" dirty="0"/>
              <a:t>,</a:t>
            </a:r>
            <a:r>
              <a:rPr lang="en-US" dirty="0" smtClean="0"/>
              <a:t> (650) 363-4125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23" b="37847"/>
          <a:stretch/>
        </p:blipFill>
        <p:spPr>
          <a:xfrm>
            <a:off x="8082541" y="1990657"/>
            <a:ext cx="3073139" cy="278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304</TotalTime>
  <Words>135</Words>
  <Application>Microsoft Office PowerPoint</Application>
  <PresentationFormat>Widescreen</PresentationFormat>
  <Paragraphs>41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Wingdings</vt:lpstr>
      <vt:lpstr>Retrospect</vt:lpstr>
      <vt:lpstr>SunShares Program</vt:lpstr>
      <vt:lpstr>2015</vt:lpstr>
      <vt:lpstr>2016</vt:lpstr>
      <vt:lpstr>Next Steps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SunShares Program</dc:title>
  <dc:creator>Rachael Londer</dc:creator>
  <cp:lastModifiedBy>Rachael Londer</cp:lastModifiedBy>
  <cp:revision>3</cp:revision>
  <dcterms:created xsi:type="dcterms:W3CDTF">2016-07-19T21:26:26Z</dcterms:created>
  <dcterms:modified xsi:type="dcterms:W3CDTF">2016-07-20T18:25:21Z</dcterms:modified>
</cp:coreProperties>
</file>