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76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5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9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3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99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0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0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4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3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9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60C8B8-7080-4EB3-8BDE-E47CD3FD9D0F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84D906-AD31-4D01-B540-DA704E54F1A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6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hyperlink" Target="mailto:kspringer@smcgov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0" y="4636775"/>
            <a:ext cx="10058400" cy="1143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City/ County association of governments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 Meeting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14, 2018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1" y="419661"/>
            <a:ext cx="3009416" cy="10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6852" y="2533346"/>
            <a:ext cx="8624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Mateo County Energy Strategy 2025</a:t>
            </a:r>
          </a:p>
        </p:txBody>
      </p:sp>
    </p:spTree>
    <p:extLst>
      <p:ext uri="{BB962C8B-B14F-4D97-AF65-F5344CB8AC3E}">
        <p14:creationId xmlns:p14="http://schemas.microsoft.com/office/powerpoint/2010/main" val="253496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41644" y="2625803"/>
            <a:ext cx="10058400" cy="331779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Utilities Sustainability Task Force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Addresses: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Energy, Water,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Collaboration, Economics, Leaderships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2006 to 2008 adopted by BOS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 adopted by cities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Task complete - RMCP</a:t>
            </a:r>
          </a:p>
          <a:p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1" y="419661"/>
            <a:ext cx="3009416" cy="10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8384" y="1726367"/>
            <a:ext cx="4649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Strategy 2012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25" y="304800"/>
            <a:ext cx="3599293" cy="46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3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6989" y="2783925"/>
            <a:ext cx="4050001" cy="2429143"/>
          </a:xfrm>
        </p:spPr>
        <p:txBody>
          <a:bodyPr>
            <a:normAutofit/>
          </a:bodyPr>
          <a:lstStyle/>
          <a:p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Energy: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New state goals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PCE established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Micro and smart grid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Electrified transportation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1" y="419661"/>
            <a:ext cx="3009416" cy="10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09908"/>
            <a:ext cx="1612071" cy="20790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8321" y="1797144"/>
            <a:ext cx="4525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have changed: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3534" y="2783925"/>
            <a:ext cx="6287555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Drought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Past conservation goals met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Automated Metering Infrastructure (AMI)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Water recycling and groundwater sustainability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76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870020"/>
            <a:ext cx="10306050" cy="368317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and Water Supply and Infrastructure in San Mateo County: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lowest possible carbon footprint for delivered and consumed energy and water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Equitable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energy and water is provided equally, regardless of socioeconomic or other status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Abundant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water and energy is available at a capacity to serve current and future needs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energy and water is there when you go to use 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Resilient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energy and water is there when you go to use it, even if it isn’t somewhere else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Affordable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at a cost that is competitive or economically stable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not a hazard, cyber-secure, safe to consume, for utility workers and the community</a:t>
            </a:r>
          </a:p>
          <a:p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1" y="419661"/>
            <a:ext cx="3009416" cy="10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09908"/>
            <a:ext cx="1612071" cy="20790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753" y="1871622"/>
            <a:ext cx="4190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Guiding Principles:</a:t>
            </a:r>
          </a:p>
        </p:txBody>
      </p:sp>
    </p:spTree>
    <p:extLst>
      <p:ext uri="{BB962C8B-B14F-4D97-AF65-F5344CB8AC3E}">
        <p14:creationId xmlns:p14="http://schemas.microsoft.com/office/powerpoint/2010/main" val="406004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08261" y="2460445"/>
            <a:ext cx="5640114" cy="38286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Current and historic snapshot of supply and trends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Legislation and other issues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Energy efficiency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Renewable energy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Demand-side programs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Microgrid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Smart grid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Electrified transportation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Battery storage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Energy-Water Nexus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Fuel switching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1" y="419661"/>
            <a:ext cx="3009416" cy="10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09908"/>
            <a:ext cx="1612071" cy="20790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3228" y="1635404"/>
            <a:ext cx="5583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Topics Covered: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37297" y="2460445"/>
            <a:ext cx="5686172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and historic snapshot of supply and trends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 and other issues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Leak detection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auditing and efficiency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water supplies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Groundwater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Non-potable reuse (potable discussed)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Onsite non-potable reuse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Desalination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9752" y="2338731"/>
            <a:ext cx="5992539" cy="407452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PG&amp;E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Peninsula Clean Energy		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El Concilio or other nonprofit in energy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County of San Mateo			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San Mateo County Community College District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Clean Coalition			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City/Town Council (2)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SamTrans/ Caltrain		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City/Town Public Works/Fleet Vehicles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Electric vehicle/bus manufacturer	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Battery Storage Integrator			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Solar Comp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1" y="419661"/>
            <a:ext cx="3009416" cy="10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09908"/>
            <a:ext cx="1612071" cy="20790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3703" y="1581109"/>
            <a:ext cx="2978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51597" y="2338731"/>
            <a:ext cx="2966389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BAWSCA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of San Mateo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agencies (2-3)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Health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Silicon Valley Clean Water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Mateo WWTP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 Bay Sanitary District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8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1" y="419661"/>
            <a:ext cx="3009416" cy="10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09908"/>
            <a:ext cx="1612071" cy="20790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3703" y="1581109"/>
            <a:ext cx="4293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Framework: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0223" y="2165884"/>
            <a:ext cx="7249039" cy="16592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3703" y="3895260"/>
            <a:ext cx="3263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Framework: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0223" y="4426170"/>
            <a:ext cx="7249039" cy="167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7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1" y="419661"/>
            <a:ext cx="3009416" cy="10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09908"/>
            <a:ext cx="1612071" cy="20790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3703" y="1838284"/>
            <a:ext cx="4293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Line: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772" y="2423059"/>
            <a:ext cx="9319444" cy="29660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13703" y="5522175"/>
            <a:ext cx="6096000" cy="2718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>
                <a:latin typeface="Verdana" panose="020B0604030504040204" pitchFamily="34" charset="0"/>
                <a:ea typeface="SimSun" panose="02010600030101010101" pitchFamily="2" charset="-122"/>
                <a:cs typeface="Verdana" panose="020B0604030504040204" pitchFamily="34" charset="0"/>
              </a:rPr>
              <a:t>*Potentially held as two separate meetings on the same day</a:t>
            </a:r>
            <a:endParaRPr lang="en-US" sz="1400" dirty="0">
              <a:effectLst/>
              <a:latin typeface="Verdana" panose="020B0604030504040204" pitchFamily="34" charset="0"/>
              <a:ea typeface="SimSun" panose="02010600030101010101" pitchFamily="2" charset="-122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2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City/ County association of governments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 Meeting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14, 2018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19" y="692831"/>
            <a:ext cx="2883256" cy="105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088" y="5027120"/>
            <a:ext cx="1383912" cy="12619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0051" y="1645308"/>
            <a:ext cx="47833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/>
          </a:p>
          <a:p>
            <a:endParaRPr lang="en-US" dirty="0"/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 Springer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Conservation Programs Manager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of San Mateo, Office of Sustainability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kspringer@smcgov.org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650-599-1412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842962"/>
            <a:ext cx="28575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0742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3970</TotalTime>
  <Words>381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SimSun</vt:lpstr>
      <vt:lpstr>Arial</vt:lpstr>
      <vt:lpstr>Calibri</vt:lpstr>
      <vt:lpstr>Calibri Light</vt:lpstr>
      <vt:lpstr>Times New Roman</vt:lpstr>
      <vt:lpstr>Verdana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Mateo County Energy Watch</dc:title>
  <dc:creator>Jacqueline Falconio</dc:creator>
  <cp:lastModifiedBy>Kim Springer</cp:lastModifiedBy>
  <cp:revision>69</cp:revision>
  <dcterms:created xsi:type="dcterms:W3CDTF">2017-02-13T16:24:56Z</dcterms:created>
  <dcterms:modified xsi:type="dcterms:W3CDTF">2018-06-11T21:47:32Z</dcterms:modified>
</cp:coreProperties>
</file>