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0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9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6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1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7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6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9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4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4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EFBC-0DEB-4E78-8A2C-0AD72CB0291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6E373-D4BA-4DDF-BF34-0B200409B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0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RMCP Committee Work - 2018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853" y="1825625"/>
            <a:ext cx="5515947" cy="44337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San Mateo County Energy Strategy:</a:t>
            </a:r>
          </a:p>
          <a:p>
            <a:r>
              <a:rPr lang="en-US" sz="2000" dirty="0"/>
              <a:t>Adopted in 2009</a:t>
            </a:r>
          </a:p>
          <a:p>
            <a:r>
              <a:rPr lang="en-US" sz="2000" dirty="0"/>
              <a:t>Goals</a:t>
            </a:r>
          </a:p>
          <a:p>
            <a:pPr lvl="1"/>
            <a:r>
              <a:rPr lang="en-US" sz="1600" u="sng" dirty="0"/>
              <a:t>Energy</a:t>
            </a:r>
            <a:r>
              <a:rPr lang="en-US" sz="1600" dirty="0"/>
              <a:t> – reduce by 25% from 2005 levels of non-renewable energy use – DONE</a:t>
            </a:r>
          </a:p>
          <a:p>
            <a:pPr lvl="1"/>
            <a:r>
              <a:rPr lang="en-US" sz="1600" u="sng" dirty="0"/>
              <a:t>Water</a:t>
            </a:r>
            <a:r>
              <a:rPr lang="en-US" sz="1600" dirty="0"/>
              <a:t> – 5.2 million GPD of conservation in 2030 from 2001 baseline – NOT SURE</a:t>
            </a:r>
          </a:p>
          <a:p>
            <a:pPr lvl="1"/>
            <a:r>
              <a:rPr lang="en-US" sz="1600" u="sng" dirty="0"/>
              <a:t>Collaboration</a:t>
            </a:r>
            <a:r>
              <a:rPr lang="en-US" sz="1600" dirty="0"/>
              <a:t> – partner with Utilities across city boundaries to address environmental issues more effectively – ONGOING</a:t>
            </a:r>
          </a:p>
          <a:p>
            <a:pPr lvl="1"/>
            <a:r>
              <a:rPr lang="en-US" sz="1600" u="sng" dirty="0"/>
              <a:t>Economy</a:t>
            </a:r>
            <a:r>
              <a:rPr lang="en-US" sz="1600" dirty="0"/>
              <a:t> – support Clean Tech sector to strengthen the economic health of San Mateo County – ONGOING</a:t>
            </a:r>
          </a:p>
          <a:p>
            <a:pPr lvl="1"/>
            <a:r>
              <a:rPr lang="en-US" sz="1600" u="sng" dirty="0"/>
              <a:t>Leadership</a:t>
            </a:r>
            <a:r>
              <a:rPr lang="en-US" sz="1600" dirty="0"/>
              <a:t> – encourage environmental leadership </a:t>
            </a:r>
            <a:r>
              <a:rPr lang="en-US" sz="1600" u="sng" dirty="0"/>
              <a:t>from the top</a:t>
            </a:r>
            <a:r>
              <a:rPr lang="en-US" sz="1600" dirty="0"/>
              <a:t> in the public sector, business, and community, to meet Energy Strategy goals - ONGOING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28388" cy="309384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Governor's Climate Conference:</a:t>
            </a:r>
          </a:p>
          <a:p>
            <a:r>
              <a:rPr lang="en-US" sz="2000" dirty="0"/>
              <a:t>September 12-14, 2018</a:t>
            </a:r>
          </a:p>
          <a:p>
            <a:r>
              <a:rPr lang="en-US" sz="2000" dirty="0"/>
              <a:t>In San Francisco (probably </a:t>
            </a:r>
            <a:r>
              <a:rPr lang="en-US" sz="2000" dirty="0" err="1"/>
              <a:t>Moscone</a:t>
            </a:r>
            <a:r>
              <a:rPr lang="en-US" sz="2000" dirty="0"/>
              <a:t> Center)</a:t>
            </a:r>
          </a:p>
          <a:p>
            <a:r>
              <a:rPr lang="en-US" sz="2000" dirty="0"/>
              <a:t>Getting in the conference</a:t>
            </a:r>
          </a:p>
          <a:p>
            <a:pPr lvl="1"/>
            <a:r>
              <a:rPr lang="en-US" sz="1600" dirty="0"/>
              <a:t>Letter to the Cities and Stakeholders</a:t>
            </a:r>
          </a:p>
          <a:p>
            <a:pPr lvl="2"/>
            <a:r>
              <a:rPr lang="en-US" sz="1400" dirty="0"/>
              <a:t>Green Tech</a:t>
            </a:r>
          </a:p>
          <a:p>
            <a:pPr lvl="2"/>
            <a:r>
              <a:rPr lang="en-US" sz="1400" dirty="0"/>
              <a:t>City Accomplishments</a:t>
            </a:r>
          </a:p>
          <a:p>
            <a:pPr lvl="1"/>
            <a:r>
              <a:rPr lang="en-US" sz="1600" dirty="0"/>
              <a:t>Engagement with the Governor’s Office</a:t>
            </a:r>
          </a:p>
          <a:p>
            <a:pPr lvl="1"/>
            <a:r>
              <a:rPr lang="en-US" sz="1600" dirty="0"/>
              <a:t>Planning a session</a:t>
            </a:r>
          </a:p>
          <a:p>
            <a:pPr lvl="1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120640"/>
            <a:ext cx="5528388" cy="11387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Other Potential Efforts: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896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646" y="251927"/>
            <a:ext cx="4829342" cy="62608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016620" y="671804"/>
            <a:ext cx="315522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Draft letter to Cities:</a:t>
            </a:r>
          </a:p>
          <a:p>
            <a:r>
              <a:rPr lang="en-US" sz="2000" dirty="0"/>
              <a:t>Stakeholders: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SAMCEDA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BAWSCA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301206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6924" y="1466138"/>
            <a:ext cx="10515600" cy="1325563"/>
          </a:xfrm>
        </p:spPr>
        <p:txBody>
          <a:bodyPr/>
          <a:lstStyle/>
          <a:p>
            <a:r>
              <a:rPr lang="en-US" dirty="0"/>
              <a:t>Meeting Dates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5296" y="3826109"/>
            <a:ext cx="11433048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March 21					August 15</a:t>
            </a:r>
          </a:p>
          <a:p>
            <a:pPr marL="0" indent="0">
              <a:buNone/>
            </a:pPr>
            <a:r>
              <a:rPr lang="en-US" sz="2000" dirty="0"/>
              <a:t>April 18						September 19</a:t>
            </a:r>
          </a:p>
          <a:p>
            <a:pPr marL="0" indent="0">
              <a:buNone/>
            </a:pPr>
            <a:r>
              <a:rPr lang="en-US" sz="2000" dirty="0"/>
              <a:t>May 16						October 17</a:t>
            </a:r>
          </a:p>
          <a:p>
            <a:pPr marL="0" indent="0">
              <a:buNone/>
            </a:pPr>
            <a:r>
              <a:rPr lang="en-US" sz="2000" dirty="0"/>
              <a:t>June 27 (4</a:t>
            </a:r>
            <a:r>
              <a:rPr lang="en-US" sz="2000" baseline="30000" dirty="0"/>
              <a:t>th</a:t>
            </a:r>
            <a:r>
              <a:rPr lang="en-US" sz="2000" dirty="0"/>
              <a:t> week due to SEEC Forum)		November 28 (4</a:t>
            </a:r>
            <a:r>
              <a:rPr lang="en-US" sz="2000" baseline="30000" dirty="0"/>
              <a:t>th</a:t>
            </a:r>
            <a:r>
              <a:rPr lang="en-US" sz="2000" dirty="0"/>
              <a:t> week due to Thanksgiving)</a:t>
            </a:r>
          </a:p>
          <a:p>
            <a:pPr marL="0" indent="0">
              <a:buNone/>
            </a:pPr>
            <a:r>
              <a:rPr lang="en-US" sz="2000" dirty="0"/>
              <a:t>July 18						December 19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0"/>
            <a:ext cx="47244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0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162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RMCP Committee Work - 2018</vt:lpstr>
      <vt:lpstr>PowerPoint Presentation</vt:lpstr>
      <vt:lpstr>Meeting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Dates</dc:title>
  <dc:creator>Kim Springer</dc:creator>
  <cp:lastModifiedBy>Kim Springer</cp:lastModifiedBy>
  <cp:revision>9</cp:revision>
  <dcterms:created xsi:type="dcterms:W3CDTF">2018-02-21T19:20:05Z</dcterms:created>
  <dcterms:modified xsi:type="dcterms:W3CDTF">2018-02-21T21:26:14Z</dcterms:modified>
</cp:coreProperties>
</file>