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6.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7.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8.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9.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10.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11.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12.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3.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comment1.xml" ContentType="application/vnd.openxmlformats-officedocument.presentationml.comments+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1" r:id="rId3"/>
    <p:sldMasterId id="2147483690" r:id="rId4"/>
    <p:sldMasterId id="2147483699" r:id="rId5"/>
    <p:sldMasterId id="2147483708" r:id="rId6"/>
    <p:sldMasterId id="2147483717" r:id="rId7"/>
    <p:sldMasterId id="2147483726" r:id="rId8"/>
    <p:sldMasterId id="2147483735" r:id="rId9"/>
    <p:sldMasterId id="2147483744" r:id="rId10"/>
    <p:sldMasterId id="2147483753" r:id="rId11"/>
    <p:sldMasterId id="2147483762" r:id="rId12"/>
    <p:sldMasterId id="2147483771" r:id="rId13"/>
    <p:sldMasterId id="2147483780" r:id="rId14"/>
  </p:sldMasterIdLst>
  <p:notesMasterIdLst>
    <p:notesMasterId r:id="rId47"/>
  </p:notesMasterIdLst>
  <p:sldIdLst>
    <p:sldId id="256" r:id="rId15"/>
    <p:sldId id="257" r:id="rId16"/>
    <p:sldId id="258" r:id="rId17"/>
    <p:sldId id="259" r:id="rId18"/>
    <p:sldId id="260" r:id="rId19"/>
    <p:sldId id="261" r:id="rId20"/>
    <p:sldId id="262" r:id="rId21"/>
    <p:sldId id="263" r:id="rId22"/>
    <p:sldId id="264" r:id="rId23"/>
    <p:sldId id="265" r:id="rId24"/>
    <p:sldId id="266" r:id="rId25"/>
    <p:sldId id="267" r:id="rId26"/>
    <p:sldId id="268" r:id="rId27"/>
    <p:sldId id="270" r:id="rId28"/>
    <p:sldId id="272" r:id="rId29"/>
    <p:sldId id="273" r:id="rId30"/>
    <p:sldId id="274" r:id="rId31"/>
    <p:sldId id="275" r:id="rId32"/>
    <p:sldId id="276" r:id="rId33"/>
    <p:sldId id="277" r:id="rId34"/>
    <p:sldId id="278" r:id="rId35"/>
    <p:sldId id="279" r:id="rId36"/>
    <p:sldId id="280" r:id="rId37"/>
    <p:sldId id="281" r:id="rId38"/>
    <p:sldId id="282" r:id="rId39"/>
    <p:sldId id="283" r:id="rId40"/>
    <p:sldId id="284" r:id="rId41"/>
    <p:sldId id="285" r:id="rId42"/>
    <p:sldId id="286" r:id="rId43"/>
    <p:sldId id="287" r:id="rId44"/>
    <p:sldId id="288" r:id="rId45"/>
    <p:sldId id="289" r:id="rId4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lini Kannan"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8" autoAdjust="0"/>
    <p:restoredTop sz="94660"/>
  </p:normalViewPr>
  <p:slideViewPr>
    <p:cSldViewPr snapToGrid="0">
      <p:cViewPr varScale="1">
        <p:scale>
          <a:sx n="99" d="100"/>
          <a:sy n="99" d="100"/>
        </p:scale>
        <p:origin x="245" y="91"/>
      </p:cViewPr>
      <p:guideLst/>
    </p:cSldViewPr>
  </p:slideViewPr>
  <p:notesTextViewPr>
    <p:cViewPr>
      <p:scale>
        <a:sx n="1" d="1"/>
        <a:sy n="1" d="1"/>
      </p:scale>
      <p:origin x="0" y="0"/>
    </p:cViewPr>
  </p:notesTextViewPr>
  <p:notesViewPr>
    <p:cSldViewPr snapToGrid="0">
      <p:cViewPr varScale="1">
        <p:scale>
          <a:sx n="67" d="100"/>
          <a:sy n="67" d="100"/>
        </p:scale>
        <p:origin x="3115" y="5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3" Type="http://schemas.openxmlformats.org/officeDocument/2006/relationships/slideMaster" Target="slideMasters/slideMaster3.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2" Type="http://schemas.openxmlformats.org/officeDocument/2006/relationships/slideMaster" Target="slideMasters/slideMaster2.xml"/><Relationship Id="rId16" Type="http://schemas.openxmlformats.org/officeDocument/2006/relationships/slide" Target="slides/slide2.xml"/><Relationship Id="rId20" Type="http://schemas.openxmlformats.org/officeDocument/2006/relationships/slide" Target="slides/slide6.xml"/><Relationship Id="rId29" Type="http://schemas.openxmlformats.org/officeDocument/2006/relationships/slide" Target="slides/slide15.xml"/><Relationship Id="rId41"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 Type="http://schemas.openxmlformats.org/officeDocument/2006/relationships/slideMaster" Target="slideMasters/slideMaster5.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commentAuthors" Target="commentAuthors.xml"/><Relationship Id="rId8" Type="http://schemas.openxmlformats.org/officeDocument/2006/relationships/slideMaster" Target="slideMasters/slideMaster8.xml"/><Relationship Id="rId51"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09-24T20:38:54.140" idx="1">
    <p:pos x="0" y="0"/>
    <p:text>Include pros and cons</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6F30AC-B385-4AF2-948C-6CA61ED5BBFD}" type="datetimeFigureOut">
              <a:rPr lang="en-US" smtClean="0"/>
              <a:t>10/15/2019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CC961C-2378-4A2E-899E-579FC060EDED}" type="slidenum">
              <a:rPr lang="en-US" smtClean="0"/>
              <a:t>‹#›</a:t>
            </a:fld>
            <a:endParaRPr lang="en-US"/>
          </a:p>
        </p:txBody>
      </p:sp>
    </p:spTree>
    <p:extLst>
      <p:ext uri="{BB962C8B-B14F-4D97-AF65-F5344CB8AC3E}">
        <p14:creationId xmlns:p14="http://schemas.microsoft.com/office/powerpoint/2010/main" val="26185798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selfgenca.com/home/program_metrics/"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mcecleanenergy.org/solar-customers/"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algn="r">
              <a:buSzPts val="1400"/>
            </a:pPr>
            <a:fld id="{00000000-1234-1234-1234-123412341234}" type="slidenum">
              <a:rPr lang="en-US"/>
              <a:pPr algn="r">
                <a:buSzPts val="1400"/>
              </a:pPr>
              <a:t>2</a:t>
            </a:fld>
            <a:endParaRPr/>
          </a:p>
        </p:txBody>
      </p:sp>
      <p:sp>
        <p:nvSpPr>
          <p:cNvPr id="157" name="Google Shape;157;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58" name="Google Shape;158;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171450" lvl="0" indent="-95250" algn="l" rtl="0">
              <a:lnSpc>
                <a:spcPct val="100000"/>
              </a:lnSpc>
              <a:spcBef>
                <a:spcPts val="0"/>
              </a:spcBef>
              <a:spcAft>
                <a:spcPts val="0"/>
              </a:spcAft>
              <a:buClr>
                <a:schemeClr val="dk1"/>
              </a:buClr>
              <a:buSzPts val="1200"/>
              <a:buFont typeface="Arial"/>
              <a:buNone/>
            </a:pPr>
            <a:endParaRPr/>
          </a:p>
        </p:txBody>
      </p:sp>
    </p:spTree>
    <p:extLst>
      <p:ext uri="{BB962C8B-B14F-4D97-AF65-F5344CB8AC3E}">
        <p14:creationId xmlns:p14="http://schemas.microsoft.com/office/powerpoint/2010/main" val="42388329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64577499d0_0_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1" name="Google Shape;401;g64577499d0_0_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endParaRPr/>
          </a:p>
        </p:txBody>
      </p:sp>
      <p:sp>
        <p:nvSpPr>
          <p:cNvPr id="402" name="Google Shape;402;g64577499d0_0_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algn="r">
              <a:buSzPts val="1400"/>
            </a:pPr>
            <a:fld id="{00000000-1234-1234-1234-123412341234}" type="slidenum">
              <a:rPr lang="en-US"/>
              <a:pPr algn="r">
                <a:buSzPts val="1400"/>
              </a:pPr>
              <a:t>11</a:t>
            </a:fld>
            <a:endParaRPr/>
          </a:p>
        </p:txBody>
      </p:sp>
    </p:spTree>
    <p:extLst>
      <p:ext uri="{BB962C8B-B14F-4D97-AF65-F5344CB8AC3E}">
        <p14:creationId xmlns:p14="http://schemas.microsoft.com/office/powerpoint/2010/main" val="41191399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6389f813bb_0_20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9" name="Google Shape;409;g6389f813bb_0_20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914400" lvl="1" indent="-298450" algn="l" rtl="0">
              <a:lnSpc>
                <a:spcPct val="115000"/>
              </a:lnSpc>
              <a:spcBef>
                <a:spcPts val="0"/>
              </a:spcBef>
              <a:spcAft>
                <a:spcPts val="0"/>
              </a:spcAft>
              <a:buClr>
                <a:schemeClr val="dk1"/>
              </a:buClr>
              <a:buSzPts val="1100"/>
              <a:buChar char="-"/>
            </a:pPr>
            <a:endParaRPr/>
          </a:p>
        </p:txBody>
      </p:sp>
      <p:sp>
        <p:nvSpPr>
          <p:cNvPr id="410" name="Google Shape;410;g6389f813bb_0_20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algn="r">
              <a:buSzPts val="1400"/>
            </a:pPr>
            <a:fld id="{00000000-1234-1234-1234-123412341234}" type="slidenum">
              <a:rPr lang="en-US"/>
              <a:pPr algn="r">
                <a:buSzPts val="1400"/>
              </a:pPr>
              <a:t>12</a:t>
            </a:fld>
            <a:endParaRPr/>
          </a:p>
        </p:txBody>
      </p:sp>
    </p:spTree>
    <p:extLst>
      <p:ext uri="{BB962C8B-B14F-4D97-AF65-F5344CB8AC3E}">
        <p14:creationId xmlns:p14="http://schemas.microsoft.com/office/powerpoint/2010/main" val="20047189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63aded3343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63aded3343_0_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457200" lvl="0" indent="-317500" algn="l" rtl="0">
              <a:spcBef>
                <a:spcPts val="360"/>
              </a:spcBef>
              <a:spcAft>
                <a:spcPts val="0"/>
              </a:spcAft>
              <a:buSzPts val="1400"/>
              <a:buChar char="●"/>
            </a:pPr>
            <a:r>
              <a:rPr lang="en-US"/>
              <a:t>Federal ITC dates are based on commencing construction before Dec 31, of each year listed above</a:t>
            </a:r>
            <a:endParaRPr/>
          </a:p>
          <a:p>
            <a:pPr marL="457200" lvl="0" indent="-317500" algn="l" rtl="0">
              <a:spcBef>
                <a:spcPts val="0"/>
              </a:spcBef>
              <a:spcAft>
                <a:spcPts val="0"/>
              </a:spcAft>
              <a:buSzPts val="1400"/>
              <a:buChar char="●"/>
            </a:pPr>
            <a:r>
              <a:rPr lang="en-US"/>
              <a:t>MACRS - modified accelerated cost recovery schedule- this tax incentive allows the depreciation (for tax purposes) to be accelerated to 5 or 6 years instead of over the 25 year life of the PV system. Bonus depreciation allows the entire solar PV and energy storage system to be written off in the first year. The developer must find a partner with adequate tax appetite to take the full incentive.</a:t>
            </a:r>
            <a:endParaRPr/>
          </a:p>
          <a:p>
            <a:pPr marL="457200" lvl="0" indent="-317500" algn="l" rtl="0">
              <a:spcBef>
                <a:spcPts val="0"/>
              </a:spcBef>
              <a:spcAft>
                <a:spcPts val="0"/>
              </a:spcAft>
              <a:buSzPts val="1400"/>
              <a:buChar char="●"/>
            </a:pPr>
            <a:r>
              <a:rPr lang="en-US"/>
              <a:t>Self-Generation incentive program: Currently the program offers an incentive of $0.35/Wh, if ITC is taken, the incentive decreases to $0.25/Wh. This is for PG&amp;E SGIP program Step 3. </a:t>
            </a:r>
            <a:r>
              <a:rPr lang="en-US" sz="1100">
                <a:latin typeface="Arial"/>
                <a:ea typeface="Arial"/>
                <a:cs typeface="Arial"/>
                <a:sym typeface="Arial"/>
              </a:rPr>
              <a:t>More info here: </a:t>
            </a:r>
            <a:r>
              <a:rPr lang="en-US" sz="1100" u="sng">
                <a:solidFill>
                  <a:schemeClr val="hlink"/>
                </a:solidFill>
                <a:latin typeface="Arial"/>
                <a:ea typeface="Arial"/>
                <a:cs typeface="Arial"/>
                <a:sym typeface="Arial"/>
                <a:hlinkClick r:id="rId3"/>
              </a:rPr>
              <a:t>https://www.selfgenca.com/home/program_metrics/</a:t>
            </a:r>
            <a:endParaRPr/>
          </a:p>
          <a:p>
            <a:pPr marL="457200" lvl="0" indent="-317500" algn="l" rtl="0">
              <a:spcBef>
                <a:spcPts val="0"/>
              </a:spcBef>
              <a:spcAft>
                <a:spcPts val="0"/>
              </a:spcAft>
              <a:buSzPts val="1400"/>
              <a:buChar char="●"/>
            </a:pPr>
            <a:r>
              <a:rPr lang="en-US"/>
              <a:t>MCE NEM Credit- A special meter tracks the difference between the amount of electricity your solar panels produce and the amount of electricity you use during each billing cycle. When your panels produce more electricity than you use, you receive a credit on your bill. MCE pays premium rates for excess electricity – crediting customers an extra $0.01/kWh –and rolls over excess credits every month (up to $5,000). If you earn credits of $100 or more, you’ll have an option to “cash out” each April. More info here: </a:t>
            </a:r>
            <a:r>
              <a:rPr lang="en-US" sz="1100" u="sng">
                <a:solidFill>
                  <a:schemeClr val="hlink"/>
                </a:solidFill>
                <a:latin typeface="Arial"/>
                <a:ea typeface="Arial"/>
                <a:cs typeface="Arial"/>
                <a:sym typeface="Arial"/>
                <a:hlinkClick r:id="rId4"/>
              </a:rPr>
              <a:t>https://www.mcecleanenergy.org/solar-customers/</a:t>
            </a:r>
            <a:endParaRPr/>
          </a:p>
        </p:txBody>
      </p:sp>
      <p:sp>
        <p:nvSpPr>
          <p:cNvPr id="426" name="Google Shape;426;g63aded3343_0_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algn="r">
              <a:buSzPts val="1200"/>
            </a:pPr>
            <a:fld id="{00000000-1234-1234-1234-123412341234}" type="slidenum">
              <a:rPr lang="en-US"/>
              <a:pPr algn="r">
                <a:buSzPts val="1200"/>
              </a:pPr>
              <a:t>13</a:t>
            </a:fld>
            <a:endParaRPr/>
          </a:p>
        </p:txBody>
      </p:sp>
    </p:spTree>
    <p:extLst>
      <p:ext uri="{BB962C8B-B14F-4D97-AF65-F5344CB8AC3E}">
        <p14:creationId xmlns:p14="http://schemas.microsoft.com/office/powerpoint/2010/main" val="13422705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6314c42bc5_0_1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99" name="Google Shape;199;g6314c42bc5_0_10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endParaRPr/>
          </a:p>
        </p:txBody>
      </p:sp>
      <p:sp>
        <p:nvSpPr>
          <p:cNvPr id="200" name="Google Shape;200;g6314c42bc5_0_108:notes"/>
          <p:cNvSpPr txBox="1"/>
          <p:nvPr/>
        </p:nvSpPr>
        <p:spPr>
          <a:xfrm>
            <a:off x="4008708" y="8893296"/>
            <a:ext cx="3066600" cy="468300"/>
          </a:xfrm>
          <a:prstGeom prst="rect">
            <a:avLst/>
          </a:prstGeom>
          <a:noFill/>
          <a:ln>
            <a:noFill/>
          </a:ln>
        </p:spPr>
        <p:txBody>
          <a:bodyPr spcFirstLastPara="1" wrap="square" lIns="93900" tIns="46950" rIns="93900" bIns="46950" anchor="b" anchorCtr="0">
            <a:noAutofit/>
          </a:bodyPr>
          <a:lstStyle/>
          <a:p>
            <a:pPr algn="r">
              <a:buClr>
                <a:srgbClr val="000000"/>
              </a:buClr>
              <a:buSzPts val="1200"/>
              <a:buFont typeface="Arial"/>
              <a:buNone/>
            </a:pPr>
            <a:fld id="{00000000-1234-1234-1234-123412341234}" type="slidenum">
              <a:rPr lang="en-US" sz="1200" kern="0">
                <a:solidFill>
                  <a:srgbClr val="000000"/>
                </a:solidFill>
                <a:ea typeface="Calibri"/>
                <a:cs typeface="Calibri"/>
                <a:sym typeface="Calibri"/>
              </a:rPr>
              <a:pPr algn="r">
                <a:buClr>
                  <a:srgbClr val="000000"/>
                </a:buClr>
                <a:buSzPts val="1200"/>
                <a:buFont typeface="Arial"/>
                <a:buNone/>
              </a:pPr>
              <a:t>3</a:t>
            </a:fld>
            <a:endParaRPr sz="1200" kern="0">
              <a:solidFill>
                <a:srgbClr val="000000"/>
              </a:solidFill>
              <a:ea typeface="Calibri"/>
              <a:cs typeface="Calibri"/>
              <a:sym typeface="Calibri"/>
            </a:endParaRPr>
          </a:p>
        </p:txBody>
      </p:sp>
    </p:spTree>
    <p:extLst>
      <p:ext uri="{BB962C8B-B14F-4D97-AF65-F5344CB8AC3E}">
        <p14:creationId xmlns:p14="http://schemas.microsoft.com/office/powerpoint/2010/main" val="5331720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6389f813bb_0_7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 name="Google Shape;212;g6389f813bb_0_7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Clr>
                <a:schemeClr val="dk1"/>
              </a:buClr>
              <a:buSzPts val="1200"/>
              <a:buFont typeface="Arial"/>
              <a:buChar char="•"/>
            </a:pPr>
            <a:r>
              <a:rPr lang="en-US"/>
              <a:t>This slide describes the proposal developed for Calistoga</a:t>
            </a:r>
            <a:endParaRPr/>
          </a:p>
          <a:p>
            <a:pPr marL="171450" lvl="0" indent="-171450" algn="l" rtl="0">
              <a:lnSpc>
                <a:spcPct val="100000"/>
              </a:lnSpc>
              <a:spcBef>
                <a:spcPts val="360"/>
              </a:spcBef>
              <a:spcAft>
                <a:spcPts val="0"/>
              </a:spcAft>
              <a:buClr>
                <a:schemeClr val="dk1"/>
              </a:buClr>
              <a:buSzPts val="1200"/>
              <a:buFont typeface="Arial"/>
              <a:buChar char="•"/>
            </a:pPr>
            <a:r>
              <a:rPr lang="en-US"/>
              <a:t>The proposal covers the feasibility assessment (solar siting survey, early stage shortlisting of sites, basic technical and economic analysis)</a:t>
            </a:r>
            <a:endParaRPr/>
          </a:p>
          <a:p>
            <a:pPr marL="628650" lvl="1" indent="-171450" algn="l" rtl="0">
              <a:lnSpc>
                <a:spcPct val="100000"/>
              </a:lnSpc>
              <a:spcBef>
                <a:spcPts val="360"/>
              </a:spcBef>
              <a:spcAft>
                <a:spcPts val="0"/>
              </a:spcAft>
              <a:buClr>
                <a:schemeClr val="dk1"/>
              </a:buClr>
              <a:buSzPts val="1200"/>
              <a:buFont typeface="Arial"/>
              <a:buChar char="•"/>
            </a:pPr>
            <a:r>
              <a:rPr lang="en-US"/>
              <a:t>Outcomes include a presentation with preliminary findings, and ongoing meetings</a:t>
            </a:r>
            <a:endParaRPr/>
          </a:p>
          <a:p>
            <a:pPr marL="171450" lvl="0" indent="-171450" algn="l" rtl="0">
              <a:lnSpc>
                <a:spcPct val="100000"/>
              </a:lnSpc>
              <a:spcBef>
                <a:spcPts val="360"/>
              </a:spcBef>
              <a:spcAft>
                <a:spcPts val="0"/>
              </a:spcAft>
              <a:buClr>
                <a:schemeClr val="dk1"/>
              </a:buClr>
              <a:buSzPts val="1200"/>
              <a:buFont typeface="Arial"/>
              <a:buChar char="•"/>
            </a:pPr>
            <a:r>
              <a:rPr lang="en-US"/>
              <a:t>Planning and Engineering- deep dive feasibility assessment for 5-6 critical facilities or priority sites</a:t>
            </a:r>
            <a:endParaRPr/>
          </a:p>
          <a:p>
            <a:pPr marL="628650" lvl="1" indent="-171450" algn="l" rtl="0">
              <a:lnSpc>
                <a:spcPct val="100000"/>
              </a:lnSpc>
              <a:spcBef>
                <a:spcPts val="360"/>
              </a:spcBef>
              <a:spcAft>
                <a:spcPts val="0"/>
              </a:spcAft>
              <a:buClr>
                <a:schemeClr val="dk1"/>
              </a:buClr>
              <a:buSzPts val="1200"/>
              <a:buFont typeface="Arial"/>
              <a:buChar char="•"/>
            </a:pPr>
            <a:r>
              <a:rPr lang="en-US"/>
              <a:t>Meetings will include on-site assessments, finance meeting, design reviews, and a meeting with the utility</a:t>
            </a:r>
            <a:endParaRPr/>
          </a:p>
          <a:p>
            <a:pPr marL="628650" lvl="1" indent="-171450" algn="l" rtl="0">
              <a:lnSpc>
                <a:spcPct val="100000"/>
              </a:lnSpc>
              <a:spcBef>
                <a:spcPts val="360"/>
              </a:spcBef>
              <a:spcAft>
                <a:spcPts val="0"/>
              </a:spcAft>
              <a:buClr>
                <a:schemeClr val="dk1"/>
              </a:buClr>
              <a:buSzPts val="1200"/>
              <a:buFont typeface="Arial"/>
              <a:buChar char="•"/>
            </a:pPr>
            <a:r>
              <a:rPr lang="en-US"/>
              <a:t>Outcomes include draft and final design and economics presentations with:</a:t>
            </a:r>
            <a:endParaRPr/>
          </a:p>
          <a:p>
            <a:pPr marL="628650" lvl="1" indent="-171450" algn="l" rtl="0">
              <a:lnSpc>
                <a:spcPct val="100000"/>
              </a:lnSpc>
              <a:spcBef>
                <a:spcPts val="36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Electric load analysis, utility bill analysis, system sizing analysis, and economics overview</a:t>
            </a:r>
            <a:endParaRPr/>
          </a:p>
          <a:p>
            <a:pPr marL="628650" lvl="1" indent="-171450" algn="l" rtl="0">
              <a:lnSpc>
                <a:spcPct val="100000"/>
              </a:lnSpc>
              <a:spcBef>
                <a:spcPts val="36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Electrical contractor will provide: interconnection summary, single line diagrams, and civil site drawings</a:t>
            </a:r>
            <a:endParaRPr/>
          </a:p>
          <a:p>
            <a:pPr marL="171450" lvl="0" indent="-171450" algn="l" rtl="0">
              <a:lnSpc>
                <a:spcPct val="100000"/>
              </a:lnSpc>
              <a:spcBef>
                <a:spcPts val="360"/>
              </a:spcBef>
              <a:spcAft>
                <a:spcPts val="0"/>
              </a:spcAft>
              <a:buClr>
                <a:schemeClr val="dk1"/>
              </a:buClr>
              <a:buSzPts val="1200"/>
              <a:buFont typeface="Arial"/>
              <a:buChar char="•"/>
            </a:pPr>
            <a:r>
              <a:rPr lang="en-US"/>
              <a:t>Develop RFP specifications:</a:t>
            </a:r>
            <a:endParaRPr/>
          </a:p>
          <a:p>
            <a:pPr marL="628650" lvl="1" indent="-171450" algn="l" rtl="0">
              <a:lnSpc>
                <a:spcPct val="100000"/>
              </a:lnSpc>
              <a:spcBef>
                <a:spcPts val="360"/>
              </a:spcBef>
              <a:spcAft>
                <a:spcPts val="0"/>
              </a:spcAft>
              <a:buClr>
                <a:schemeClr val="dk1"/>
              </a:buClr>
              <a:buSzPts val="1200"/>
              <a:buFont typeface="Arial"/>
              <a:buChar char="•"/>
            </a:pPr>
            <a:r>
              <a:rPr lang="en-US"/>
              <a:t>Develop RFP specifications and work with the city to integrate it into the city's boilerplate RFP language so there can be a competitive bid process.</a:t>
            </a:r>
            <a:endParaRPr/>
          </a:p>
          <a:p>
            <a:pPr marL="171450" lvl="0" indent="-171450" algn="l" rtl="0">
              <a:lnSpc>
                <a:spcPct val="100000"/>
              </a:lnSpc>
              <a:spcBef>
                <a:spcPts val="360"/>
              </a:spcBef>
              <a:spcAft>
                <a:spcPts val="0"/>
              </a:spcAft>
              <a:buClr>
                <a:schemeClr val="dk1"/>
              </a:buClr>
              <a:buSzPts val="1200"/>
              <a:buFont typeface="Arial"/>
              <a:buChar char="•"/>
            </a:pPr>
            <a:r>
              <a:rPr lang="en-US"/>
              <a:t>Total of ~442 hours, $69,000</a:t>
            </a:r>
            <a:endParaRPr/>
          </a:p>
        </p:txBody>
      </p:sp>
      <p:sp>
        <p:nvSpPr>
          <p:cNvPr id="213" name="Google Shape;213;g6389f813bb_0_7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algn="r">
              <a:buSzPts val="1400"/>
            </a:pPr>
            <a:fld id="{00000000-1234-1234-1234-123412341234}" type="slidenum">
              <a:rPr lang="en-US"/>
              <a:pPr algn="r">
                <a:buSzPts val="1400"/>
              </a:pPr>
              <a:t>4</a:t>
            </a:fld>
            <a:endParaRPr/>
          </a:p>
        </p:txBody>
      </p:sp>
    </p:spTree>
    <p:extLst>
      <p:ext uri="{BB962C8B-B14F-4D97-AF65-F5344CB8AC3E}">
        <p14:creationId xmlns:p14="http://schemas.microsoft.com/office/powerpoint/2010/main" val="36488163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6389f813bb_0_2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0" name="Google Shape;250;g6389f813bb_0_2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298450" algn="l" rtl="0">
              <a:spcBef>
                <a:spcPts val="480"/>
              </a:spcBef>
              <a:spcAft>
                <a:spcPts val="0"/>
              </a:spcAft>
              <a:buClr>
                <a:schemeClr val="dk1"/>
              </a:buClr>
              <a:buSzPts val="1100"/>
              <a:buChar char="•"/>
            </a:pPr>
            <a:r>
              <a:rPr lang="en-US" sz="1100">
                <a:latin typeface="Arial"/>
                <a:ea typeface="Arial"/>
                <a:cs typeface="Arial"/>
                <a:sym typeface="Arial"/>
              </a:rPr>
              <a:t>Survey city via Google Earth to determine viable rooftops and parking areas</a:t>
            </a:r>
            <a:endParaRPr sz="1100">
              <a:latin typeface="Arial"/>
              <a:ea typeface="Arial"/>
              <a:cs typeface="Arial"/>
              <a:sym typeface="Arial"/>
            </a:endParaRPr>
          </a:p>
          <a:p>
            <a:pPr marL="914400" lvl="1" indent="-298450" algn="l" rtl="0">
              <a:spcBef>
                <a:spcPts val="480"/>
              </a:spcBef>
              <a:spcAft>
                <a:spcPts val="0"/>
              </a:spcAft>
              <a:buClr>
                <a:schemeClr val="dk1"/>
              </a:buClr>
              <a:buSzPts val="1100"/>
              <a:buChar char="•"/>
            </a:pPr>
            <a:r>
              <a:rPr lang="en-US" sz="1100">
                <a:latin typeface="Arial"/>
                <a:ea typeface="Arial"/>
                <a:cs typeface="Arial"/>
                <a:sym typeface="Arial"/>
              </a:rPr>
              <a:t>Includes schools, municipal buildings, and large private buildings</a:t>
            </a:r>
            <a:endParaRPr sz="1100">
              <a:latin typeface="Arial"/>
              <a:ea typeface="Arial"/>
              <a:cs typeface="Arial"/>
              <a:sym typeface="Arial"/>
            </a:endParaRPr>
          </a:p>
          <a:p>
            <a:pPr marL="457200" lvl="0" indent="-298450" algn="l" rtl="0">
              <a:spcBef>
                <a:spcPts val="480"/>
              </a:spcBef>
              <a:spcAft>
                <a:spcPts val="0"/>
              </a:spcAft>
              <a:buClr>
                <a:schemeClr val="dk1"/>
              </a:buClr>
              <a:buSzPts val="1100"/>
              <a:buChar char="•"/>
            </a:pPr>
            <a:r>
              <a:rPr lang="en-US" sz="1100">
                <a:latin typeface="Arial"/>
                <a:ea typeface="Arial"/>
                <a:cs typeface="Arial"/>
                <a:sym typeface="Arial"/>
              </a:rPr>
              <a:t>Estimate physical size of PV solar system through available space</a:t>
            </a:r>
            <a:endParaRPr sz="1100">
              <a:latin typeface="Arial"/>
              <a:ea typeface="Arial"/>
              <a:cs typeface="Arial"/>
              <a:sym typeface="Arial"/>
            </a:endParaRPr>
          </a:p>
          <a:p>
            <a:pPr marL="457200" lvl="0" indent="-298450" algn="l" rtl="0">
              <a:spcBef>
                <a:spcPts val="480"/>
              </a:spcBef>
              <a:spcAft>
                <a:spcPts val="0"/>
              </a:spcAft>
              <a:buClr>
                <a:schemeClr val="dk1"/>
              </a:buClr>
              <a:buSzPts val="1100"/>
              <a:buChar char="•"/>
            </a:pPr>
            <a:r>
              <a:rPr lang="en-US" sz="1100">
                <a:latin typeface="Arial"/>
                <a:ea typeface="Arial"/>
                <a:cs typeface="Arial"/>
                <a:sym typeface="Arial"/>
              </a:rPr>
              <a:t>Use available space and PV module size to determine electrical size of PV solar system</a:t>
            </a:r>
            <a:endParaRPr sz="1100">
              <a:latin typeface="Arial"/>
              <a:ea typeface="Arial"/>
              <a:cs typeface="Arial"/>
              <a:sym typeface="Arial"/>
            </a:endParaRPr>
          </a:p>
          <a:p>
            <a:pPr marL="457200" lvl="0" indent="-298450" algn="l" rtl="0">
              <a:spcBef>
                <a:spcPts val="480"/>
              </a:spcBef>
              <a:spcAft>
                <a:spcPts val="0"/>
              </a:spcAft>
              <a:buClr>
                <a:schemeClr val="dk1"/>
              </a:buClr>
              <a:buSzPts val="1100"/>
              <a:buChar char="•"/>
            </a:pPr>
            <a:r>
              <a:rPr lang="en-US" sz="1100">
                <a:latin typeface="Arial"/>
                <a:ea typeface="Arial"/>
                <a:cs typeface="Arial"/>
                <a:sym typeface="Arial"/>
              </a:rPr>
              <a:t>Identified available space for over 25 MW of solar panels</a:t>
            </a:r>
            <a:endParaRPr sz="1100">
              <a:latin typeface="Arial"/>
              <a:ea typeface="Arial"/>
              <a:cs typeface="Arial"/>
              <a:sym typeface="Arial"/>
            </a:endParaRPr>
          </a:p>
          <a:p>
            <a:pPr marL="171450" lvl="0" indent="-165100" algn="l" rtl="0">
              <a:lnSpc>
                <a:spcPct val="100000"/>
              </a:lnSpc>
              <a:spcBef>
                <a:spcPts val="360"/>
              </a:spcBef>
              <a:spcAft>
                <a:spcPts val="0"/>
              </a:spcAft>
              <a:buSzPts val="1100"/>
              <a:buChar char="•"/>
            </a:pPr>
            <a:endParaRPr sz="1100"/>
          </a:p>
        </p:txBody>
      </p:sp>
      <p:sp>
        <p:nvSpPr>
          <p:cNvPr id="251" name="Google Shape;251;g6389f813bb_0_2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algn="r">
              <a:buSzPts val="1400"/>
            </a:pPr>
            <a:fld id="{00000000-1234-1234-1234-123412341234}" type="slidenum">
              <a:rPr lang="en-US"/>
              <a:pPr algn="r">
                <a:buSzPts val="1400"/>
              </a:pPr>
              <a:t>5</a:t>
            </a:fld>
            <a:endParaRPr/>
          </a:p>
        </p:txBody>
      </p:sp>
    </p:spTree>
    <p:extLst>
      <p:ext uri="{BB962C8B-B14F-4D97-AF65-F5344CB8AC3E}">
        <p14:creationId xmlns:p14="http://schemas.microsoft.com/office/powerpoint/2010/main" val="38177679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6389f813bb_0_1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9" name="Google Shape;259;g6389f813bb_0_1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None/>
            </a:pPr>
            <a:r>
              <a:rPr lang="en-US"/>
              <a:t>quantitative and qualitative evaluation process</a:t>
            </a:r>
            <a:endParaRPr/>
          </a:p>
        </p:txBody>
      </p:sp>
      <p:sp>
        <p:nvSpPr>
          <p:cNvPr id="260" name="Google Shape;260;g6389f813bb_0_1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algn="r">
              <a:buSzPts val="1400"/>
            </a:pPr>
            <a:fld id="{00000000-1234-1234-1234-123412341234}" type="slidenum">
              <a:rPr lang="en-US"/>
              <a:pPr algn="r">
                <a:buSzPts val="1400"/>
              </a:pPr>
              <a:t>6</a:t>
            </a:fld>
            <a:endParaRPr/>
          </a:p>
        </p:txBody>
      </p:sp>
    </p:spTree>
    <p:extLst>
      <p:ext uri="{BB962C8B-B14F-4D97-AF65-F5344CB8AC3E}">
        <p14:creationId xmlns:p14="http://schemas.microsoft.com/office/powerpoint/2010/main" val="39978874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6389f813bb_0_1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g6389f813bb_0_16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360"/>
              </a:spcBef>
              <a:spcAft>
                <a:spcPts val="0"/>
              </a:spcAft>
              <a:buClr>
                <a:schemeClr val="dk1"/>
              </a:buClr>
              <a:buSzPts val="1200"/>
              <a:buFont typeface="Arial"/>
              <a:buChar char="•"/>
            </a:pPr>
            <a:endParaRPr/>
          </a:p>
        </p:txBody>
      </p:sp>
      <p:sp>
        <p:nvSpPr>
          <p:cNvPr id="292" name="Google Shape;292;g6389f813bb_0_16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algn="r">
              <a:buSzPts val="1400"/>
            </a:pPr>
            <a:fld id="{00000000-1234-1234-1234-123412341234}" type="slidenum">
              <a:rPr lang="en-US"/>
              <a:pPr algn="r">
                <a:buSzPts val="1400"/>
              </a:pPr>
              <a:t>7</a:t>
            </a:fld>
            <a:endParaRPr/>
          </a:p>
        </p:txBody>
      </p:sp>
    </p:spTree>
    <p:extLst>
      <p:ext uri="{BB962C8B-B14F-4D97-AF65-F5344CB8AC3E}">
        <p14:creationId xmlns:p14="http://schemas.microsoft.com/office/powerpoint/2010/main" val="30395127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6389f813bb_0_1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3" name="Google Shape;363;g6389f813bb_0_15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360"/>
              </a:spcBef>
              <a:spcAft>
                <a:spcPts val="0"/>
              </a:spcAft>
              <a:buClr>
                <a:schemeClr val="dk1"/>
              </a:buClr>
              <a:buSzPts val="1200"/>
              <a:buFont typeface="Arial"/>
              <a:buChar char="•"/>
            </a:pPr>
            <a:r>
              <a:rPr lang="en-US"/>
              <a:t>Stakeholder outreach process involved getting a list of contacts from the City Manager, and having phone calls with each one</a:t>
            </a:r>
            <a:endParaRPr/>
          </a:p>
          <a:p>
            <a:pPr marL="171450" lvl="0" indent="-184150" algn="l" rtl="0">
              <a:lnSpc>
                <a:spcPct val="100000"/>
              </a:lnSpc>
              <a:spcBef>
                <a:spcPts val="360"/>
              </a:spcBef>
              <a:spcAft>
                <a:spcPts val="0"/>
              </a:spcAft>
              <a:buSzPts val="1400"/>
              <a:buChar char="•"/>
            </a:pPr>
            <a:r>
              <a:rPr lang="en-US"/>
              <a:t>Asked stakeholders what the most critical facilities in town were, in the context of PSPS, but also other possible emergencies</a:t>
            </a:r>
            <a:endParaRPr/>
          </a:p>
          <a:p>
            <a:pPr marL="171450" lvl="0" indent="-184150" algn="l" rtl="0">
              <a:lnSpc>
                <a:spcPct val="100000"/>
              </a:lnSpc>
              <a:spcBef>
                <a:spcPts val="360"/>
              </a:spcBef>
              <a:spcAft>
                <a:spcPts val="0"/>
              </a:spcAft>
              <a:buSzPts val="1400"/>
              <a:buChar char="•"/>
            </a:pPr>
            <a:r>
              <a:rPr lang="en-US"/>
              <a:t>Focused on sites not being addressed through PG&amp;E’s resilience zones</a:t>
            </a:r>
            <a:endParaRPr/>
          </a:p>
          <a:p>
            <a:pPr marL="171450" lvl="0" indent="-184150" algn="l" rtl="0">
              <a:lnSpc>
                <a:spcPct val="100000"/>
              </a:lnSpc>
              <a:spcBef>
                <a:spcPts val="360"/>
              </a:spcBef>
              <a:spcAft>
                <a:spcPts val="0"/>
              </a:spcAft>
              <a:buSzPts val="1400"/>
              <a:buChar char="•"/>
            </a:pPr>
            <a:r>
              <a:rPr lang="en-US"/>
              <a:t>Shortlist of sites were compared- see the Site Evaluation Matrix slide in appendix </a:t>
            </a:r>
            <a:endParaRPr/>
          </a:p>
        </p:txBody>
      </p:sp>
      <p:sp>
        <p:nvSpPr>
          <p:cNvPr id="364" name="Google Shape;364;g6389f813bb_0_15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algn="r">
              <a:buSzPts val="1400"/>
            </a:pPr>
            <a:fld id="{00000000-1234-1234-1234-123412341234}" type="slidenum">
              <a:rPr lang="en-US"/>
              <a:pPr algn="r">
                <a:buSzPts val="1400"/>
              </a:pPr>
              <a:t>8</a:t>
            </a:fld>
            <a:endParaRPr/>
          </a:p>
        </p:txBody>
      </p:sp>
    </p:spTree>
    <p:extLst>
      <p:ext uri="{BB962C8B-B14F-4D97-AF65-F5344CB8AC3E}">
        <p14:creationId xmlns:p14="http://schemas.microsoft.com/office/powerpoint/2010/main" val="24115064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62be79d34f_0_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6" name="Google Shape;386;g62be79d34f_0_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None/>
            </a:pPr>
            <a:endParaRPr/>
          </a:p>
        </p:txBody>
      </p:sp>
      <p:sp>
        <p:nvSpPr>
          <p:cNvPr id="387" name="Google Shape;387;g62be79d34f_0_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algn="r">
              <a:buSzPts val="1400"/>
            </a:pPr>
            <a:fld id="{00000000-1234-1234-1234-123412341234}" type="slidenum">
              <a:rPr lang="en-US"/>
              <a:pPr algn="r">
                <a:buSzPts val="1400"/>
              </a:pPr>
              <a:t>9</a:t>
            </a:fld>
            <a:endParaRPr/>
          </a:p>
        </p:txBody>
      </p:sp>
    </p:spTree>
    <p:extLst>
      <p:ext uri="{BB962C8B-B14F-4D97-AF65-F5344CB8AC3E}">
        <p14:creationId xmlns:p14="http://schemas.microsoft.com/office/powerpoint/2010/main" val="22058080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62be79d34f_0_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4" name="Google Shape;394;g62be79d34f_0_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endParaRPr/>
          </a:p>
        </p:txBody>
      </p:sp>
      <p:sp>
        <p:nvSpPr>
          <p:cNvPr id="395" name="Google Shape;395;g62be79d34f_0_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algn="r">
              <a:buSzPts val="1400"/>
            </a:pPr>
            <a:fld id="{00000000-1234-1234-1234-123412341234}" type="slidenum">
              <a:rPr lang="en-US"/>
              <a:pPr algn="r">
                <a:buSzPts val="1400"/>
              </a:pPr>
              <a:t>10</a:t>
            </a:fld>
            <a:endParaRPr/>
          </a:p>
        </p:txBody>
      </p:sp>
    </p:spTree>
    <p:extLst>
      <p:ext uri="{BB962C8B-B14F-4D97-AF65-F5344CB8AC3E}">
        <p14:creationId xmlns:p14="http://schemas.microsoft.com/office/powerpoint/2010/main" val="1888930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3.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3.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3.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3.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4.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4.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4.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046DE24-DF56-44A3-95BA-FBC80DDA80F9}" type="datetimeFigureOut">
              <a:rPr lang="en-US" smtClean="0"/>
              <a:t>10/15/2019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895232-9E3A-4311-BB49-6AFBA158C8C1}" type="slidenum">
              <a:rPr lang="en-US" smtClean="0"/>
              <a:t>‹#›</a:t>
            </a:fld>
            <a:endParaRPr lang="en-US"/>
          </a:p>
        </p:txBody>
      </p:sp>
    </p:spTree>
    <p:extLst>
      <p:ext uri="{BB962C8B-B14F-4D97-AF65-F5344CB8AC3E}">
        <p14:creationId xmlns:p14="http://schemas.microsoft.com/office/powerpoint/2010/main" val="41396839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046DE24-DF56-44A3-95BA-FBC80DDA80F9}" type="datetimeFigureOut">
              <a:rPr lang="en-US" smtClean="0"/>
              <a:t>10/15/2019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895232-9E3A-4311-BB49-6AFBA158C8C1}" type="slidenum">
              <a:rPr lang="en-US" smtClean="0"/>
              <a:t>‹#›</a:t>
            </a:fld>
            <a:endParaRPr lang="en-US"/>
          </a:p>
        </p:txBody>
      </p:sp>
    </p:spTree>
    <p:extLst>
      <p:ext uri="{BB962C8B-B14F-4D97-AF65-F5344CB8AC3E}">
        <p14:creationId xmlns:p14="http://schemas.microsoft.com/office/powerpoint/2010/main" val="70253398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1_Title Slide" type="title">
  <p:cSld name="1_Title Slide">
    <p:spTree>
      <p:nvGrpSpPr>
        <p:cNvPr id="1" name="Shape 12"/>
        <p:cNvGrpSpPr/>
        <p:nvPr/>
      </p:nvGrpSpPr>
      <p:grpSpPr>
        <a:xfrm>
          <a:off x="0" y="0"/>
          <a:ext cx="0" cy="0"/>
          <a:chOff x="0" y="0"/>
          <a:chExt cx="0" cy="0"/>
        </a:xfrm>
      </p:grpSpPr>
      <p:sp>
        <p:nvSpPr>
          <p:cNvPr id="13" name="Google Shape;13;p2"/>
          <p:cNvSpPr/>
          <p:nvPr/>
        </p:nvSpPr>
        <p:spPr>
          <a:xfrm>
            <a:off x="0" y="3124200"/>
            <a:ext cx="9144000" cy="3352800"/>
          </a:xfrm>
          <a:prstGeom prst="rect">
            <a:avLst/>
          </a:prstGeom>
          <a:solidFill>
            <a:srgbClr val="249CF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ea typeface="Arial"/>
              <a:cs typeface="Arial"/>
              <a:sym typeface="Arial"/>
            </a:endParaRPr>
          </a:p>
        </p:txBody>
      </p:sp>
      <p:sp>
        <p:nvSpPr>
          <p:cNvPr id="14" name="Google Shape;14;p2"/>
          <p:cNvSpPr/>
          <p:nvPr/>
        </p:nvSpPr>
        <p:spPr>
          <a:xfrm>
            <a:off x="0" y="6477000"/>
            <a:ext cx="9144000" cy="381000"/>
          </a:xfrm>
          <a:prstGeom prst="rect">
            <a:avLst/>
          </a:prstGeom>
          <a:solidFill>
            <a:srgbClr val="D8D8D8"/>
          </a:solidFill>
          <a:ln>
            <a:noFill/>
          </a:ln>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ea typeface="Arial"/>
              <a:cs typeface="Arial"/>
              <a:sym typeface="Arial"/>
            </a:endParaRPr>
          </a:p>
        </p:txBody>
      </p:sp>
      <p:sp>
        <p:nvSpPr>
          <p:cNvPr id="15" name="Google Shape;15;p2"/>
          <p:cNvSpPr txBox="1"/>
          <p:nvPr/>
        </p:nvSpPr>
        <p:spPr>
          <a:xfrm>
            <a:off x="0" y="6488113"/>
            <a:ext cx="5562600" cy="307777"/>
          </a:xfrm>
          <a:prstGeom prst="rect">
            <a:avLst/>
          </a:prstGeom>
          <a:noFill/>
          <a:ln>
            <a:noFill/>
          </a:ln>
        </p:spPr>
        <p:txBody>
          <a:bodyPr spcFirstLastPara="1" wrap="square" lIns="91425" tIns="45700" rIns="91425" bIns="45700" anchor="t" anchorCtr="0">
            <a:noAutofit/>
          </a:bodyPr>
          <a:lstStyle/>
          <a:p>
            <a:pPr>
              <a:buClr>
                <a:srgbClr val="000000"/>
              </a:buClr>
              <a:buSzPts val="1400"/>
              <a:buFont typeface="Arial"/>
              <a:buNone/>
            </a:pPr>
            <a:r>
              <a:rPr lang="en-US" sz="1400" kern="0">
                <a:solidFill>
                  <a:srgbClr val="606060"/>
                </a:solidFill>
                <a:ea typeface="Arial"/>
                <a:cs typeface="Arial"/>
                <a:sym typeface="Arial"/>
              </a:rPr>
              <a:t>Making Clean Local Energy Accessible Now</a:t>
            </a:r>
            <a:endParaRPr sz="1400" kern="0">
              <a:solidFill>
                <a:srgbClr val="000000"/>
              </a:solidFill>
              <a:ea typeface="Arial"/>
              <a:cs typeface="Arial"/>
              <a:sym typeface="Arial"/>
            </a:endParaRPr>
          </a:p>
        </p:txBody>
      </p:sp>
      <p:sp>
        <p:nvSpPr>
          <p:cNvPr id="16" name="Google Shape;16;p2"/>
          <p:cNvSpPr txBox="1">
            <a:spLocks noGrp="1"/>
          </p:cNvSpPr>
          <p:nvPr>
            <p:ph type="subTitle" idx="1"/>
          </p:nvPr>
        </p:nvSpPr>
        <p:spPr>
          <a:xfrm>
            <a:off x="990600" y="5300663"/>
            <a:ext cx="7161213" cy="841375"/>
          </a:xfrm>
          <a:prstGeom prst="rect">
            <a:avLst/>
          </a:prstGeom>
          <a:noFill/>
          <a:ln>
            <a:noFill/>
          </a:ln>
        </p:spPr>
        <p:txBody>
          <a:bodyPr spcFirstLastPara="1" wrap="square" lIns="91425" tIns="45700" rIns="91425" bIns="45700" anchor="t" anchorCtr="0">
            <a:noAutofit/>
          </a:bodyPr>
          <a:lstStyle>
            <a:lvl1pPr lvl="0" algn="ctr">
              <a:lnSpc>
                <a:spcPct val="100000"/>
              </a:lnSpc>
              <a:spcBef>
                <a:spcPts val="480"/>
              </a:spcBef>
              <a:spcAft>
                <a:spcPts val="0"/>
              </a:spcAft>
              <a:buSzPts val="2400"/>
              <a:buFont typeface="Arial"/>
              <a:buNone/>
              <a:defRPr sz="2400">
                <a:solidFill>
                  <a:schemeClr val="dk1"/>
                </a:solidFill>
              </a:defRPr>
            </a:lvl1pPr>
            <a:lvl2pPr lvl="1" algn="l">
              <a:lnSpc>
                <a:spcPct val="100000"/>
              </a:lnSpc>
              <a:spcBef>
                <a:spcPts val="360"/>
              </a:spcBef>
              <a:spcAft>
                <a:spcPts val="0"/>
              </a:spcAft>
              <a:buSzPts val="1800"/>
              <a:buChar char="•"/>
              <a:defRPr/>
            </a:lvl2pPr>
            <a:lvl3pPr lvl="2" algn="l">
              <a:lnSpc>
                <a:spcPct val="100000"/>
              </a:lnSpc>
              <a:spcBef>
                <a:spcPts val="360"/>
              </a:spcBef>
              <a:spcAft>
                <a:spcPts val="0"/>
              </a:spcAft>
              <a:buSzPts val="1800"/>
              <a:buChar char="•"/>
              <a:defRPr/>
            </a:lvl3pPr>
            <a:lvl4pPr lvl="3" algn="l">
              <a:lnSpc>
                <a:spcPct val="100000"/>
              </a:lnSpc>
              <a:spcBef>
                <a:spcPts val="360"/>
              </a:spcBef>
              <a:spcAft>
                <a:spcPts val="0"/>
              </a:spcAft>
              <a:buClr>
                <a:srgbClr val="595959"/>
              </a:buClr>
              <a:buSzPts val="1800"/>
              <a:buChar char="•"/>
              <a:defRPr/>
            </a:lvl4pPr>
            <a:lvl5pPr lvl="4" algn="l">
              <a:lnSpc>
                <a:spcPct val="100000"/>
              </a:lnSpc>
              <a:spcBef>
                <a:spcPts val="360"/>
              </a:spcBef>
              <a:spcAft>
                <a:spcPts val="0"/>
              </a:spcAft>
              <a:buClr>
                <a:srgbClr val="595959"/>
              </a:buClr>
              <a:buSzPts val="1800"/>
              <a:buChar char="•"/>
              <a:defRPr/>
            </a:lvl5pPr>
            <a:lvl6pPr lvl="5" algn="l">
              <a:lnSpc>
                <a:spcPct val="100000"/>
              </a:lnSpc>
              <a:spcBef>
                <a:spcPts val="360"/>
              </a:spcBef>
              <a:spcAft>
                <a:spcPts val="0"/>
              </a:spcAft>
              <a:buClr>
                <a:schemeClr val="dk1"/>
              </a:buClr>
              <a:buSzPts val="1800"/>
              <a:buChar char="•"/>
              <a:defRPr/>
            </a:lvl6pPr>
            <a:lvl7pPr lvl="6" algn="l">
              <a:lnSpc>
                <a:spcPct val="100000"/>
              </a:lnSpc>
              <a:spcBef>
                <a:spcPts val="360"/>
              </a:spcBef>
              <a:spcAft>
                <a:spcPts val="0"/>
              </a:spcAft>
              <a:buClr>
                <a:schemeClr val="dk1"/>
              </a:buClr>
              <a:buSzPts val="1800"/>
              <a:buChar char="•"/>
              <a:defRPr/>
            </a:lvl7pPr>
            <a:lvl8pPr lvl="7" algn="l">
              <a:lnSpc>
                <a:spcPct val="100000"/>
              </a:lnSpc>
              <a:spcBef>
                <a:spcPts val="360"/>
              </a:spcBef>
              <a:spcAft>
                <a:spcPts val="0"/>
              </a:spcAft>
              <a:buClr>
                <a:schemeClr val="dk1"/>
              </a:buClr>
              <a:buSzPts val="1800"/>
              <a:buChar char="•"/>
              <a:defRPr/>
            </a:lvl8pPr>
            <a:lvl9pPr lvl="8" algn="l">
              <a:lnSpc>
                <a:spcPct val="100000"/>
              </a:lnSpc>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31895489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19_Title, Text and Chart">
  <p:cSld name="19_Title, Text and Chart">
    <p:spTree>
      <p:nvGrpSpPr>
        <p:cNvPr id="1" name="Shape 17"/>
        <p:cNvGrpSpPr/>
        <p:nvPr/>
      </p:nvGrpSpPr>
      <p:grpSpPr>
        <a:xfrm>
          <a:off x="0" y="0"/>
          <a:ext cx="0" cy="0"/>
          <a:chOff x="0" y="0"/>
          <a:chExt cx="0" cy="0"/>
        </a:xfrm>
      </p:grpSpPr>
      <p:sp>
        <p:nvSpPr>
          <p:cNvPr id="18" name="Google Shape;18;p3"/>
          <p:cNvSpPr/>
          <p:nvPr/>
        </p:nvSpPr>
        <p:spPr>
          <a:xfrm>
            <a:off x="0" y="6477000"/>
            <a:ext cx="9144000" cy="381000"/>
          </a:xfrm>
          <a:prstGeom prst="rect">
            <a:avLst/>
          </a:prstGeom>
          <a:solidFill>
            <a:srgbClr val="D8D8D8"/>
          </a:solidFill>
          <a:ln>
            <a:noFill/>
          </a:ln>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ea typeface="Arial"/>
              <a:cs typeface="Arial"/>
              <a:sym typeface="Arial"/>
            </a:endParaRPr>
          </a:p>
        </p:txBody>
      </p:sp>
      <p:sp>
        <p:nvSpPr>
          <p:cNvPr id="19" name="Google Shape;19;p3"/>
          <p:cNvSpPr/>
          <p:nvPr/>
        </p:nvSpPr>
        <p:spPr>
          <a:xfrm>
            <a:off x="0" y="0"/>
            <a:ext cx="7391400" cy="762000"/>
          </a:xfrm>
          <a:prstGeom prst="rect">
            <a:avLst/>
          </a:prstGeom>
          <a:solidFill>
            <a:srgbClr val="249CFF"/>
          </a:solidFill>
          <a:ln>
            <a:noFill/>
          </a:ln>
        </p:spPr>
        <p:txBody>
          <a:bodyPr spcFirstLastPara="1" wrap="square" lIns="91425" tIns="45700" rIns="91425" bIns="45700" anchor="ctr" anchorCtr="0">
            <a:noAutofit/>
          </a:bodyPr>
          <a:lstStyle/>
          <a:p>
            <a:pPr algn="ctr">
              <a:buClr>
                <a:srgbClr val="000000"/>
              </a:buClr>
              <a:buSzPts val="1800"/>
              <a:buFont typeface="Arial"/>
              <a:buNone/>
            </a:pPr>
            <a:r>
              <a:rPr lang="en-US" kern="0">
                <a:solidFill>
                  <a:srgbClr val="FFFFFF"/>
                </a:solidFill>
                <a:ea typeface="Arial"/>
                <a:cs typeface="Arial"/>
                <a:sym typeface="Arial"/>
              </a:rPr>
              <a:t> </a:t>
            </a:r>
            <a:endParaRPr sz="1400" kern="0">
              <a:solidFill>
                <a:srgbClr val="000000"/>
              </a:solidFill>
              <a:ea typeface="Arial"/>
              <a:cs typeface="Arial"/>
              <a:sym typeface="Arial"/>
            </a:endParaRPr>
          </a:p>
        </p:txBody>
      </p:sp>
      <p:sp>
        <p:nvSpPr>
          <p:cNvPr id="20" name="Google Shape;20;p3"/>
          <p:cNvSpPr txBox="1"/>
          <p:nvPr/>
        </p:nvSpPr>
        <p:spPr>
          <a:xfrm>
            <a:off x="8534400" y="6492875"/>
            <a:ext cx="457200" cy="365125"/>
          </a:xfrm>
          <a:prstGeom prst="rect">
            <a:avLst/>
          </a:prstGeom>
          <a:noFill/>
          <a:ln>
            <a:noFill/>
          </a:ln>
        </p:spPr>
        <p:txBody>
          <a:bodyPr spcFirstLastPara="1" wrap="square" lIns="91425" tIns="45700" rIns="91425" bIns="45700" anchor="t" anchorCtr="0">
            <a:noAutofit/>
          </a:bodyPr>
          <a:lstStyle/>
          <a:p>
            <a:pPr algn="r">
              <a:buClr>
                <a:srgbClr val="000000"/>
              </a:buClr>
              <a:buSzPts val="1400"/>
              <a:buFont typeface="Arial"/>
              <a:buNone/>
            </a:pPr>
            <a:fld id="{00000000-1234-1234-1234-123412341234}" type="slidenum">
              <a:rPr lang="en-US" sz="1400" kern="0">
                <a:solidFill>
                  <a:srgbClr val="606060"/>
                </a:solidFill>
                <a:ea typeface="Arial"/>
                <a:cs typeface="Arial"/>
                <a:sym typeface="Arial"/>
              </a:rPr>
              <a:pPr algn="r">
                <a:buClr>
                  <a:srgbClr val="000000"/>
                </a:buClr>
                <a:buSzPts val="1400"/>
                <a:buFont typeface="Arial"/>
                <a:buNone/>
              </a:pPr>
              <a:t>‹#›</a:t>
            </a:fld>
            <a:endParaRPr sz="1400" kern="0">
              <a:solidFill>
                <a:srgbClr val="606060"/>
              </a:solidFill>
              <a:ea typeface="Arial"/>
              <a:cs typeface="Arial"/>
              <a:sym typeface="Arial"/>
            </a:endParaRPr>
          </a:p>
        </p:txBody>
      </p:sp>
      <p:sp>
        <p:nvSpPr>
          <p:cNvPr id="21" name="Google Shape;21;p3"/>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24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3"/>
          <p:cNvSpPr txBox="1">
            <a:spLocks noGrp="1"/>
          </p:cNvSpPr>
          <p:nvPr>
            <p:ph type="body" idx="1"/>
          </p:nvPr>
        </p:nvSpPr>
        <p:spPr>
          <a:xfrm>
            <a:off x="457200" y="1295400"/>
            <a:ext cx="8229600" cy="4525963"/>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Clr>
                <a:schemeClr val="dk1"/>
              </a:buClr>
              <a:buSzPts val="3200"/>
              <a:buFont typeface="Arial"/>
              <a:buChar char="•"/>
              <a:defRPr>
                <a:solidFill>
                  <a:schemeClr val="dk1"/>
                </a:solidFill>
                <a:latin typeface="Arial"/>
                <a:ea typeface="Arial"/>
                <a:cs typeface="Arial"/>
                <a:sym typeface="Arial"/>
              </a:defRPr>
            </a:lvl1pPr>
            <a:lvl2pPr marL="914400" lvl="1" indent="-406400" algn="l">
              <a:lnSpc>
                <a:spcPct val="100000"/>
              </a:lnSpc>
              <a:spcBef>
                <a:spcPts val="560"/>
              </a:spcBef>
              <a:spcAft>
                <a:spcPts val="0"/>
              </a:spcAft>
              <a:buClr>
                <a:schemeClr val="dk1"/>
              </a:buClr>
              <a:buSzPts val="2800"/>
              <a:buFont typeface="Arial"/>
              <a:buChar char="•"/>
              <a:defRPr>
                <a:solidFill>
                  <a:schemeClr val="dk1"/>
                </a:solidFill>
                <a:latin typeface="Arial"/>
                <a:ea typeface="Arial"/>
                <a:cs typeface="Arial"/>
                <a:sym typeface="Arial"/>
              </a:defRPr>
            </a:lvl2pPr>
            <a:lvl3pPr marL="1371600" lvl="2" indent="-381000" algn="l">
              <a:lnSpc>
                <a:spcPct val="100000"/>
              </a:lnSpc>
              <a:spcBef>
                <a:spcPts val="480"/>
              </a:spcBef>
              <a:spcAft>
                <a:spcPts val="0"/>
              </a:spcAft>
              <a:buClr>
                <a:schemeClr val="dk1"/>
              </a:buClr>
              <a:buSzPts val="2400"/>
              <a:buFont typeface="Arial"/>
              <a:buChar char="•"/>
              <a:defRPr>
                <a:solidFill>
                  <a:schemeClr val="dk1"/>
                </a:solidFill>
                <a:latin typeface="Arial"/>
                <a:ea typeface="Arial"/>
                <a:cs typeface="Arial"/>
                <a:sym typeface="Arial"/>
              </a:defRPr>
            </a:lvl3pPr>
            <a:lvl4pPr marL="1828800" lvl="3" indent="-355600" algn="l">
              <a:lnSpc>
                <a:spcPct val="100000"/>
              </a:lnSpc>
              <a:spcBef>
                <a:spcPts val="400"/>
              </a:spcBef>
              <a:spcAft>
                <a:spcPts val="0"/>
              </a:spcAft>
              <a:buClr>
                <a:schemeClr val="dk1"/>
              </a:buClr>
              <a:buSzPts val="2000"/>
              <a:buFont typeface="Arial"/>
              <a:buChar char="•"/>
              <a:defRPr>
                <a:solidFill>
                  <a:schemeClr val="dk1"/>
                </a:solidFill>
                <a:latin typeface="Arial"/>
                <a:ea typeface="Arial"/>
                <a:cs typeface="Arial"/>
                <a:sym typeface="Arial"/>
              </a:defRPr>
            </a:lvl4pPr>
            <a:lvl5pPr marL="2286000" lvl="4" indent="-355600" algn="l">
              <a:lnSpc>
                <a:spcPct val="100000"/>
              </a:lnSpc>
              <a:spcBef>
                <a:spcPts val="400"/>
              </a:spcBef>
              <a:spcAft>
                <a:spcPts val="0"/>
              </a:spcAft>
              <a:buClr>
                <a:schemeClr val="dk1"/>
              </a:buClr>
              <a:buSzPts val="2000"/>
              <a:buFont typeface="Arial"/>
              <a:buChar char="•"/>
              <a:defRPr>
                <a:solidFill>
                  <a:schemeClr val="dk1"/>
                </a:solidFill>
                <a:latin typeface="Arial"/>
                <a:ea typeface="Arial"/>
                <a:cs typeface="Arial"/>
                <a:sym typeface="Aria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3" name="Google Shape;23;p3"/>
          <p:cNvSpPr txBox="1"/>
          <p:nvPr/>
        </p:nvSpPr>
        <p:spPr>
          <a:xfrm>
            <a:off x="0" y="6488113"/>
            <a:ext cx="8331200" cy="307777"/>
          </a:xfrm>
          <a:prstGeom prst="rect">
            <a:avLst/>
          </a:prstGeom>
          <a:noFill/>
          <a:ln>
            <a:noFill/>
          </a:ln>
        </p:spPr>
        <p:txBody>
          <a:bodyPr spcFirstLastPara="1" wrap="square" lIns="91425" tIns="45700" rIns="91425" bIns="45700" anchor="t" anchorCtr="0">
            <a:noAutofit/>
          </a:bodyPr>
          <a:lstStyle/>
          <a:p>
            <a:pPr>
              <a:buClr>
                <a:srgbClr val="000000"/>
              </a:buClr>
              <a:buSzPts val="1400"/>
              <a:buFont typeface="Arial"/>
              <a:buNone/>
            </a:pPr>
            <a:r>
              <a:rPr lang="en-US" sz="1400" kern="0">
                <a:solidFill>
                  <a:srgbClr val="606060"/>
                </a:solidFill>
                <a:ea typeface="Arial"/>
                <a:cs typeface="Arial"/>
                <a:sym typeface="Arial"/>
              </a:rPr>
              <a:t>Making Clean Local Energy Accessible Now						</a:t>
            </a:r>
            <a:endParaRPr sz="1400" kern="0">
              <a:solidFill>
                <a:srgbClr val="000000"/>
              </a:solidFill>
              <a:ea typeface="Arial"/>
              <a:cs typeface="Arial"/>
              <a:sym typeface="Arial"/>
            </a:endParaRPr>
          </a:p>
        </p:txBody>
      </p:sp>
      <p:pic>
        <p:nvPicPr>
          <p:cNvPr id="24" name="Google Shape;24;p3" descr="Clean Coalition Logo_no tagline_updated_slideshowedit_zf2 yellow_final2.pdf"/>
          <p:cNvPicPr preferRelativeResize="0"/>
          <p:nvPr/>
        </p:nvPicPr>
        <p:blipFill rotWithShape="1">
          <a:blip r:embed="rId2">
            <a:alphaModFix/>
          </a:blip>
          <a:srcRect/>
          <a:stretch/>
        </p:blipFill>
        <p:spPr>
          <a:xfrm>
            <a:off x="7531219" y="46181"/>
            <a:ext cx="1612783" cy="676656"/>
          </a:xfrm>
          <a:prstGeom prst="rect">
            <a:avLst/>
          </a:prstGeom>
          <a:noFill/>
          <a:ln>
            <a:noFill/>
          </a:ln>
        </p:spPr>
      </p:pic>
    </p:spTree>
    <p:extLst>
      <p:ext uri="{BB962C8B-B14F-4D97-AF65-F5344CB8AC3E}">
        <p14:creationId xmlns:p14="http://schemas.microsoft.com/office/powerpoint/2010/main" val="223082696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3_Title, Text and Chart">
  <p:cSld name="3_Title, Text and Chart">
    <p:spTree>
      <p:nvGrpSpPr>
        <p:cNvPr id="1" name="Shape 25"/>
        <p:cNvGrpSpPr/>
        <p:nvPr/>
      </p:nvGrpSpPr>
      <p:grpSpPr>
        <a:xfrm>
          <a:off x="0" y="0"/>
          <a:ext cx="0" cy="0"/>
          <a:chOff x="0" y="0"/>
          <a:chExt cx="0" cy="0"/>
        </a:xfrm>
      </p:grpSpPr>
      <p:sp>
        <p:nvSpPr>
          <p:cNvPr id="26" name="Google Shape;26;p4"/>
          <p:cNvSpPr/>
          <p:nvPr/>
        </p:nvSpPr>
        <p:spPr>
          <a:xfrm>
            <a:off x="0" y="6477000"/>
            <a:ext cx="9144000" cy="381000"/>
          </a:xfrm>
          <a:prstGeom prst="rect">
            <a:avLst/>
          </a:prstGeom>
          <a:solidFill>
            <a:srgbClr val="D8D8D8"/>
          </a:solidFill>
          <a:ln>
            <a:noFill/>
          </a:ln>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ea typeface="Arial"/>
              <a:cs typeface="Arial"/>
              <a:sym typeface="Arial"/>
            </a:endParaRPr>
          </a:p>
        </p:txBody>
      </p:sp>
      <p:sp>
        <p:nvSpPr>
          <p:cNvPr id="27" name="Google Shape;27;p4"/>
          <p:cNvSpPr txBox="1"/>
          <p:nvPr/>
        </p:nvSpPr>
        <p:spPr>
          <a:xfrm>
            <a:off x="0" y="6488113"/>
            <a:ext cx="4724400" cy="307777"/>
          </a:xfrm>
          <a:prstGeom prst="rect">
            <a:avLst/>
          </a:prstGeom>
          <a:noFill/>
          <a:ln>
            <a:noFill/>
          </a:ln>
        </p:spPr>
        <p:txBody>
          <a:bodyPr spcFirstLastPara="1" wrap="square" lIns="91425" tIns="45700" rIns="91425" bIns="45700" anchor="t" anchorCtr="0">
            <a:noAutofit/>
          </a:bodyPr>
          <a:lstStyle/>
          <a:p>
            <a:pPr>
              <a:buClr>
                <a:srgbClr val="000000"/>
              </a:buClr>
              <a:buSzPts val="1400"/>
              <a:buFont typeface="Arial"/>
              <a:buNone/>
            </a:pPr>
            <a:r>
              <a:rPr lang="en-US" sz="1400" kern="0">
                <a:solidFill>
                  <a:srgbClr val="606060"/>
                </a:solidFill>
                <a:ea typeface="Arial"/>
                <a:cs typeface="Arial"/>
                <a:sym typeface="Arial"/>
              </a:rPr>
              <a:t>Making Clean Local Energy Accessible Now</a:t>
            </a:r>
            <a:endParaRPr sz="1600" kern="0">
              <a:solidFill>
                <a:srgbClr val="606060"/>
              </a:solidFill>
              <a:ea typeface="Arial"/>
              <a:cs typeface="Arial"/>
              <a:sym typeface="Arial"/>
            </a:endParaRPr>
          </a:p>
        </p:txBody>
      </p:sp>
      <p:sp>
        <p:nvSpPr>
          <p:cNvPr id="28" name="Google Shape;28;p4"/>
          <p:cNvSpPr/>
          <p:nvPr/>
        </p:nvSpPr>
        <p:spPr>
          <a:xfrm>
            <a:off x="0" y="0"/>
            <a:ext cx="7391400" cy="762000"/>
          </a:xfrm>
          <a:prstGeom prst="rect">
            <a:avLst/>
          </a:prstGeom>
          <a:solidFill>
            <a:srgbClr val="249CFF"/>
          </a:solidFill>
          <a:ln>
            <a:noFill/>
          </a:ln>
        </p:spPr>
        <p:txBody>
          <a:bodyPr spcFirstLastPara="1" wrap="square" lIns="91425" tIns="45700" rIns="91425" bIns="45700" anchor="ctr" anchorCtr="0">
            <a:noAutofit/>
          </a:bodyPr>
          <a:lstStyle/>
          <a:p>
            <a:pPr algn="ctr">
              <a:buClr>
                <a:srgbClr val="000000"/>
              </a:buClr>
              <a:buSzPts val="1800"/>
              <a:buFont typeface="Arial"/>
              <a:buNone/>
            </a:pPr>
            <a:r>
              <a:rPr lang="en-US" kern="0">
                <a:solidFill>
                  <a:srgbClr val="FFFFFF"/>
                </a:solidFill>
                <a:ea typeface="Arial"/>
                <a:cs typeface="Arial"/>
                <a:sym typeface="Arial"/>
              </a:rPr>
              <a:t> </a:t>
            </a:r>
            <a:endParaRPr sz="1400" kern="0">
              <a:solidFill>
                <a:srgbClr val="000000"/>
              </a:solidFill>
              <a:ea typeface="Arial"/>
              <a:cs typeface="Arial"/>
              <a:sym typeface="Arial"/>
            </a:endParaRPr>
          </a:p>
        </p:txBody>
      </p:sp>
      <p:sp>
        <p:nvSpPr>
          <p:cNvPr id="29" name="Google Shape;29;p4"/>
          <p:cNvSpPr txBox="1"/>
          <p:nvPr/>
        </p:nvSpPr>
        <p:spPr>
          <a:xfrm>
            <a:off x="8534400" y="6492875"/>
            <a:ext cx="457200" cy="365125"/>
          </a:xfrm>
          <a:prstGeom prst="rect">
            <a:avLst/>
          </a:prstGeom>
          <a:noFill/>
          <a:ln>
            <a:noFill/>
          </a:ln>
        </p:spPr>
        <p:txBody>
          <a:bodyPr spcFirstLastPara="1" wrap="square" lIns="91425" tIns="45700" rIns="91425" bIns="45700" anchor="t" anchorCtr="0">
            <a:noAutofit/>
          </a:bodyPr>
          <a:lstStyle/>
          <a:p>
            <a:pPr algn="r">
              <a:buClr>
                <a:srgbClr val="000000"/>
              </a:buClr>
              <a:buSzPts val="1400"/>
              <a:buFont typeface="Arial"/>
              <a:buNone/>
            </a:pPr>
            <a:fld id="{00000000-1234-1234-1234-123412341234}" type="slidenum">
              <a:rPr lang="en-US" sz="1400" kern="0">
                <a:solidFill>
                  <a:srgbClr val="606060"/>
                </a:solidFill>
                <a:ea typeface="Arial"/>
                <a:cs typeface="Arial"/>
                <a:sym typeface="Arial"/>
              </a:rPr>
              <a:pPr algn="r">
                <a:buClr>
                  <a:srgbClr val="000000"/>
                </a:buClr>
                <a:buSzPts val="1400"/>
                <a:buFont typeface="Arial"/>
                <a:buNone/>
              </a:pPr>
              <a:t>‹#›</a:t>
            </a:fld>
            <a:endParaRPr sz="1400" kern="0">
              <a:solidFill>
                <a:srgbClr val="606060"/>
              </a:solidFill>
              <a:ea typeface="Arial"/>
              <a:cs typeface="Arial"/>
              <a:sym typeface="Arial"/>
            </a:endParaRPr>
          </a:p>
        </p:txBody>
      </p:sp>
      <p:sp>
        <p:nvSpPr>
          <p:cNvPr id="30" name="Google Shape;30;p4"/>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24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4"/>
          <p:cNvSpPr txBox="1">
            <a:spLocks noGrp="1"/>
          </p:cNvSpPr>
          <p:nvPr>
            <p:ph type="body" idx="1"/>
          </p:nvPr>
        </p:nvSpPr>
        <p:spPr>
          <a:xfrm>
            <a:off x="457200" y="1295400"/>
            <a:ext cx="8229600" cy="4525963"/>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Clr>
                <a:schemeClr val="dk1"/>
              </a:buClr>
              <a:buSzPts val="3200"/>
              <a:buFont typeface="Arial"/>
              <a:buChar char="•"/>
              <a:defRPr>
                <a:solidFill>
                  <a:schemeClr val="dk1"/>
                </a:solidFill>
              </a:defRPr>
            </a:lvl1pPr>
            <a:lvl2pPr marL="914400" lvl="1" indent="-406400" algn="l">
              <a:lnSpc>
                <a:spcPct val="100000"/>
              </a:lnSpc>
              <a:spcBef>
                <a:spcPts val="560"/>
              </a:spcBef>
              <a:spcAft>
                <a:spcPts val="0"/>
              </a:spcAft>
              <a:buClr>
                <a:schemeClr val="dk1"/>
              </a:buClr>
              <a:buSzPts val="2800"/>
              <a:buFont typeface="Arial"/>
              <a:buChar char="•"/>
              <a:defRPr>
                <a:solidFill>
                  <a:schemeClr val="dk1"/>
                </a:solidFill>
              </a:defRPr>
            </a:lvl2pPr>
            <a:lvl3pPr marL="1371600" lvl="2" indent="-381000" algn="l">
              <a:lnSpc>
                <a:spcPct val="100000"/>
              </a:lnSpc>
              <a:spcBef>
                <a:spcPts val="480"/>
              </a:spcBef>
              <a:spcAft>
                <a:spcPts val="0"/>
              </a:spcAft>
              <a:buClr>
                <a:schemeClr val="dk1"/>
              </a:buClr>
              <a:buSzPts val="2400"/>
              <a:buFont typeface="Arial"/>
              <a:buChar char="•"/>
              <a:defRPr>
                <a:solidFill>
                  <a:schemeClr val="dk1"/>
                </a:solidFill>
              </a:defRPr>
            </a:lvl3pPr>
            <a:lvl4pPr marL="1828800" lvl="3" indent="-355600" algn="l">
              <a:lnSpc>
                <a:spcPct val="100000"/>
              </a:lnSpc>
              <a:spcBef>
                <a:spcPts val="400"/>
              </a:spcBef>
              <a:spcAft>
                <a:spcPts val="0"/>
              </a:spcAft>
              <a:buClr>
                <a:schemeClr val="dk1"/>
              </a:buClr>
              <a:buSzPts val="2000"/>
              <a:buFont typeface="Arial"/>
              <a:buChar char="•"/>
              <a:defRPr>
                <a:solidFill>
                  <a:schemeClr val="dk1"/>
                </a:solidFill>
              </a:defRPr>
            </a:lvl4pPr>
            <a:lvl5pPr marL="2286000" lvl="4" indent="-355600" algn="l">
              <a:lnSpc>
                <a:spcPct val="100000"/>
              </a:lnSpc>
              <a:spcBef>
                <a:spcPts val="400"/>
              </a:spcBef>
              <a:spcAft>
                <a:spcPts val="0"/>
              </a:spcAft>
              <a:buClr>
                <a:schemeClr val="dk1"/>
              </a:buClr>
              <a:buSzPts val="2000"/>
              <a:buFont typeface="Arial"/>
              <a:buChar char="•"/>
              <a:defRPr>
                <a:solidFill>
                  <a:schemeClr val="dk1"/>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32" name="Google Shape;32;p4" descr="Clean Coalition Logo_no tagline_updated_slideshowedit_zf2 yellow_final2.pdf"/>
          <p:cNvPicPr preferRelativeResize="0"/>
          <p:nvPr/>
        </p:nvPicPr>
        <p:blipFill rotWithShape="1">
          <a:blip r:embed="rId2">
            <a:alphaModFix/>
          </a:blip>
          <a:srcRect/>
          <a:stretch/>
        </p:blipFill>
        <p:spPr>
          <a:xfrm>
            <a:off x="7531217" y="46181"/>
            <a:ext cx="1612783" cy="676656"/>
          </a:xfrm>
          <a:prstGeom prst="rect">
            <a:avLst/>
          </a:prstGeom>
          <a:noFill/>
          <a:ln>
            <a:noFill/>
          </a:ln>
        </p:spPr>
      </p:pic>
    </p:spTree>
    <p:extLst>
      <p:ext uri="{BB962C8B-B14F-4D97-AF65-F5344CB8AC3E}">
        <p14:creationId xmlns:p14="http://schemas.microsoft.com/office/powerpoint/2010/main" val="27136073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22_Title, Text and Chart">
  <p:cSld name="22_Title, Text and Chart">
    <p:spTree>
      <p:nvGrpSpPr>
        <p:cNvPr id="1" name="Shape 33"/>
        <p:cNvGrpSpPr/>
        <p:nvPr/>
      </p:nvGrpSpPr>
      <p:grpSpPr>
        <a:xfrm>
          <a:off x="0" y="0"/>
          <a:ext cx="0" cy="0"/>
          <a:chOff x="0" y="0"/>
          <a:chExt cx="0" cy="0"/>
        </a:xfrm>
      </p:grpSpPr>
      <p:sp>
        <p:nvSpPr>
          <p:cNvPr id="34" name="Google Shape;34;p5"/>
          <p:cNvSpPr/>
          <p:nvPr/>
        </p:nvSpPr>
        <p:spPr>
          <a:xfrm>
            <a:off x="0" y="6477000"/>
            <a:ext cx="9144000" cy="381000"/>
          </a:xfrm>
          <a:prstGeom prst="rect">
            <a:avLst/>
          </a:prstGeom>
          <a:solidFill>
            <a:srgbClr val="D8D8D8"/>
          </a:solidFill>
          <a:ln>
            <a:noFill/>
          </a:ln>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ea typeface="Arial"/>
              <a:cs typeface="Arial"/>
              <a:sym typeface="Arial"/>
            </a:endParaRPr>
          </a:p>
        </p:txBody>
      </p:sp>
      <p:sp>
        <p:nvSpPr>
          <p:cNvPr id="35" name="Google Shape;35;p5"/>
          <p:cNvSpPr txBox="1"/>
          <p:nvPr/>
        </p:nvSpPr>
        <p:spPr>
          <a:xfrm>
            <a:off x="0" y="6488113"/>
            <a:ext cx="8229600" cy="307777"/>
          </a:xfrm>
          <a:prstGeom prst="rect">
            <a:avLst/>
          </a:prstGeom>
          <a:noFill/>
          <a:ln>
            <a:noFill/>
          </a:ln>
        </p:spPr>
        <p:txBody>
          <a:bodyPr spcFirstLastPara="1" wrap="square" lIns="91425" tIns="45700" rIns="91425" bIns="45700" anchor="t" anchorCtr="0">
            <a:noAutofit/>
          </a:bodyPr>
          <a:lstStyle/>
          <a:p>
            <a:pPr>
              <a:buClr>
                <a:srgbClr val="000000"/>
              </a:buClr>
              <a:buSzPts val="1400"/>
              <a:buFont typeface="Arial"/>
              <a:buNone/>
            </a:pPr>
            <a:r>
              <a:rPr lang="en-US" sz="1400" kern="0">
                <a:solidFill>
                  <a:srgbClr val="606060"/>
                </a:solidFill>
                <a:ea typeface="Arial"/>
                <a:cs typeface="Arial"/>
                <a:sym typeface="Arial"/>
              </a:rPr>
              <a:t>Making Clean Local Energy Accessible Now						</a:t>
            </a:r>
            <a:endParaRPr sz="1600" kern="0">
              <a:solidFill>
                <a:srgbClr val="606060"/>
              </a:solidFill>
              <a:ea typeface="Arial"/>
              <a:cs typeface="Arial"/>
              <a:sym typeface="Arial"/>
            </a:endParaRPr>
          </a:p>
        </p:txBody>
      </p:sp>
      <p:sp>
        <p:nvSpPr>
          <p:cNvPr id="36" name="Google Shape;36;p5"/>
          <p:cNvSpPr/>
          <p:nvPr/>
        </p:nvSpPr>
        <p:spPr>
          <a:xfrm>
            <a:off x="0" y="0"/>
            <a:ext cx="7391400" cy="762000"/>
          </a:xfrm>
          <a:prstGeom prst="rect">
            <a:avLst/>
          </a:prstGeom>
          <a:solidFill>
            <a:srgbClr val="249CFF"/>
          </a:solidFill>
          <a:ln>
            <a:noFill/>
          </a:ln>
        </p:spPr>
        <p:txBody>
          <a:bodyPr spcFirstLastPara="1" wrap="square" lIns="91425" tIns="45700" rIns="91425" bIns="45700" anchor="ctr" anchorCtr="0">
            <a:noAutofit/>
          </a:bodyPr>
          <a:lstStyle/>
          <a:p>
            <a:pPr algn="ctr">
              <a:buClr>
                <a:srgbClr val="000000"/>
              </a:buClr>
              <a:buSzPts val="1800"/>
              <a:buFont typeface="Arial"/>
              <a:buNone/>
            </a:pPr>
            <a:r>
              <a:rPr lang="en-US" kern="0">
                <a:solidFill>
                  <a:srgbClr val="FFFFFF"/>
                </a:solidFill>
                <a:ea typeface="Arial"/>
                <a:cs typeface="Arial"/>
                <a:sym typeface="Arial"/>
              </a:rPr>
              <a:t> </a:t>
            </a:r>
            <a:endParaRPr sz="1400" kern="0">
              <a:solidFill>
                <a:srgbClr val="000000"/>
              </a:solidFill>
              <a:ea typeface="Arial"/>
              <a:cs typeface="Arial"/>
              <a:sym typeface="Arial"/>
            </a:endParaRPr>
          </a:p>
        </p:txBody>
      </p:sp>
      <p:sp>
        <p:nvSpPr>
          <p:cNvPr id="37" name="Google Shape;37;p5"/>
          <p:cNvSpPr txBox="1"/>
          <p:nvPr/>
        </p:nvSpPr>
        <p:spPr>
          <a:xfrm>
            <a:off x="8534400" y="6492875"/>
            <a:ext cx="457200" cy="365125"/>
          </a:xfrm>
          <a:prstGeom prst="rect">
            <a:avLst/>
          </a:prstGeom>
          <a:noFill/>
          <a:ln>
            <a:noFill/>
          </a:ln>
        </p:spPr>
        <p:txBody>
          <a:bodyPr spcFirstLastPara="1" wrap="square" lIns="91425" tIns="45700" rIns="91425" bIns="45700" anchor="t" anchorCtr="0">
            <a:noAutofit/>
          </a:bodyPr>
          <a:lstStyle/>
          <a:p>
            <a:pPr algn="r">
              <a:buClr>
                <a:srgbClr val="000000"/>
              </a:buClr>
              <a:buSzPts val="1400"/>
              <a:buFont typeface="Arial"/>
              <a:buNone/>
            </a:pPr>
            <a:fld id="{00000000-1234-1234-1234-123412341234}" type="slidenum">
              <a:rPr lang="en-US" sz="1400" kern="0">
                <a:solidFill>
                  <a:srgbClr val="606060"/>
                </a:solidFill>
                <a:ea typeface="Arial"/>
                <a:cs typeface="Arial"/>
                <a:sym typeface="Arial"/>
              </a:rPr>
              <a:pPr algn="r">
                <a:buClr>
                  <a:srgbClr val="000000"/>
                </a:buClr>
                <a:buSzPts val="1400"/>
                <a:buFont typeface="Arial"/>
                <a:buNone/>
              </a:pPr>
              <a:t>‹#›</a:t>
            </a:fld>
            <a:endParaRPr sz="1200" kern="0">
              <a:solidFill>
                <a:srgbClr val="606060"/>
              </a:solidFill>
              <a:ea typeface="Arial"/>
              <a:cs typeface="Arial"/>
              <a:sym typeface="Arial"/>
            </a:endParaRPr>
          </a:p>
        </p:txBody>
      </p:sp>
      <p:sp>
        <p:nvSpPr>
          <p:cNvPr id="38" name="Google Shape;38;p5"/>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24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5"/>
          <p:cNvSpPr txBox="1">
            <a:spLocks noGrp="1"/>
          </p:cNvSpPr>
          <p:nvPr>
            <p:ph type="body" idx="1"/>
          </p:nvPr>
        </p:nvSpPr>
        <p:spPr>
          <a:xfrm>
            <a:off x="457200" y="1295400"/>
            <a:ext cx="8229600" cy="4525963"/>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Clr>
                <a:schemeClr val="dk1"/>
              </a:buClr>
              <a:buSzPts val="3200"/>
              <a:buFont typeface="Arial"/>
              <a:buChar char="•"/>
              <a:defRPr>
                <a:solidFill>
                  <a:schemeClr val="dk1"/>
                </a:solidFill>
                <a:latin typeface="Arial"/>
                <a:ea typeface="Arial"/>
                <a:cs typeface="Arial"/>
                <a:sym typeface="Arial"/>
              </a:defRPr>
            </a:lvl1pPr>
            <a:lvl2pPr marL="914400" lvl="1" indent="-406400" algn="l">
              <a:lnSpc>
                <a:spcPct val="100000"/>
              </a:lnSpc>
              <a:spcBef>
                <a:spcPts val="560"/>
              </a:spcBef>
              <a:spcAft>
                <a:spcPts val="0"/>
              </a:spcAft>
              <a:buClr>
                <a:schemeClr val="dk1"/>
              </a:buClr>
              <a:buSzPts val="2800"/>
              <a:buFont typeface="Arial"/>
              <a:buChar char="•"/>
              <a:defRPr>
                <a:solidFill>
                  <a:schemeClr val="dk1"/>
                </a:solidFill>
                <a:latin typeface="Arial"/>
                <a:ea typeface="Arial"/>
                <a:cs typeface="Arial"/>
                <a:sym typeface="Arial"/>
              </a:defRPr>
            </a:lvl2pPr>
            <a:lvl3pPr marL="1371600" lvl="2" indent="-381000" algn="l">
              <a:lnSpc>
                <a:spcPct val="100000"/>
              </a:lnSpc>
              <a:spcBef>
                <a:spcPts val="480"/>
              </a:spcBef>
              <a:spcAft>
                <a:spcPts val="0"/>
              </a:spcAft>
              <a:buClr>
                <a:schemeClr val="dk1"/>
              </a:buClr>
              <a:buSzPts val="2400"/>
              <a:buFont typeface="Arial"/>
              <a:buChar char="•"/>
              <a:defRPr>
                <a:solidFill>
                  <a:schemeClr val="dk1"/>
                </a:solidFill>
                <a:latin typeface="Arial"/>
                <a:ea typeface="Arial"/>
                <a:cs typeface="Arial"/>
                <a:sym typeface="Arial"/>
              </a:defRPr>
            </a:lvl3pPr>
            <a:lvl4pPr marL="1828800" lvl="3" indent="-355600" algn="l">
              <a:lnSpc>
                <a:spcPct val="100000"/>
              </a:lnSpc>
              <a:spcBef>
                <a:spcPts val="400"/>
              </a:spcBef>
              <a:spcAft>
                <a:spcPts val="0"/>
              </a:spcAft>
              <a:buClr>
                <a:schemeClr val="dk1"/>
              </a:buClr>
              <a:buSzPts val="2000"/>
              <a:buFont typeface="Arial"/>
              <a:buChar char="•"/>
              <a:defRPr>
                <a:solidFill>
                  <a:schemeClr val="dk1"/>
                </a:solidFill>
                <a:latin typeface="Arial"/>
                <a:ea typeface="Arial"/>
                <a:cs typeface="Arial"/>
                <a:sym typeface="Arial"/>
              </a:defRPr>
            </a:lvl4pPr>
            <a:lvl5pPr marL="2286000" lvl="4" indent="-355600" algn="l">
              <a:lnSpc>
                <a:spcPct val="100000"/>
              </a:lnSpc>
              <a:spcBef>
                <a:spcPts val="400"/>
              </a:spcBef>
              <a:spcAft>
                <a:spcPts val="0"/>
              </a:spcAft>
              <a:buClr>
                <a:schemeClr val="dk1"/>
              </a:buClr>
              <a:buSzPts val="2000"/>
              <a:buFont typeface="Arial"/>
              <a:buChar char="•"/>
              <a:defRPr>
                <a:solidFill>
                  <a:schemeClr val="dk1"/>
                </a:solidFill>
                <a:latin typeface="Arial"/>
                <a:ea typeface="Arial"/>
                <a:cs typeface="Arial"/>
                <a:sym typeface="Aria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07813024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20_Title, Text and Chart">
  <p:cSld name="20_Title, Text and Chart">
    <p:spTree>
      <p:nvGrpSpPr>
        <p:cNvPr id="1" name="Shape 40"/>
        <p:cNvGrpSpPr/>
        <p:nvPr/>
      </p:nvGrpSpPr>
      <p:grpSpPr>
        <a:xfrm>
          <a:off x="0" y="0"/>
          <a:ext cx="0" cy="0"/>
          <a:chOff x="0" y="0"/>
          <a:chExt cx="0" cy="0"/>
        </a:xfrm>
      </p:grpSpPr>
      <p:sp>
        <p:nvSpPr>
          <p:cNvPr id="41" name="Google Shape;41;p6"/>
          <p:cNvSpPr/>
          <p:nvPr/>
        </p:nvSpPr>
        <p:spPr>
          <a:xfrm>
            <a:off x="0" y="6477000"/>
            <a:ext cx="9144000" cy="381000"/>
          </a:xfrm>
          <a:prstGeom prst="rect">
            <a:avLst/>
          </a:prstGeom>
          <a:solidFill>
            <a:srgbClr val="D8D8D8"/>
          </a:solidFill>
          <a:ln>
            <a:noFill/>
          </a:ln>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ea typeface="Arial"/>
              <a:cs typeface="Arial"/>
              <a:sym typeface="Arial"/>
            </a:endParaRPr>
          </a:p>
        </p:txBody>
      </p:sp>
      <p:sp>
        <p:nvSpPr>
          <p:cNvPr id="42" name="Google Shape;42;p6"/>
          <p:cNvSpPr txBox="1"/>
          <p:nvPr/>
        </p:nvSpPr>
        <p:spPr>
          <a:xfrm>
            <a:off x="0" y="6488113"/>
            <a:ext cx="8331200" cy="307777"/>
          </a:xfrm>
          <a:prstGeom prst="rect">
            <a:avLst/>
          </a:prstGeom>
          <a:noFill/>
          <a:ln>
            <a:noFill/>
          </a:ln>
        </p:spPr>
        <p:txBody>
          <a:bodyPr spcFirstLastPara="1" wrap="square" lIns="91425" tIns="45700" rIns="91425" bIns="45700" anchor="t" anchorCtr="0">
            <a:noAutofit/>
          </a:bodyPr>
          <a:lstStyle/>
          <a:p>
            <a:pPr>
              <a:buClr>
                <a:srgbClr val="000000"/>
              </a:buClr>
              <a:buSzPts val="1400"/>
              <a:buFont typeface="Arial"/>
              <a:buNone/>
            </a:pPr>
            <a:r>
              <a:rPr lang="en-US" sz="1400" kern="0">
                <a:solidFill>
                  <a:srgbClr val="606060"/>
                </a:solidFill>
                <a:ea typeface="Arial"/>
                <a:cs typeface="Arial"/>
                <a:sym typeface="Arial"/>
              </a:rPr>
              <a:t>Making Clean Local Energy Accessible Now						</a:t>
            </a:r>
            <a:endParaRPr sz="1400" kern="0">
              <a:solidFill>
                <a:srgbClr val="000000"/>
              </a:solidFill>
              <a:ea typeface="Arial"/>
              <a:cs typeface="Arial"/>
              <a:sym typeface="Arial"/>
            </a:endParaRPr>
          </a:p>
        </p:txBody>
      </p:sp>
      <p:sp>
        <p:nvSpPr>
          <p:cNvPr id="43" name="Google Shape;43;p6"/>
          <p:cNvSpPr/>
          <p:nvPr/>
        </p:nvSpPr>
        <p:spPr>
          <a:xfrm>
            <a:off x="0" y="0"/>
            <a:ext cx="7391400" cy="762000"/>
          </a:xfrm>
          <a:prstGeom prst="rect">
            <a:avLst/>
          </a:prstGeom>
          <a:solidFill>
            <a:srgbClr val="249CFF"/>
          </a:solidFill>
          <a:ln>
            <a:noFill/>
          </a:ln>
        </p:spPr>
        <p:txBody>
          <a:bodyPr spcFirstLastPara="1" wrap="square" lIns="91425" tIns="45700" rIns="91425" bIns="45700" anchor="ctr" anchorCtr="0">
            <a:noAutofit/>
          </a:bodyPr>
          <a:lstStyle/>
          <a:p>
            <a:pPr algn="ctr">
              <a:buClr>
                <a:srgbClr val="000000"/>
              </a:buClr>
              <a:buSzPts val="1800"/>
              <a:buFont typeface="Arial"/>
              <a:buNone/>
            </a:pPr>
            <a:r>
              <a:rPr lang="en-US" kern="0">
                <a:solidFill>
                  <a:srgbClr val="FFFFFF"/>
                </a:solidFill>
                <a:ea typeface="Arial"/>
                <a:cs typeface="Arial"/>
                <a:sym typeface="Arial"/>
              </a:rPr>
              <a:t> </a:t>
            </a:r>
            <a:endParaRPr sz="1400" kern="0">
              <a:solidFill>
                <a:srgbClr val="000000"/>
              </a:solidFill>
              <a:ea typeface="Arial"/>
              <a:cs typeface="Arial"/>
              <a:sym typeface="Arial"/>
            </a:endParaRPr>
          </a:p>
        </p:txBody>
      </p:sp>
      <p:sp>
        <p:nvSpPr>
          <p:cNvPr id="44" name="Google Shape;44;p6"/>
          <p:cNvSpPr txBox="1"/>
          <p:nvPr/>
        </p:nvSpPr>
        <p:spPr>
          <a:xfrm>
            <a:off x="8534400" y="6492875"/>
            <a:ext cx="457200" cy="365125"/>
          </a:xfrm>
          <a:prstGeom prst="rect">
            <a:avLst/>
          </a:prstGeom>
          <a:noFill/>
          <a:ln>
            <a:noFill/>
          </a:ln>
        </p:spPr>
        <p:txBody>
          <a:bodyPr spcFirstLastPara="1" wrap="square" lIns="91425" tIns="45700" rIns="91425" bIns="45700" anchor="t" anchorCtr="0">
            <a:noAutofit/>
          </a:bodyPr>
          <a:lstStyle/>
          <a:p>
            <a:pPr algn="r">
              <a:buClr>
                <a:srgbClr val="000000"/>
              </a:buClr>
              <a:buSzPts val="1400"/>
              <a:buFont typeface="Arial"/>
              <a:buNone/>
            </a:pPr>
            <a:fld id="{00000000-1234-1234-1234-123412341234}" type="slidenum">
              <a:rPr lang="en-US" sz="1400" kern="0">
                <a:solidFill>
                  <a:srgbClr val="606060"/>
                </a:solidFill>
                <a:ea typeface="Arial"/>
                <a:cs typeface="Arial"/>
                <a:sym typeface="Arial"/>
              </a:rPr>
              <a:pPr algn="r">
                <a:buClr>
                  <a:srgbClr val="000000"/>
                </a:buClr>
                <a:buSzPts val="1400"/>
                <a:buFont typeface="Arial"/>
                <a:buNone/>
              </a:pPr>
              <a:t>‹#›</a:t>
            </a:fld>
            <a:endParaRPr sz="1200" kern="0">
              <a:solidFill>
                <a:srgbClr val="606060"/>
              </a:solidFill>
              <a:ea typeface="Arial"/>
              <a:cs typeface="Arial"/>
              <a:sym typeface="Arial"/>
            </a:endParaRPr>
          </a:p>
        </p:txBody>
      </p:sp>
      <p:sp>
        <p:nvSpPr>
          <p:cNvPr id="45" name="Google Shape;45;p6"/>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24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6"/>
          <p:cNvSpPr txBox="1">
            <a:spLocks noGrp="1"/>
          </p:cNvSpPr>
          <p:nvPr>
            <p:ph type="body" idx="1"/>
          </p:nvPr>
        </p:nvSpPr>
        <p:spPr>
          <a:xfrm>
            <a:off x="457200" y="1295400"/>
            <a:ext cx="8229600" cy="4525963"/>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Clr>
                <a:schemeClr val="dk1"/>
              </a:buClr>
              <a:buSzPts val="3200"/>
              <a:buFont typeface="Arial"/>
              <a:buChar char="•"/>
              <a:defRPr>
                <a:solidFill>
                  <a:schemeClr val="dk1"/>
                </a:solidFill>
                <a:latin typeface="Arial"/>
                <a:ea typeface="Arial"/>
                <a:cs typeface="Arial"/>
                <a:sym typeface="Arial"/>
              </a:defRPr>
            </a:lvl1pPr>
            <a:lvl2pPr marL="914400" lvl="1" indent="-406400" algn="l">
              <a:lnSpc>
                <a:spcPct val="100000"/>
              </a:lnSpc>
              <a:spcBef>
                <a:spcPts val="560"/>
              </a:spcBef>
              <a:spcAft>
                <a:spcPts val="0"/>
              </a:spcAft>
              <a:buClr>
                <a:schemeClr val="dk1"/>
              </a:buClr>
              <a:buSzPts val="2800"/>
              <a:buFont typeface="Arial"/>
              <a:buChar char="•"/>
              <a:defRPr>
                <a:solidFill>
                  <a:schemeClr val="dk1"/>
                </a:solidFill>
                <a:latin typeface="Arial"/>
                <a:ea typeface="Arial"/>
                <a:cs typeface="Arial"/>
                <a:sym typeface="Arial"/>
              </a:defRPr>
            </a:lvl2pPr>
            <a:lvl3pPr marL="1371600" lvl="2" indent="-381000" algn="l">
              <a:lnSpc>
                <a:spcPct val="100000"/>
              </a:lnSpc>
              <a:spcBef>
                <a:spcPts val="480"/>
              </a:spcBef>
              <a:spcAft>
                <a:spcPts val="0"/>
              </a:spcAft>
              <a:buClr>
                <a:schemeClr val="dk1"/>
              </a:buClr>
              <a:buSzPts val="2400"/>
              <a:buFont typeface="Arial"/>
              <a:buChar char="•"/>
              <a:defRPr>
                <a:solidFill>
                  <a:schemeClr val="dk1"/>
                </a:solidFill>
                <a:latin typeface="Arial"/>
                <a:ea typeface="Arial"/>
                <a:cs typeface="Arial"/>
                <a:sym typeface="Arial"/>
              </a:defRPr>
            </a:lvl3pPr>
            <a:lvl4pPr marL="1828800" lvl="3" indent="-355600" algn="l">
              <a:lnSpc>
                <a:spcPct val="100000"/>
              </a:lnSpc>
              <a:spcBef>
                <a:spcPts val="400"/>
              </a:spcBef>
              <a:spcAft>
                <a:spcPts val="0"/>
              </a:spcAft>
              <a:buClr>
                <a:schemeClr val="dk1"/>
              </a:buClr>
              <a:buSzPts val="2000"/>
              <a:buFont typeface="Arial"/>
              <a:buChar char="•"/>
              <a:defRPr>
                <a:solidFill>
                  <a:schemeClr val="dk1"/>
                </a:solidFill>
                <a:latin typeface="Arial"/>
                <a:ea typeface="Arial"/>
                <a:cs typeface="Arial"/>
                <a:sym typeface="Arial"/>
              </a:defRPr>
            </a:lvl4pPr>
            <a:lvl5pPr marL="2286000" lvl="4" indent="-355600" algn="l">
              <a:lnSpc>
                <a:spcPct val="100000"/>
              </a:lnSpc>
              <a:spcBef>
                <a:spcPts val="400"/>
              </a:spcBef>
              <a:spcAft>
                <a:spcPts val="0"/>
              </a:spcAft>
              <a:buClr>
                <a:schemeClr val="dk1"/>
              </a:buClr>
              <a:buSzPts val="2000"/>
              <a:buFont typeface="Arial"/>
              <a:buChar char="•"/>
              <a:defRPr>
                <a:solidFill>
                  <a:schemeClr val="dk1"/>
                </a:solidFill>
                <a:latin typeface="Arial"/>
                <a:ea typeface="Arial"/>
                <a:cs typeface="Arial"/>
                <a:sym typeface="Aria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47" name="Google Shape;47;p6" descr="Clean Coalition Logo_no tagline_updated_slideshowedit_zf2 yellow_final2.pdf"/>
          <p:cNvPicPr preferRelativeResize="0"/>
          <p:nvPr/>
        </p:nvPicPr>
        <p:blipFill rotWithShape="1">
          <a:blip r:embed="rId2">
            <a:alphaModFix/>
          </a:blip>
          <a:srcRect/>
          <a:stretch/>
        </p:blipFill>
        <p:spPr>
          <a:xfrm>
            <a:off x="7531219" y="46181"/>
            <a:ext cx="1612783" cy="676656"/>
          </a:xfrm>
          <a:prstGeom prst="rect">
            <a:avLst/>
          </a:prstGeom>
          <a:noFill/>
          <a:ln>
            <a:noFill/>
          </a:ln>
        </p:spPr>
      </p:pic>
    </p:spTree>
    <p:extLst>
      <p:ext uri="{BB962C8B-B14F-4D97-AF65-F5344CB8AC3E}">
        <p14:creationId xmlns:p14="http://schemas.microsoft.com/office/powerpoint/2010/main" val="386790910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21_Title, Text and Chart">
  <p:cSld name="21_Title, Text and Chart">
    <p:spTree>
      <p:nvGrpSpPr>
        <p:cNvPr id="1" name="Shape 48"/>
        <p:cNvGrpSpPr/>
        <p:nvPr/>
      </p:nvGrpSpPr>
      <p:grpSpPr>
        <a:xfrm>
          <a:off x="0" y="0"/>
          <a:ext cx="0" cy="0"/>
          <a:chOff x="0" y="0"/>
          <a:chExt cx="0" cy="0"/>
        </a:xfrm>
      </p:grpSpPr>
      <p:sp>
        <p:nvSpPr>
          <p:cNvPr id="49" name="Google Shape;49;p7"/>
          <p:cNvSpPr/>
          <p:nvPr/>
        </p:nvSpPr>
        <p:spPr>
          <a:xfrm>
            <a:off x="0" y="6477000"/>
            <a:ext cx="9144000" cy="381000"/>
          </a:xfrm>
          <a:prstGeom prst="rect">
            <a:avLst/>
          </a:prstGeom>
          <a:solidFill>
            <a:srgbClr val="D8D8D8"/>
          </a:solidFill>
          <a:ln>
            <a:noFill/>
          </a:ln>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ea typeface="Arial"/>
              <a:cs typeface="Arial"/>
              <a:sym typeface="Arial"/>
            </a:endParaRPr>
          </a:p>
        </p:txBody>
      </p:sp>
      <p:sp>
        <p:nvSpPr>
          <p:cNvPr id="50" name="Google Shape;50;p7"/>
          <p:cNvSpPr/>
          <p:nvPr/>
        </p:nvSpPr>
        <p:spPr>
          <a:xfrm>
            <a:off x="0" y="0"/>
            <a:ext cx="7391400" cy="762000"/>
          </a:xfrm>
          <a:prstGeom prst="rect">
            <a:avLst/>
          </a:prstGeom>
          <a:solidFill>
            <a:srgbClr val="249CFF"/>
          </a:solidFill>
          <a:ln>
            <a:noFill/>
          </a:ln>
        </p:spPr>
        <p:txBody>
          <a:bodyPr spcFirstLastPara="1" wrap="square" lIns="91425" tIns="45700" rIns="91425" bIns="45700" anchor="ctr" anchorCtr="0">
            <a:noAutofit/>
          </a:bodyPr>
          <a:lstStyle/>
          <a:p>
            <a:pPr algn="ctr">
              <a:buClr>
                <a:srgbClr val="000000"/>
              </a:buClr>
              <a:buSzPts val="1800"/>
              <a:buFont typeface="Arial"/>
              <a:buNone/>
            </a:pPr>
            <a:r>
              <a:rPr lang="en-US" kern="0">
                <a:solidFill>
                  <a:srgbClr val="FFFFFF"/>
                </a:solidFill>
                <a:ea typeface="Arial"/>
                <a:cs typeface="Arial"/>
                <a:sym typeface="Arial"/>
              </a:rPr>
              <a:t> </a:t>
            </a:r>
            <a:endParaRPr sz="1400" kern="0">
              <a:solidFill>
                <a:srgbClr val="000000"/>
              </a:solidFill>
              <a:ea typeface="Arial"/>
              <a:cs typeface="Arial"/>
              <a:sym typeface="Arial"/>
            </a:endParaRPr>
          </a:p>
        </p:txBody>
      </p:sp>
      <p:sp>
        <p:nvSpPr>
          <p:cNvPr id="51" name="Google Shape;51;p7"/>
          <p:cNvSpPr txBox="1"/>
          <p:nvPr/>
        </p:nvSpPr>
        <p:spPr>
          <a:xfrm>
            <a:off x="8534400" y="6492875"/>
            <a:ext cx="457200" cy="365125"/>
          </a:xfrm>
          <a:prstGeom prst="rect">
            <a:avLst/>
          </a:prstGeom>
          <a:noFill/>
          <a:ln>
            <a:noFill/>
          </a:ln>
        </p:spPr>
        <p:txBody>
          <a:bodyPr spcFirstLastPara="1" wrap="square" lIns="91425" tIns="45700" rIns="91425" bIns="45700" anchor="t" anchorCtr="0">
            <a:noAutofit/>
          </a:bodyPr>
          <a:lstStyle/>
          <a:p>
            <a:pPr algn="r">
              <a:buClr>
                <a:srgbClr val="000000"/>
              </a:buClr>
              <a:buSzPts val="1400"/>
              <a:buFont typeface="Arial"/>
              <a:buNone/>
            </a:pPr>
            <a:fld id="{00000000-1234-1234-1234-123412341234}" type="slidenum">
              <a:rPr lang="en-US" sz="1400" kern="0">
                <a:solidFill>
                  <a:srgbClr val="606060"/>
                </a:solidFill>
                <a:ea typeface="Arial"/>
                <a:cs typeface="Arial"/>
                <a:sym typeface="Arial"/>
              </a:rPr>
              <a:pPr algn="r">
                <a:buClr>
                  <a:srgbClr val="000000"/>
                </a:buClr>
                <a:buSzPts val="1400"/>
                <a:buFont typeface="Arial"/>
                <a:buNone/>
              </a:pPr>
              <a:t>‹#›</a:t>
            </a:fld>
            <a:endParaRPr sz="1400" kern="0">
              <a:solidFill>
                <a:srgbClr val="606060"/>
              </a:solidFill>
              <a:ea typeface="Arial"/>
              <a:cs typeface="Arial"/>
              <a:sym typeface="Arial"/>
            </a:endParaRPr>
          </a:p>
        </p:txBody>
      </p:sp>
      <p:sp>
        <p:nvSpPr>
          <p:cNvPr id="52" name="Google Shape;52;p7"/>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24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7"/>
          <p:cNvSpPr txBox="1">
            <a:spLocks noGrp="1"/>
          </p:cNvSpPr>
          <p:nvPr>
            <p:ph type="body" idx="1"/>
          </p:nvPr>
        </p:nvSpPr>
        <p:spPr>
          <a:xfrm>
            <a:off x="457200" y="1295400"/>
            <a:ext cx="8229600" cy="4525963"/>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Clr>
                <a:schemeClr val="dk1"/>
              </a:buClr>
              <a:buSzPts val="3200"/>
              <a:buFont typeface="Arial"/>
              <a:buChar char="•"/>
              <a:defRPr>
                <a:solidFill>
                  <a:schemeClr val="dk1"/>
                </a:solidFill>
                <a:latin typeface="Arial"/>
                <a:ea typeface="Arial"/>
                <a:cs typeface="Arial"/>
                <a:sym typeface="Arial"/>
              </a:defRPr>
            </a:lvl1pPr>
            <a:lvl2pPr marL="914400" lvl="1" indent="-406400" algn="l">
              <a:lnSpc>
                <a:spcPct val="100000"/>
              </a:lnSpc>
              <a:spcBef>
                <a:spcPts val="560"/>
              </a:spcBef>
              <a:spcAft>
                <a:spcPts val="0"/>
              </a:spcAft>
              <a:buClr>
                <a:schemeClr val="dk1"/>
              </a:buClr>
              <a:buSzPts val="2800"/>
              <a:buFont typeface="Arial"/>
              <a:buChar char="•"/>
              <a:defRPr>
                <a:solidFill>
                  <a:schemeClr val="dk1"/>
                </a:solidFill>
                <a:latin typeface="Arial"/>
                <a:ea typeface="Arial"/>
                <a:cs typeface="Arial"/>
                <a:sym typeface="Arial"/>
              </a:defRPr>
            </a:lvl2pPr>
            <a:lvl3pPr marL="1371600" lvl="2" indent="-381000" algn="l">
              <a:lnSpc>
                <a:spcPct val="100000"/>
              </a:lnSpc>
              <a:spcBef>
                <a:spcPts val="480"/>
              </a:spcBef>
              <a:spcAft>
                <a:spcPts val="0"/>
              </a:spcAft>
              <a:buClr>
                <a:schemeClr val="dk1"/>
              </a:buClr>
              <a:buSzPts val="2400"/>
              <a:buFont typeface="Arial"/>
              <a:buChar char="•"/>
              <a:defRPr>
                <a:solidFill>
                  <a:schemeClr val="dk1"/>
                </a:solidFill>
                <a:latin typeface="Arial"/>
                <a:ea typeface="Arial"/>
                <a:cs typeface="Arial"/>
                <a:sym typeface="Arial"/>
              </a:defRPr>
            </a:lvl3pPr>
            <a:lvl4pPr marL="1828800" lvl="3" indent="-355600" algn="l">
              <a:lnSpc>
                <a:spcPct val="100000"/>
              </a:lnSpc>
              <a:spcBef>
                <a:spcPts val="400"/>
              </a:spcBef>
              <a:spcAft>
                <a:spcPts val="0"/>
              </a:spcAft>
              <a:buClr>
                <a:schemeClr val="dk1"/>
              </a:buClr>
              <a:buSzPts val="2000"/>
              <a:buFont typeface="Arial"/>
              <a:buChar char="•"/>
              <a:defRPr>
                <a:solidFill>
                  <a:schemeClr val="dk1"/>
                </a:solidFill>
                <a:latin typeface="Arial"/>
                <a:ea typeface="Arial"/>
                <a:cs typeface="Arial"/>
                <a:sym typeface="Arial"/>
              </a:defRPr>
            </a:lvl4pPr>
            <a:lvl5pPr marL="2286000" lvl="4" indent="-355600" algn="l">
              <a:lnSpc>
                <a:spcPct val="100000"/>
              </a:lnSpc>
              <a:spcBef>
                <a:spcPts val="400"/>
              </a:spcBef>
              <a:spcAft>
                <a:spcPts val="0"/>
              </a:spcAft>
              <a:buClr>
                <a:schemeClr val="dk1"/>
              </a:buClr>
              <a:buSzPts val="2000"/>
              <a:buFont typeface="Arial"/>
              <a:buChar char="•"/>
              <a:defRPr>
                <a:solidFill>
                  <a:schemeClr val="dk1"/>
                </a:solidFill>
                <a:latin typeface="Arial"/>
                <a:ea typeface="Arial"/>
                <a:cs typeface="Arial"/>
                <a:sym typeface="Aria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54" name="Google Shape;54;p7"/>
          <p:cNvSpPr txBox="1"/>
          <p:nvPr/>
        </p:nvSpPr>
        <p:spPr>
          <a:xfrm>
            <a:off x="0" y="6488113"/>
            <a:ext cx="8331200" cy="307777"/>
          </a:xfrm>
          <a:prstGeom prst="rect">
            <a:avLst/>
          </a:prstGeom>
          <a:noFill/>
          <a:ln>
            <a:noFill/>
          </a:ln>
        </p:spPr>
        <p:txBody>
          <a:bodyPr spcFirstLastPara="1" wrap="square" lIns="91425" tIns="45700" rIns="91425" bIns="45700" anchor="t" anchorCtr="0">
            <a:noAutofit/>
          </a:bodyPr>
          <a:lstStyle/>
          <a:p>
            <a:pPr>
              <a:buClr>
                <a:srgbClr val="000000"/>
              </a:buClr>
              <a:buSzPts val="1400"/>
              <a:buFont typeface="Arial"/>
              <a:buNone/>
            </a:pPr>
            <a:r>
              <a:rPr lang="en-US" sz="1400" kern="0">
                <a:solidFill>
                  <a:srgbClr val="606060"/>
                </a:solidFill>
                <a:ea typeface="Arial"/>
                <a:cs typeface="Arial"/>
                <a:sym typeface="Arial"/>
              </a:rPr>
              <a:t>Making Clean Local Energy Accessible Now						</a:t>
            </a:r>
            <a:endParaRPr sz="1400" kern="0">
              <a:solidFill>
                <a:srgbClr val="000000"/>
              </a:solidFill>
              <a:ea typeface="Arial"/>
              <a:cs typeface="Arial"/>
              <a:sym typeface="Arial"/>
            </a:endParaRPr>
          </a:p>
        </p:txBody>
      </p:sp>
      <p:pic>
        <p:nvPicPr>
          <p:cNvPr id="55" name="Google Shape;55;p7" descr="Clean Coalition Logo_no tagline_updated_slideshowedit_zf2 yellow_final2.pdf"/>
          <p:cNvPicPr preferRelativeResize="0"/>
          <p:nvPr/>
        </p:nvPicPr>
        <p:blipFill rotWithShape="1">
          <a:blip r:embed="rId2">
            <a:alphaModFix/>
          </a:blip>
          <a:srcRect/>
          <a:stretch/>
        </p:blipFill>
        <p:spPr>
          <a:xfrm>
            <a:off x="7531219" y="46181"/>
            <a:ext cx="1612783" cy="676656"/>
          </a:xfrm>
          <a:prstGeom prst="rect">
            <a:avLst/>
          </a:prstGeom>
          <a:noFill/>
          <a:ln>
            <a:noFill/>
          </a:ln>
        </p:spPr>
      </p:pic>
    </p:spTree>
    <p:extLst>
      <p:ext uri="{BB962C8B-B14F-4D97-AF65-F5344CB8AC3E}">
        <p14:creationId xmlns:p14="http://schemas.microsoft.com/office/powerpoint/2010/main" val="80181604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23_Title, Text and Chart">
  <p:cSld name="23_Title, Text and Chart">
    <p:spTree>
      <p:nvGrpSpPr>
        <p:cNvPr id="1" name="Shape 56"/>
        <p:cNvGrpSpPr/>
        <p:nvPr/>
      </p:nvGrpSpPr>
      <p:grpSpPr>
        <a:xfrm>
          <a:off x="0" y="0"/>
          <a:ext cx="0" cy="0"/>
          <a:chOff x="0" y="0"/>
          <a:chExt cx="0" cy="0"/>
        </a:xfrm>
      </p:grpSpPr>
      <p:sp>
        <p:nvSpPr>
          <p:cNvPr id="57" name="Google Shape;57;p8"/>
          <p:cNvSpPr/>
          <p:nvPr/>
        </p:nvSpPr>
        <p:spPr>
          <a:xfrm>
            <a:off x="0" y="6477000"/>
            <a:ext cx="9144000" cy="381000"/>
          </a:xfrm>
          <a:prstGeom prst="rect">
            <a:avLst/>
          </a:prstGeom>
          <a:solidFill>
            <a:srgbClr val="D8D8D8"/>
          </a:solidFill>
          <a:ln>
            <a:noFill/>
          </a:ln>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ea typeface="Arial"/>
              <a:cs typeface="Arial"/>
              <a:sym typeface="Arial"/>
            </a:endParaRPr>
          </a:p>
        </p:txBody>
      </p:sp>
      <p:sp>
        <p:nvSpPr>
          <p:cNvPr id="58" name="Google Shape;58;p8"/>
          <p:cNvSpPr txBox="1"/>
          <p:nvPr/>
        </p:nvSpPr>
        <p:spPr>
          <a:xfrm>
            <a:off x="0" y="6488113"/>
            <a:ext cx="4724400" cy="336550"/>
          </a:xfrm>
          <a:prstGeom prst="rect">
            <a:avLst/>
          </a:prstGeom>
          <a:noFill/>
          <a:ln>
            <a:noFill/>
          </a:ln>
        </p:spPr>
        <p:txBody>
          <a:bodyPr spcFirstLastPara="1" wrap="square" lIns="91425" tIns="45700" rIns="91425" bIns="45700" anchor="t" anchorCtr="0">
            <a:noAutofit/>
          </a:bodyPr>
          <a:lstStyle/>
          <a:p>
            <a:pPr>
              <a:buClr>
                <a:srgbClr val="000000"/>
              </a:buClr>
              <a:buSzPts val="1600"/>
              <a:buFont typeface="Arial"/>
              <a:buNone/>
            </a:pPr>
            <a:r>
              <a:rPr lang="en-US" sz="1600" kern="0">
                <a:solidFill>
                  <a:srgbClr val="595959"/>
                </a:solidFill>
                <a:ea typeface="Arial"/>
                <a:cs typeface="Arial"/>
                <a:sym typeface="Arial"/>
              </a:rPr>
              <a:t>Making Clean Local Energy Accessible Now</a:t>
            </a:r>
            <a:endParaRPr kern="0">
              <a:solidFill>
                <a:srgbClr val="595959"/>
              </a:solidFill>
              <a:ea typeface="Arial"/>
              <a:cs typeface="Arial"/>
              <a:sym typeface="Arial"/>
            </a:endParaRPr>
          </a:p>
        </p:txBody>
      </p:sp>
      <p:sp>
        <p:nvSpPr>
          <p:cNvPr id="59" name="Google Shape;59;p8"/>
          <p:cNvSpPr/>
          <p:nvPr/>
        </p:nvSpPr>
        <p:spPr>
          <a:xfrm>
            <a:off x="0" y="0"/>
            <a:ext cx="7391400" cy="762000"/>
          </a:xfrm>
          <a:prstGeom prst="rect">
            <a:avLst/>
          </a:prstGeom>
          <a:solidFill>
            <a:srgbClr val="249CFF"/>
          </a:solidFill>
          <a:ln>
            <a:noFill/>
          </a:ln>
        </p:spPr>
        <p:txBody>
          <a:bodyPr spcFirstLastPara="1" wrap="square" lIns="91425" tIns="45700" rIns="91425" bIns="45700" anchor="ctr" anchorCtr="0">
            <a:noAutofit/>
          </a:bodyPr>
          <a:lstStyle/>
          <a:p>
            <a:pPr algn="ctr">
              <a:buClr>
                <a:srgbClr val="000000"/>
              </a:buClr>
              <a:buSzPts val="1800"/>
              <a:buFont typeface="Arial"/>
              <a:buNone/>
            </a:pPr>
            <a:r>
              <a:rPr lang="en-US" kern="0">
                <a:solidFill>
                  <a:srgbClr val="FFFFFF"/>
                </a:solidFill>
                <a:ea typeface="Arial"/>
                <a:cs typeface="Arial"/>
                <a:sym typeface="Arial"/>
              </a:rPr>
              <a:t> </a:t>
            </a:r>
            <a:endParaRPr sz="1400" kern="0">
              <a:solidFill>
                <a:srgbClr val="000000"/>
              </a:solidFill>
              <a:ea typeface="Arial"/>
              <a:cs typeface="Arial"/>
              <a:sym typeface="Arial"/>
            </a:endParaRPr>
          </a:p>
        </p:txBody>
      </p:sp>
      <p:sp>
        <p:nvSpPr>
          <p:cNvPr id="60" name="Google Shape;60;p8"/>
          <p:cNvSpPr txBox="1"/>
          <p:nvPr/>
        </p:nvSpPr>
        <p:spPr>
          <a:xfrm>
            <a:off x="8534400" y="6492875"/>
            <a:ext cx="457200" cy="365125"/>
          </a:xfrm>
          <a:prstGeom prst="rect">
            <a:avLst/>
          </a:prstGeom>
          <a:noFill/>
          <a:ln>
            <a:noFill/>
          </a:ln>
        </p:spPr>
        <p:txBody>
          <a:bodyPr spcFirstLastPara="1" wrap="square" lIns="91425" tIns="45700" rIns="91425" bIns="45700" anchor="t" anchorCtr="0">
            <a:noAutofit/>
          </a:bodyPr>
          <a:lstStyle/>
          <a:p>
            <a:pPr algn="r">
              <a:buClr>
                <a:srgbClr val="000000"/>
              </a:buClr>
              <a:buSzPts val="1200"/>
              <a:buFont typeface="Arial"/>
              <a:buNone/>
            </a:pPr>
            <a:fld id="{00000000-1234-1234-1234-123412341234}" type="slidenum">
              <a:rPr lang="en-US" sz="1200" kern="0">
                <a:solidFill>
                  <a:srgbClr val="000000"/>
                </a:solidFill>
                <a:ea typeface="Arial"/>
                <a:cs typeface="Arial"/>
                <a:sym typeface="Arial"/>
              </a:rPr>
              <a:pPr algn="r">
                <a:buClr>
                  <a:srgbClr val="000000"/>
                </a:buClr>
                <a:buSzPts val="1200"/>
                <a:buFont typeface="Arial"/>
                <a:buNone/>
              </a:pPr>
              <a:t>‹#›</a:t>
            </a:fld>
            <a:endParaRPr sz="1200" kern="0">
              <a:solidFill>
                <a:srgbClr val="013D21"/>
              </a:solidFill>
              <a:ea typeface="Arial"/>
              <a:cs typeface="Arial"/>
              <a:sym typeface="Arial"/>
            </a:endParaRPr>
          </a:p>
        </p:txBody>
      </p:sp>
      <p:sp>
        <p:nvSpPr>
          <p:cNvPr id="61" name="Google Shape;61;p8"/>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24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8"/>
          <p:cNvSpPr txBox="1">
            <a:spLocks noGrp="1"/>
          </p:cNvSpPr>
          <p:nvPr>
            <p:ph type="body" idx="1"/>
          </p:nvPr>
        </p:nvSpPr>
        <p:spPr>
          <a:xfrm>
            <a:off x="457200" y="1295400"/>
            <a:ext cx="8229600" cy="4525963"/>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SzPts val="3200"/>
              <a:buFont typeface="Arial"/>
              <a:buChar char="•"/>
              <a:defRPr>
                <a:solidFill>
                  <a:srgbClr val="595959"/>
                </a:solidFill>
              </a:defRPr>
            </a:lvl1pPr>
            <a:lvl2pPr marL="914400" lvl="1" indent="-406400" algn="l">
              <a:lnSpc>
                <a:spcPct val="100000"/>
              </a:lnSpc>
              <a:spcBef>
                <a:spcPts val="560"/>
              </a:spcBef>
              <a:spcAft>
                <a:spcPts val="0"/>
              </a:spcAft>
              <a:buSzPts val="2800"/>
              <a:buFont typeface="Arial"/>
              <a:buChar char="•"/>
              <a:defRPr>
                <a:solidFill>
                  <a:srgbClr val="595959"/>
                </a:solidFill>
              </a:defRPr>
            </a:lvl2pPr>
            <a:lvl3pPr marL="1371600" lvl="2" indent="-381000" algn="l">
              <a:lnSpc>
                <a:spcPct val="100000"/>
              </a:lnSpc>
              <a:spcBef>
                <a:spcPts val="480"/>
              </a:spcBef>
              <a:spcAft>
                <a:spcPts val="0"/>
              </a:spcAft>
              <a:buSzPts val="2400"/>
              <a:buFont typeface="Arial"/>
              <a:buChar char="•"/>
              <a:defRPr>
                <a:solidFill>
                  <a:srgbClr val="595959"/>
                </a:solidFill>
              </a:defRPr>
            </a:lvl3pPr>
            <a:lvl4pPr marL="1828800" lvl="3" indent="-355600" algn="l">
              <a:lnSpc>
                <a:spcPct val="100000"/>
              </a:lnSpc>
              <a:spcBef>
                <a:spcPts val="400"/>
              </a:spcBef>
              <a:spcAft>
                <a:spcPts val="0"/>
              </a:spcAft>
              <a:buClr>
                <a:srgbClr val="595959"/>
              </a:buClr>
              <a:buSzPts val="2000"/>
              <a:buFont typeface="Arial"/>
              <a:buChar char="•"/>
              <a:defRPr>
                <a:solidFill>
                  <a:srgbClr val="595959"/>
                </a:solidFill>
              </a:defRPr>
            </a:lvl4pPr>
            <a:lvl5pPr marL="2286000" lvl="4" indent="-355600" algn="l">
              <a:lnSpc>
                <a:spcPct val="100000"/>
              </a:lnSpc>
              <a:spcBef>
                <a:spcPts val="400"/>
              </a:spcBef>
              <a:spcAft>
                <a:spcPts val="0"/>
              </a:spcAft>
              <a:buClr>
                <a:srgbClr val="595959"/>
              </a:buClr>
              <a:buSzPts val="2000"/>
              <a:buFont typeface="Arial"/>
              <a:buChar char="•"/>
              <a:defRPr>
                <a:solidFill>
                  <a:srgbClr val="595959"/>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63" name="Google Shape;63;p8" descr="Clean Coalition Logo_no tagline_updated_slideshowedit_zf2 yellow_final2.pdf"/>
          <p:cNvPicPr preferRelativeResize="0"/>
          <p:nvPr/>
        </p:nvPicPr>
        <p:blipFill rotWithShape="1">
          <a:blip r:embed="rId2">
            <a:alphaModFix/>
          </a:blip>
          <a:srcRect/>
          <a:stretch/>
        </p:blipFill>
        <p:spPr>
          <a:xfrm>
            <a:off x="7531217" y="46181"/>
            <a:ext cx="1612783" cy="676656"/>
          </a:xfrm>
          <a:prstGeom prst="rect">
            <a:avLst/>
          </a:prstGeom>
          <a:noFill/>
          <a:ln>
            <a:noFill/>
          </a:ln>
        </p:spPr>
      </p:pic>
    </p:spTree>
    <p:extLst>
      <p:ext uri="{BB962C8B-B14F-4D97-AF65-F5344CB8AC3E}">
        <p14:creationId xmlns:p14="http://schemas.microsoft.com/office/powerpoint/2010/main" val="168516678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4_Title, Text and Chart">
  <p:cSld name="4_Title, Text and Chart">
    <p:spTree>
      <p:nvGrpSpPr>
        <p:cNvPr id="1" name="Shape 64"/>
        <p:cNvGrpSpPr/>
        <p:nvPr/>
      </p:nvGrpSpPr>
      <p:grpSpPr>
        <a:xfrm>
          <a:off x="0" y="0"/>
          <a:ext cx="0" cy="0"/>
          <a:chOff x="0" y="0"/>
          <a:chExt cx="0" cy="0"/>
        </a:xfrm>
      </p:grpSpPr>
      <p:sp>
        <p:nvSpPr>
          <p:cNvPr id="65" name="Google Shape;65;p9"/>
          <p:cNvSpPr/>
          <p:nvPr/>
        </p:nvSpPr>
        <p:spPr>
          <a:xfrm>
            <a:off x="0" y="6477000"/>
            <a:ext cx="9144000" cy="381000"/>
          </a:xfrm>
          <a:prstGeom prst="rect">
            <a:avLst/>
          </a:prstGeom>
          <a:solidFill>
            <a:srgbClr val="D8D8D8"/>
          </a:solidFill>
          <a:ln>
            <a:noFill/>
          </a:ln>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ea typeface="Arial"/>
              <a:cs typeface="Arial"/>
              <a:sym typeface="Arial"/>
            </a:endParaRPr>
          </a:p>
        </p:txBody>
      </p:sp>
      <p:sp>
        <p:nvSpPr>
          <p:cNvPr id="66" name="Google Shape;66;p9"/>
          <p:cNvSpPr txBox="1"/>
          <p:nvPr/>
        </p:nvSpPr>
        <p:spPr>
          <a:xfrm>
            <a:off x="0" y="6488113"/>
            <a:ext cx="4724400" cy="336550"/>
          </a:xfrm>
          <a:prstGeom prst="rect">
            <a:avLst/>
          </a:prstGeom>
          <a:noFill/>
          <a:ln>
            <a:noFill/>
          </a:ln>
        </p:spPr>
        <p:txBody>
          <a:bodyPr spcFirstLastPara="1" wrap="square" lIns="91425" tIns="45700" rIns="91425" bIns="45700" anchor="t" anchorCtr="0">
            <a:noAutofit/>
          </a:bodyPr>
          <a:lstStyle/>
          <a:p>
            <a:pPr>
              <a:buClr>
                <a:srgbClr val="000000"/>
              </a:buClr>
              <a:buSzPts val="1600"/>
              <a:buFont typeface="Arial"/>
              <a:buNone/>
            </a:pPr>
            <a:r>
              <a:rPr lang="en-US" sz="1600" kern="0">
                <a:solidFill>
                  <a:srgbClr val="595959"/>
                </a:solidFill>
                <a:ea typeface="Arial"/>
                <a:cs typeface="Arial"/>
                <a:sym typeface="Arial"/>
              </a:rPr>
              <a:t>Making Clean Local Energy Accessible Now</a:t>
            </a:r>
            <a:endParaRPr kern="0">
              <a:solidFill>
                <a:srgbClr val="595959"/>
              </a:solidFill>
              <a:ea typeface="Arial"/>
              <a:cs typeface="Arial"/>
              <a:sym typeface="Arial"/>
            </a:endParaRPr>
          </a:p>
        </p:txBody>
      </p:sp>
      <p:sp>
        <p:nvSpPr>
          <p:cNvPr id="67" name="Google Shape;67;p9"/>
          <p:cNvSpPr/>
          <p:nvPr/>
        </p:nvSpPr>
        <p:spPr>
          <a:xfrm>
            <a:off x="0" y="0"/>
            <a:ext cx="7391400" cy="762000"/>
          </a:xfrm>
          <a:prstGeom prst="rect">
            <a:avLst/>
          </a:prstGeom>
          <a:solidFill>
            <a:srgbClr val="249CFF"/>
          </a:solidFill>
          <a:ln>
            <a:noFill/>
          </a:ln>
        </p:spPr>
        <p:txBody>
          <a:bodyPr spcFirstLastPara="1" wrap="square" lIns="91425" tIns="45700" rIns="91425" bIns="45700" anchor="ctr" anchorCtr="0">
            <a:noAutofit/>
          </a:bodyPr>
          <a:lstStyle/>
          <a:p>
            <a:pPr algn="ctr">
              <a:buClr>
                <a:srgbClr val="000000"/>
              </a:buClr>
              <a:buSzPts val="1800"/>
              <a:buFont typeface="Arial"/>
              <a:buNone/>
            </a:pPr>
            <a:r>
              <a:rPr lang="en-US" kern="0">
                <a:solidFill>
                  <a:srgbClr val="FFFFFF"/>
                </a:solidFill>
                <a:ea typeface="Arial"/>
                <a:cs typeface="Arial"/>
                <a:sym typeface="Arial"/>
              </a:rPr>
              <a:t> </a:t>
            </a:r>
            <a:endParaRPr sz="1400" kern="0">
              <a:solidFill>
                <a:srgbClr val="000000"/>
              </a:solidFill>
              <a:ea typeface="Arial"/>
              <a:cs typeface="Arial"/>
              <a:sym typeface="Arial"/>
            </a:endParaRPr>
          </a:p>
        </p:txBody>
      </p:sp>
      <p:sp>
        <p:nvSpPr>
          <p:cNvPr id="68" name="Google Shape;68;p9"/>
          <p:cNvSpPr txBox="1"/>
          <p:nvPr/>
        </p:nvSpPr>
        <p:spPr>
          <a:xfrm>
            <a:off x="8534400" y="6492875"/>
            <a:ext cx="457200" cy="365125"/>
          </a:xfrm>
          <a:prstGeom prst="rect">
            <a:avLst/>
          </a:prstGeom>
          <a:noFill/>
          <a:ln>
            <a:noFill/>
          </a:ln>
        </p:spPr>
        <p:txBody>
          <a:bodyPr spcFirstLastPara="1" wrap="square" lIns="91425" tIns="45700" rIns="91425" bIns="45700" anchor="t" anchorCtr="0">
            <a:noAutofit/>
          </a:bodyPr>
          <a:lstStyle/>
          <a:p>
            <a:pPr algn="r">
              <a:buClr>
                <a:srgbClr val="000000"/>
              </a:buClr>
              <a:buSzPts val="1200"/>
              <a:buFont typeface="Arial"/>
              <a:buNone/>
            </a:pPr>
            <a:fld id="{00000000-1234-1234-1234-123412341234}" type="slidenum">
              <a:rPr lang="en-US" sz="1200" kern="0">
                <a:solidFill>
                  <a:srgbClr val="000000"/>
                </a:solidFill>
                <a:ea typeface="Arial"/>
                <a:cs typeface="Arial"/>
                <a:sym typeface="Arial"/>
              </a:rPr>
              <a:pPr algn="r">
                <a:buClr>
                  <a:srgbClr val="000000"/>
                </a:buClr>
                <a:buSzPts val="1200"/>
                <a:buFont typeface="Arial"/>
                <a:buNone/>
              </a:pPr>
              <a:t>‹#›</a:t>
            </a:fld>
            <a:endParaRPr sz="1200" kern="0">
              <a:solidFill>
                <a:srgbClr val="013D21"/>
              </a:solidFill>
              <a:ea typeface="Arial"/>
              <a:cs typeface="Arial"/>
              <a:sym typeface="Arial"/>
            </a:endParaRPr>
          </a:p>
        </p:txBody>
      </p:sp>
      <p:sp>
        <p:nvSpPr>
          <p:cNvPr id="69" name="Google Shape;69;p9"/>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24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9"/>
          <p:cNvSpPr txBox="1">
            <a:spLocks noGrp="1"/>
          </p:cNvSpPr>
          <p:nvPr>
            <p:ph type="body" idx="1"/>
          </p:nvPr>
        </p:nvSpPr>
        <p:spPr>
          <a:xfrm>
            <a:off x="457200" y="1295400"/>
            <a:ext cx="8229600" cy="4525963"/>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Clr>
                <a:schemeClr val="dk1"/>
              </a:buClr>
              <a:buSzPts val="3200"/>
              <a:buFont typeface="Arial"/>
              <a:buChar char="•"/>
              <a:defRPr>
                <a:solidFill>
                  <a:schemeClr val="dk1"/>
                </a:solidFill>
              </a:defRPr>
            </a:lvl1pPr>
            <a:lvl2pPr marL="914400" lvl="1" indent="-406400" algn="l">
              <a:lnSpc>
                <a:spcPct val="100000"/>
              </a:lnSpc>
              <a:spcBef>
                <a:spcPts val="560"/>
              </a:spcBef>
              <a:spcAft>
                <a:spcPts val="0"/>
              </a:spcAft>
              <a:buClr>
                <a:schemeClr val="dk1"/>
              </a:buClr>
              <a:buSzPts val="2800"/>
              <a:buFont typeface="Arial"/>
              <a:buChar char="•"/>
              <a:defRPr>
                <a:solidFill>
                  <a:schemeClr val="dk1"/>
                </a:solidFill>
              </a:defRPr>
            </a:lvl2pPr>
            <a:lvl3pPr marL="1371600" lvl="2" indent="-381000" algn="l">
              <a:lnSpc>
                <a:spcPct val="100000"/>
              </a:lnSpc>
              <a:spcBef>
                <a:spcPts val="480"/>
              </a:spcBef>
              <a:spcAft>
                <a:spcPts val="0"/>
              </a:spcAft>
              <a:buClr>
                <a:schemeClr val="dk1"/>
              </a:buClr>
              <a:buSzPts val="2400"/>
              <a:buFont typeface="Arial"/>
              <a:buChar char="•"/>
              <a:defRPr>
                <a:solidFill>
                  <a:schemeClr val="dk1"/>
                </a:solidFill>
              </a:defRPr>
            </a:lvl3pPr>
            <a:lvl4pPr marL="1828800" lvl="3" indent="-355600" algn="l">
              <a:lnSpc>
                <a:spcPct val="100000"/>
              </a:lnSpc>
              <a:spcBef>
                <a:spcPts val="400"/>
              </a:spcBef>
              <a:spcAft>
                <a:spcPts val="0"/>
              </a:spcAft>
              <a:buClr>
                <a:schemeClr val="dk1"/>
              </a:buClr>
              <a:buSzPts val="2000"/>
              <a:buFont typeface="Arial"/>
              <a:buChar char="•"/>
              <a:defRPr>
                <a:solidFill>
                  <a:schemeClr val="dk1"/>
                </a:solidFill>
              </a:defRPr>
            </a:lvl4pPr>
            <a:lvl5pPr marL="2286000" lvl="4" indent="-355600" algn="l">
              <a:lnSpc>
                <a:spcPct val="100000"/>
              </a:lnSpc>
              <a:spcBef>
                <a:spcPts val="400"/>
              </a:spcBef>
              <a:spcAft>
                <a:spcPts val="0"/>
              </a:spcAft>
              <a:buClr>
                <a:schemeClr val="dk1"/>
              </a:buClr>
              <a:buSzPts val="2000"/>
              <a:buFont typeface="Arial"/>
              <a:buChar char="•"/>
              <a:defRPr>
                <a:solidFill>
                  <a:schemeClr val="dk1"/>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71" name="Google Shape;71;p9" descr="Clean Coalition Logo_no tagline_updated_slideshowedit_zf2 yellow_final2.pdf"/>
          <p:cNvPicPr preferRelativeResize="0"/>
          <p:nvPr/>
        </p:nvPicPr>
        <p:blipFill rotWithShape="1">
          <a:blip r:embed="rId2">
            <a:alphaModFix/>
          </a:blip>
          <a:srcRect/>
          <a:stretch/>
        </p:blipFill>
        <p:spPr>
          <a:xfrm>
            <a:off x="7531217" y="46181"/>
            <a:ext cx="1612783" cy="676656"/>
          </a:xfrm>
          <a:prstGeom prst="rect">
            <a:avLst/>
          </a:prstGeom>
          <a:noFill/>
          <a:ln>
            <a:noFill/>
          </a:ln>
        </p:spPr>
      </p:pic>
    </p:spTree>
    <p:extLst>
      <p:ext uri="{BB962C8B-B14F-4D97-AF65-F5344CB8AC3E}">
        <p14:creationId xmlns:p14="http://schemas.microsoft.com/office/powerpoint/2010/main" val="169829547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1_Title Slide" type="title">
  <p:cSld name="1_Title Slide">
    <p:spTree>
      <p:nvGrpSpPr>
        <p:cNvPr id="1" name="Shape 12"/>
        <p:cNvGrpSpPr/>
        <p:nvPr/>
      </p:nvGrpSpPr>
      <p:grpSpPr>
        <a:xfrm>
          <a:off x="0" y="0"/>
          <a:ext cx="0" cy="0"/>
          <a:chOff x="0" y="0"/>
          <a:chExt cx="0" cy="0"/>
        </a:xfrm>
      </p:grpSpPr>
      <p:sp>
        <p:nvSpPr>
          <p:cNvPr id="13" name="Google Shape;13;p2"/>
          <p:cNvSpPr/>
          <p:nvPr/>
        </p:nvSpPr>
        <p:spPr>
          <a:xfrm>
            <a:off x="0" y="3124200"/>
            <a:ext cx="9144000" cy="3352800"/>
          </a:xfrm>
          <a:prstGeom prst="rect">
            <a:avLst/>
          </a:prstGeom>
          <a:solidFill>
            <a:srgbClr val="249CF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ea typeface="Arial"/>
              <a:cs typeface="Arial"/>
              <a:sym typeface="Arial"/>
            </a:endParaRPr>
          </a:p>
        </p:txBody>
      </p:sp>
      <p:sp>
        <p:nvSpPr>
          <p:cNvPr id="14" name="Google Shape;14;p2"/>
          <p:cNvSpPr/>
          <p:nvPr/>
        </p:nvSpPr>
        <p:spPr>
          <a:xfrm>
            <a:off x="0" y="6477000"/>
            <a:ext cx="9144000" cy="381000"/>
          </a:xfrm>
          <a:prstGeom prst="rect">
            <a:avLst/>
          </a:prstGeom>
          <a:solidFill>
            <a:srgbClr val="D8D8D8"/>
          </a:solidFill>
          <a:ln>
            <a:noFill/>
          </a:ln>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ea typeface="Arial"/>
              <a:cs typeface="Arial"/>
              <a:sym typeface="Arial"/>
            </a:endParaRPr>
          </a:p>
        </p:txBody>
      </p:sp>
      <p:sp>
        <p:nvSpPr>
          <p:cNvPr id="15" name="Google Shape;15;p2"/>
          <p:cNvSpPr txBox="1"/>
          <p:nvPr/>
        </p:nvSpPr>
        <p:spPr>
          <a:xfrm>
            <a:off x="0" y="6488113"/>
            <a:ext cx="5562600" cy="307777"/>
          </a:xfrm>
          <a:prstGeom prst="rect">
            <a:avLst/>
          </a:prstGeom>
          <a:noFill/>
          <a:ln>
            <a:noFill/>
          </a:ln>
        </p:spPr>
        <p:txBody>
          <a:bodyPr spcFirstLastPara="1" wrap="square" lIns="91425" tIns="45700" rIns="91425" bIns="45700" anchor="t" anchorCtr="0">
            <a:noAutofit/>
          </a:bodyPr>
          <a:lstStyle/>
          <a:p>
            <a:pPr>
              <a:buClr>
                <a:srgbClr val="000000"/>
              </a:buClr>
              <a:buSzPts val="1400"/>
              <a:buFont typeface="Arial"/>
              <a:buNone/>
            </a:pPr>
            <a:r>
              <a:rPr lang="en-US" sz="1400" kern="0">
                <a:solidFill>
                  <a:srgbClr val="606060"/>
                </a:solidFill>
                <a:ea typeface="Arial"/>
                <a:cs typeface="Arial"/>
                <a:sym typeface="Arial"/>
              </a:rPr>
              <a:t>Making Clean Local Energy Accessible Now</a:t>
            </a:r>
            <a:endParaRPr sz="1400" kern="0">
              <a:solidFill>
                <a:srgbClr val="000000"/>
              </a:solidFill>
              <a:ea typeface="Arial"/>
              <a:cs typeface="Arial"/>
              <a:sym typeface="Arial"/>
            </a:endParaRPr>
          </a:p>
        </p:txBody>
      </p:sp>
      <p:sp>
        <p:nvSpPr>
          <p:cNvPr id="16" name="Google Shape;16;p2"/>
          <p:cNvSpPr txBox="1">
            <a:spLocks noGrp="1"/>
          </p:cNvSpPr>
          <p:nvPr>
            <p:ph type="subTitle" idx="1"/>
          </p:nvPr>
        </p:nvSpPr>
        <p:spPr>
          <a:xfrm>
            <a:off x="990600" y="5300663"/>
            <a:ext cx="7161213" cy="841375"/>
          </a:xfrm>
          <a:prstGeom prst="rect">
            <a:avLst/>
          </a:prstGeom>
          <a:noFill/>
          <a:ln>
            <a:noFill/>
          </a:ln>
        </p:spPr>
        <p:txBody>
          <a:bodyPr spcFirstLastPara="1" wrap="square" lIns="91425" tIns="45700" rIns="91425" bIns="45700" anchor="t" anchorCtr="0">
            <a:noAutofit/>
          </a:bodyPr>
          <a:lstStyle>
            <a:lvl1pPr lvl="0" algn="ctr">
              <a:lnSpc>
                <a:spcPct val="100000"/>
              </a:lnSpc>
              <a:spcBef>
                <a:spcPts val="480"/>
              </a:spcBef>
              <a:spcAft>
                <a:spcPts val="0"/>
              </a:spcAft>
              <a:buSzPts val="2400"/>
              <a:buFont typeface="Arial"/>
              <a:buNone/>
              <a:defRPr sz="2400">
                <a:solidFill>
                  <a:schemeClr val="dk1"/>
                </a:solidFill>
              </a:defRPr>
            </a:lvl1pPr>
            <a:lvl2pPr lvl="1" algn="l">
              <a:lnSpc>
                <a:spcPct val="100000"/>
              </a:lnSpc>
              <a:spcBef>
                <a:spcPts val="360"/>
              </a:spcBef>
              <a:spcAft>
                <a:spcPts val="0"/>
              </a:spcAft>
              <a:buSzPts val="1800"/>
              <a:buChar char="•"/>
              <a:defRPr/>
            </a:lvl2pPr>
            <a:lvl3pPr lvl="2" algn="l">
              <a:lnSpc>
                <a:spcPct val="100000"/>
              </a:lnSpc>
              <a:spcBef>
                <a:spcPts val="360"/>
              </a:spcBef>
              <a:spcAft>
                <a:spcPts val="0"/>
              </a:spcAft>
              <a:buSzPts val="1800"/>
              <a:buChar char="•"/>
              <a:defRPr/>
            </a:lvl3pPr>
            <a:lvl4pPr lvl="3" algn="l">
              <a:lnSpc>
                <a:spcPct val="100000"/>
              </a:lnSpc>
              <a:spcBef>
                <a:spcPts val="360"/>
              </a:spcBef>
              <a:spcAft>
                <a:spcPts val="0"/>
              </a:spcAft>
              <a:buClr>
                <a:srgbClr val="595959"/>
              </a:buClr>
              <a:buSzPts val="1800"/>
              <a:buChar char="•"/>
              <a:defRPr/>
            </a:lvl4pPr>
            <a:lvl5pPr lvl="4" algn="l">
              <a:lnSpc>
                <a:spcPct val="100000"/>
              </a:lnSpc>
              <a:spcBef>
                <a:spcPts val="360"/>
              </a:spcBef>
              <a:spcAft>
                <a:spcPts val="0"/>
              </a:spcAft>
              <a:buClr>
                <a:srgbClr val="595959"/>
              </a:buClr>
              <a:buSzPts val="1800"/>
              <a:buChar char="•"/>
              <a:defRPr/>
            </a:lvl5pPr>
            <a:lvl6pPr lvl="5" algn="l">
              <a:lnSpc>
                <a:spcPct val="100000"/>
              </a:lnSpc>
              <a:spcBef>
                <a:spcPts val="360"/>
              </a:spcBef>
              <a:spcAft>
                <a:spcPts val="0"/>
              </a:spcAft>
              <a:buClr>
                <a:schemeClr val="dk1"/>
              </a:buClr>
              <a:buSzPts val="1800"/>
              <a:buChar char="•"/>
              <a:defRPr/>
            </a:lvl6pPr>
            <a:lvl7pPr lvl="6" algn="l">
              <a:lnSpc>
                <a:spcPct val="100000"/>
              </a:lnSpc>
              <a:spcBef>
                <a:spcPts val="360"/>
              </a:spcBef>
              <a:spcAft>
                <a:spcPts val="0"/>
              </a:spcAft>
              <a:buClr>
                <a:schemeClr val="dk1"/>
              </a:buClr>
              <a:buSzPts val="1800"/>
              <a:buChar char="•"/>
              <a:defRPr/>
            </a:lvl7pPr>
            <a:lvl8pPr lvl="7" algn="l">
              <a:lnSpc>
                <a:spcPct val="100000"/>
              </a:lnSpc>
              <a:spcBef>
                <a:spcPts val="360"/>
              </a:spcBef>
              <a:spcAft>
                <a:spcPts val="0"/>
              </a:spcAft>
              <a:buClr>
                <a:schemeClr val="dk1"/>
              </a:buClr>
              <a:buSzPts val="1800"/>
              <a:buChar char="•"/>
              <a:defRPr/>
            </a:lvl8pPr>
            <a:lvl9pPr lvl="8" algn="l">
              <a:lnSpc>
                <a:spcPct val="100000"/>
              </a:lnSpc>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38379972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3_Title, Text and Chart">
  <p:cSld name="3_Title, Text and Chart">
    <p:spTree>
      <p:nvGrpSpPr>
        <p:cNvPr id="1" name="Shape 25"/>
        <p:cNvGrpSpPr/>
        <p:nvPr/>
      </p:nvGrpSpPr>
      <p:grpSpPr>
        <a:xfrm>
          <a:off x="0" y="0"/>
          <a:ext cx="0" cy="0"/>
          <a:chOff x="0" y="0"/>
          <a:chExt cx="0" cy="0"/>
        </a:xfrm>
      </p:grpSpPr>
      <p:sp>
        <p:nvSpPr>
          <p:cNvPr id="26" name="Google Shape;26;p4"/>
          <p:cNvSpPr/>
          <p:nvPr/>
        </p:nvSpPr>
        <p:spPr>
          <a:xfrm>
            <a:off x="0" y="6477000"/>
            <a:ext cx="9144000" cy="381000"/>
          </a:xfrm>
          <a:prstGeom prst="rect">
            <a:avLst/>
          </a:prstGeom>
          <a:solidFill>
            <a:srgbClr val="D8D8D8"/>
          </a:solidFill>
          <a:ln>
            <a:noFill/>
          </a:ln>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ea typeface="Arial"/>
              <a:cs typeface="Arial"/>
              <a:sym typeface="Arial"/>
            </a:endParaRPr>
          </a:p>
        </p:txBody>
      </p:sp>
      <p:sp>
        <p:nvSpPr>
          <p:cNvPr id="27" name="Google Shape;27;p4"/>
          <p:cNvSpPr txBox="1"/>
          <p:nvPr/>
        </p:nvSpPr>
        <p:spPr>
          <a:xfrm>
            <a:off x="0" y="6488113"/>
            <a:ext cx="4724400" cy="307777"/>
          </a:xfrm>
          <a:prstGeom prst="rect">
            <a:avLst/>
          </a:prstGeom>
          <a:noFill/>
          <a:ln>
            <a:noFill/>
          </a:ln>
        </p:spPr>
        <p:txBody>
          <a:bodyPr spcFirstLastPara="1" wrap="square" lIns="91425" tIns="45700" rIns="91425" bIns="45700" anchor="t" anchorCtr="0">
            <a:noAutofit/>
          </a:bodyPr>
          <a:lstStyle/>
          <a:p>
            <a:pPr>
              <a:buClr>
                <a:srgbClr val="000000"/>
              </a:buClr>
              <a:buSzPts val="1400"/>
              <a:buFont typeface="Arial"/>
              <a:buNone/>
            </a:pPr>
            <a:r>
              <a:rPr lang="en-US" sz="1400" kern="0">
                <a:solidFill>
                  <a:srgbClr val="606060"/>
                </a:solidFill>
                <a:ea typeface="Arial"/>
                <a:cs typeface="Arial"/>
                <a:sym typeface="Arial"/>
              </a:rPr>
              <a:t>Making Clean Local Energy Accessible Now</a:t>
            </a:r>
            <a:endParaRPr sz="1600" kern="0">
              <a:solidFill>
                <a:srgbClr val="606060"/>
              </a:solidFill>
              <a:ea typeface="Arial"/>
              <a:cs typeface="Arial"/>
              <a:sym typeface="Arial"/>
            </a:endParaRPr>
          </a:p>
        </p:txBody>
      </p:sp>
      <p:sp>
        <p:nvSpPr>
          <p:cNvPr id="28" name="Google Shape;28;p4"/>
          <p:cNvSpPr/>
          <p:nvPr/>
        </p:nvSpPr>
        <p:spPr>
          <a:xfrm>
            <a:off x="0" y="0"/>
            <a:ext cx="7391400" cy="762000"/>
          </a:xfrm>
          <a:prstGeom prst="rect">
            <a:avLst/>
          </a:prstGeom>
          <a:solidFill>
            <a:srgbClr val="249CFF"/>
          </a:solidFill>
          <a:ln>
            <a:noFill/>
          </a:ln>
        </p:spPr>
        <p:txBody>
          <a:bodyPr spcFirstLastPara="1" wrap="square" lIns="91425" tIns="45700" rIns="91425" bIns="45700" anchor="ctr" anchorCtr="0">
            <a:noAutofit/>
          </a:bodyPr>
          <a:lstStyle/>
          <a:p>
            <a:pPr algn="ctr">
              <a:buClr>
                <a:srgbClr val="000000"/>
              </a:buClr>
              <a:buSzPts val="1800"/>
              <a:buFont typeface="Arial"/>
              <a:buNone/>
            </a:pPr>
            <a:r>
              <a:rPr lang="en-US" kern="0">
                <a:solidFill>
                  <a:srgbClr val="FFFFFF"/>
                </a:solidFill>
                <a:ea typeface="Arial"/>
                <a:cs typeface="Arial"/>
                <a:sym typeface="Arial"/>
              </a:rPr>
              <a:t> </a:t>
            </a:r>
            <a:endParaRPr sz="1400" kern="0">
              <a:solidFill>
                <a:srgbClr val="000000"/>
              </a:solidFill>
              <a:ea typeface="Arial"/>
              <a:cs typeface="Arial"/>
              <a:sym typeface="Arial"/>
            </a:endParaRPr>
          </a:p>
        </p:txBody>
      </p:sp>
      <p:sp>
        <p:nvSpPr>
          <p:cNvPr id="29" name="Google Shape;29;p4"/>
          <p:cNvSpPr txBox="1"/>
          <p:nvPr/>
        </p:nvSpPr>
        <p:spPr>
          <a:xfrm>
            <a:off x="8534400" y="6492875"/>
            <a:ext cx="457200" cy="365125"/>
          </a:xfrm>
          <a:prstGeom prst="rect">
            <a:avLst/>
          </a:prstGeom>
          <a:noFill/>
          <a:ln>
            <a:noFill/>
          </a:ln>
        </p:spPr>
        <p:txBody>
          <a:bodyPr spcFirstLastPara="1" wrap="square" lIns="91425" tIns="45700" rIns="91425" bIns="45700" anchor="t" anchorCtr="0">
            <a:noAutofit/>
          </a:bodyPr>
          <a:lstStyle/>
          <a:p>
            <a:pPr algn="r">
              <a:buClr>
                <a:srgbClr val="000000"/>
              </a:buClr>
              <a:buSzPts val="1400"/>
              <a:buFont typeface="Arial"/>
              <a:buNone/>
            </a:pPr>
            <a:fld id="{00000000-1234-1234-1234-123412341234}" type="slidenum">
              <a:rPr lang="en-US" sz="1400" kern="0">
                <a:solidFill>
                  <a:srgbClr val="606060"/>
                </a:solidFill>
                <a:ea typeface="Arial"/>
                <a:cs typeface="Arial"/>
                <a:sym typeface="Arial"/>
              </a:rPr>
              <a:pPr algn="r">
                <a:buClr>
                  <a:srgbClr val="000000"/>
                </a:buClr>
                <a:buSzPts val="1400"/>
                <a:buFont typeface="Arial"/>
                <a:buNone/>
              </a:pPr>
              <a:t>‹#›</a:t>
            </a:fld>
            <a:endParaRPr sz="1400" kern="0">
              <a:solidFill>
                <a:srgbClr val="606060"/>
              </a:solidFill>
              <a:ea typeface="Arial"/>
              <a:cs typeface="Arial"/>
              <a:sym typeface="Arial"/>
            </a:endParaRPr>
          </a:p>
        </p:txBody>
      </p:sp>
      <p:sp>
        <p:nvSpPr>
          <p:cNvPr id="30" name="Google Shape;30;p4"/>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24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4"/>
          <p:cNvSpPr txBox="1">
            <a:spLocks noGrp="1"/>
          </p:cNvSpPr>
          <p:nvPr>
            <p:ph type="body" idx="1"/>
          </p:nvPr>
        </p:nvSpPr>
        <p:spPr>
          <a:xfrm>
            <a:off x="457200" y="1295400"/>
            <a:ext cx="8229600" cy="4525963"/>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Clr>
                <a:schemeClr val="dk1"/>
              </a:buClr>
              <a:buSzPts val="3200"/>
              <a:buFont typeface="Arial"/>
              <a:buChar char="•"/>
              <a:defRPr>
                <a:solidFill>
                  <a:schemeClr val="dk1"/>
                </a:solidFill>
              </a:defRPr>
            </a:lvl1pPr>
            <a:lvl2pPr marL="914400" lvl="1" indent="-406400" algn="l">
              <a:lnSpc>
                <a:spcPct val="100000"/>
              </a:lnSpc>
              <a:spcBef>
                <a:spcPts val="560"/>
              </a:spcBef>
              <a:spcAft>
                <a:spcPts val="0"/>
              </a:spcAft>
              <a:buClr>
                <a:schemeClr val="dk1"/>
              </a:buClr>
              <a:buSzPts val="2800"/>
              <a:buFont typeface="Arial"/>
              <a:buChar char="•"/>
              <a:defRPr>
                <a:solidFill>
                  <a:schemeClr val="dk1"/>
                </a:solidFill>
              </a:defRPr>
            </a:lvl2pPr>
            <a:lvl3pPr marL="1371600" lvl="2" indent="-381000" algn="l">
              <a:lnSpc>
                <a:spcPct val="100000"/>
              </a:lnSpc>
              <a:spcBef>
                <a:spcPts val="480"/>
              </a:spcBef>
              <a:spcAft>
                <a:spcPts val="0"/>
              </a:spcAft>
              <a:buClr>
                <a:schemeClr val="dk1"/>
              </a:buClr>
              <a:buSzPts val="2400"/>
              <a:buFont typeface="Arial"/>
              <a:buChar char="•"/>
              <a:defRPr>
                <a:solidFill>
                  <a:schemeClr val="dk1"/>
                </a:solidFill>
              </a:defRPr>
            </a:lvl3pPr>
            <a:lvl4pPr marL="1828800" lvl="3" indent="-355600" algn="l">
              <a:lnSpc>
                <a:spcPct val="100000"/>
              </a:lnSpc>
              <a:spcBef>
                <a:spcPts val="400"/>
              </a:spcBef>
              <a:spcAft>
                <a:spcPts val="0"/>
              </a:spcAft>
              <a:buClr>
                <a:schemeClr val="dk1"/>
              </a:buClr>
              <a:buSzPts val="2000"/>
              <a:buFont typeface="Arial"/>
              <a:buChar char="•"/>
              <a:defRPr>
                <a:solidFill>
                  <a:schemeClr val="dk1"/>
                </a:solidFill>
              </a:defRPr>
            </a:lvl4pPr>
            <a:lvl5pPr marL="2286000" lvl="4" indent="-355600" algn="l">
              <a:lnSpc>
                <a:spcPct val="100000"/>
              </a:lnSpc>
              <a:spcBef>
                <a:spcPts val="400"/>
              </a:spcBef>
              <a:spcAft>
                <a:spcPts val="0"/>
              </a:spcAft>
              <a:buClr>
                <a:schemeClr val="dk1"/>
              </a:buClr>
              <a:buSzPts val="2000"/>
              <a:buFont typeface="Arial"/>
              <a:buChar char="•"/>
              <a:defRPr>
                <a:solidFill>
                  <a:schemeClr val="dk1"/>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32" name="Google Shape;32;p4" descr="Clean Coalition Logo_no tagline_updated_slideshowedit_zf2 yellow_final2.pdf"/>
          <p:cNvPicPr preferRelativeResize="0"/>
          <p:nvPr/>
        </p:nvPicPr>
        <p:blipFill rotWithShape="1">
          <a:blip r:embed="rId2">
            <a:alphaModFix/>
          </a:blip>
          <a:srcRect/>
          <a:stretch/>
        </p:blipFill>
        <p:spPr>
          <a:xfrm>
            <a:off x="7531217" y="46181"/>
            <a:ext cx="1612783" cy="676656"/>
          </a:xfrm>
          <a:prstGeom prst="rect">
            <a:avLst/>
          </a:prstGeom>
          <a:noFill/>
          <a:ln>
            <a:noFill/>
          </a:ln>
        </p:spPr>
      </p:pic>
    </p:spTree>
    <p:extLst>
      <p:ext uri="{BB962C8B-B14F-4D97-AF65-F5344CB8AC3E}">
        <p14:creationId xmlns:p14="http://schemas.microsoft.com/office/powerpoint/2010/main" val="36468933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046DE24-DF56-44A3-95BA-FBC80DDA80F9}" type="datetimeFigureOut">
              <a:rPr lang="en-US" smtClean="0"/>
              <a:t>10/15/2019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895232-9E3A-4311-BB49-6AFBA158C8C1}" type="slidenum">
              <a:rPr lang="en-US" smtClean="0"/>
              <a:t>‹#›</a:t>
            </a:fld>
            <a:endParaRPr lang="en-US"/>
          </a:p>
        </p:txBody>
      </p:sp>
    </p:spTree>
    <p:extLst>
      <p:ext uri="{BB962C8B-B14F-4D97-AF65-F5344CB8AC3E}">
        <p14:creationId xmlns:p14="http://schemas.microsoft.com/office/powerpoint/2010/main" val="241101632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22_Title, Text and Chart">
  <p:cSld name="22_Title, Text and Chart">
    <p:spTree>
      <p:nvGrpSpPr>
        <p:cNvPr id="1" name="Shape 33"/>
        <p:cNvGrpSpPr/>
        <p:nvPr/>
      </p:nvGrpSpPr>
      <p:grpSpPr>
        <a:xfrm>
          <a:off x="0" y="0"/>
          <a:ext cx="0" cy="0"/>
          <a:chOff x="0" y="0"/>
          <a:chExt cx="0" cy="0"/>
        </a:xfrm>
      </p:grpSpPr>
      <p:sp>
        <p:nvSpPr>
          <p:cNvPr id="34" name="Google Shape;34;p5"/>
          <p:cNvSpPr/>
          <p:nvPr/>
        </p:nvSpPr>
        <p:spPr>
          <a:xfrm>
            <a:off x="0" y="6477000"/>
            <a:ext cx="9144000" cy="381000"/>
          </a:xfrm>
          <a:prstGeom prst="rect">
            <a:avLst/>
          </a:prstGeom>
          <a:solidFill>
            <a:srgbClr val="D8D8D8"/>
          </a:solidFill>
          <a:ln>
            <a:noFill/>
          </a:ln>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ea typeface="Arial"/>
              <a:cs typeface="Arial"/>
              <a:sym typeface="Arial"/>
            </a:endParaRPr>
          </a:p>
        </p:txBody>
      </p:sp>
      <p:sp>
        <p:nvSpPr>
          <p:cNvPr id="35" name="Google Shape;35;p5"/>
          <p:cNvSpPr txBox="1"/>
          <p:nvPr/>
        </p:nvSpPr>
        <p:spPr>
          <a:xfrm>
            <a:off x="0" y="6488113"/>
            <a:ext cx="8229600" cy="307777"/>
          </a:xfrm>
          <a:prstGeom prst="rect">
            <a:avLst/>
          </a:prstGeom>
          <a:noFill/>
          <a:ln>
            <a:noFill/>
          </a:ln>
        </p:spPr>
        <p:txBody>
          <a:bodyPr spcFirstLastPara="1" wrap="square" lIns="91425" tIns="45700" rIns="91425" bIns="45700" anchor="t" anchorCtr="0">
            <a:noAutofit/>
          </a:bodyPr>
          <a:lstStyle/>
          <a:p>
            <a:pPr>
              <a:buClr>
                <a:srgbClr val="000000"/>
              </a:buClr>
              <a:buSzPts val="1400"/>
              <a:buFont typeface="Arial"/>
              <a:buNone/>
            </a:pPr>
            <a:r>
              <a:rPr lang="en-US" sz="1400" kern="0">
                <a:solidFill>
                  <a:srgbClr val="606060"/>
                </a:solidFill>
                <a:ea typeface="Arial"/>
                <a:cs typeface="Arial"/>
                <a:sym typeface="Arial"/>
              </a:rPr>
              <a:t>Making Clean Local Energy Accessible Now						</a:t>
            </a:r>
            <a:endParaRPr sz="1600" kern="0">
              <a:solidFill>
                <a:srgbClr val="606060"/>
              </a:solidFill>
              <a:ea typeface="Arial"/>
              <a:cs typeface="Arial"/>
              <a:sym typeface="Arial"/>
            </a:endParaRPr>
          </a:p>
        </p:txBody>
      </p:sp>
      <p:sp>
        <p:nvSpPr>
          <p:cNvPr id="36" name="Google Shape;36;p5"/>
          <p:cNvSpPr/>
          <p:nvPr/>
        </p:nvSpPr>
        <p:spPr>
          <a:xfrm>
            <a:off x="0" y="0"/>
            <a:ext cx="7391400" cy="762000"/>
          </a:xfrm>
          <a:prstGeom prst="rect">
            <a:avLst/>
          </a:prstGeom>
          <a:solidFill>
            <a:srgbClr val="249CFF"/>
          </a:solidFill>
          <a:ln>
            <a:noFill/>
          </a:ln>
        </p:spPr>
        <p:txBody>
          <a:bodyPr spcFirstLastPara="1" wrap="square" lIns="91425" tIns="45700" rIns="91425" bIns="45700" anchor="ctr" anchorCtr="0">
            <a:noAutofit/>
          </a:bodyPr>
          <a:lstStyle/>
          <a:p>
            <a:pPr algn="ctr">
              <a:buClr>
                <a:srgbClr val="000000"/>
              </a:buClr>
              <a:buSzPts val="1800"/>
              <a:buFont typeface="Arial"/>
              <a:buNone/>
            </a:pPr>
            <a:r>
              <a:rPr lang="en-US" kern="0">
                <a:solidFill>
                  <a:srgbClr val="FFFFFF"/>
                </a:solidFill>
                <a:ea typeface="Arial"/>
                <a:cs typeface="Arial"/>
                <a:sym typeface="Arial"/>
              </a:rPr>
              <a:t> </a:t>
            </a:r>
            <a:endParaRPr sz="1400" kern="0">
              <a:solidFill>
                <a:srgbClr val="000000"/>
              </a:solidFill>
              <a:ea typeface="Arial"/>
              <a:cs typeface="Arial"/>
              <a:sym typeface="Arial"/>
            </a:endParaRPr>
          </a:p>
        </p:txBody>
      </p:sp>
      <p:sp>
        <p:nvSpPr>
          <p:cNvPr id="37" name="Google Shape;37;p5"/>
          <p:cNvSpPr txBox="1"/>
          <p:nvPr/>
        </p:nvSpPr>
        <p:spPr>
          <a:xfrm>
            <a:off x="8534400" y="6492875"/>
            <a:ext cx="457200" cy="365125"/>
          </a:xfrm>
          <a:prstGeom prst="rect">
            <a:avLst/>
          </a:prstGeom>
          <a:noFill/>
          <a:ln>
            <a:noFill/>
          </a:ln>
        </p:spPr>
        <p:txBody>
          <a:bodyPr spcFirstLastPara="1" wrap="square" lIns="91425" tIns="45700" rIns="91425" bIns="45700" anchor="t" anchorCtr="0">
            <a:noAutofit/>
          </a:bodyPr>
          <a:lstStyle/>
          <a:p>
            <a:pPr algn="r">
              <a:buClr>
                <a:srgbClr val="000000"/>
              </a:buClr>
              <a:buSzPts val="1400"/>
              <a:buFont typeface="Arial"/>
              <a:buNone/>
            </a:pPr>
            <a:fld id="{00000000-1234-1234-1234-123412341234}" type="slidenum">
              <a:rPr lang="en-US" sz="1400" kern="0">
                <a:solidFill>
                  <a:srgbClr val="606060"/>
                </a:solidFill>
                <a:ea typeface="Arial"/>
                <a:cs typeface="Arial"/>
                <a:sym typeface="Arial"/>
              </a:rPr>
              <a:pPr algn="r">
                <a:buClr>
                  <a:srgbClr val="000000"/>
                </a:buClr>
                <a:buSzPts val="1400"/>
                <a:buFont typeface="Arial"/>
                <a:buNone/>
              </a:pPr>
              <a:t>‹#›</a:t>
            </a:fld>
            <a:endParaRPr sz="1200" kern="0">
              <a:solidFill>
                <a:srgbClr val="606060"/>
              </a:solidFill>
              <a:ea typeface="Arial"/>
              <a:cs typeface="Arial"/>
              <a:sym typeface="Arial"/>
            </a:endParaRPr>
          </a:p>
        </p:txBody>
      </p:sp>
      <p:sp>
        <p:nvSpPr>
          <p:cNvPr id="38" name="Google Shape;38;p5"/>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24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5"/>
          <p:cNvSpPr txBox="1">
            <a:spLocks noGrp="1"/>
          </p:cNvSpPr>
          <p:nvPr>
            <p:ph type="body" idx="1"/>
          </p:nvPr>
        </p:nvSpPr>
        <p:spPr>
          <a:xfrm>
            <a:off x="457200" y="1295400"/>
            <a:ext cx="8229600" cy="4525963"/>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Clr>
                <a:schemeClr val="dk1"/>
              </a:buClr>
              <a:buSzPts val="3200"/>
              <a:buFont typeface="Arial"/>
              <a:buChar char="•"/>
              <a:defRPr>
                <a:solidFill>
                  <a:schemeClr val="dk1"/>
                </a:solidFill>
                <a:latin typeface="Arial"/>
                <a:ea typeface="Arial"/>
                <a:cs typeface="Arial"/>
                <a:sym typeface="Arial"/>
              </a:defRPr>
            </a:lvl1pPr>
            <a:lvl2pPr marL="914400" lvl="1" indent="-406400" algn="l">
              <a:lnSpc>
                <a:spcPct val="100000"/>
              </a:lnSpc>
              <a:spcBef>
                <a:spcPts val="560"/>
              </a:spcBef>
              <a:spcAft>
                <a:spcPts val="0"/>
              </a:spcAft>
              <a:buClr>
                <a:schemeClr val="dk1"/>
              </a:buClr>
              <a:buSzPts val="2800"/>
              <a:buFont typeface="Arial"/>
              <a:buChar char="•"/>
              <a:defRPr>
                <a:solidFill>
                  <a:schemeClr val="dk1"/>
                </a:solidFill>
                <a:latin typeface="Arial"/>
                <a:ea typeface="Arial"/>
                <a:cs typeface="Arial"/>
                <a:sym typeface="Arial"/>
              </a:defRPr>
            </a:lvl2pPr>
            <a:lvl3pPr marL="1371600" lvl="2" indent="-381000" algn="l">
              <a:lnSpc>
                <a:spcPct val="100000"/>
              </a:lnSpc>
              <a:spcBef>
                <a:spcPts val="480"/>
              </a:spcBef>
              <a:spcAft>
                <a:spcPts val="0"/>
              </a:spcAft>
              <a:buClr>
                <a:schemeClr val="dk1"/>
              </a:buClr>
              <a:buSzPts val="2400"/>
              <a:buFont typeface="Arial"/>
              <a:buChar char="•"/>
              <a:defRPr>
                <a:solidFill>
                  <a:schemeClr val="dk1"/>
                </a:solidFill>
                <a:latin typeface="Arial"/>
                <a:ea typeface="Arial"/>
                <a:cs typeface="Arial"/>
                <a:sym typeface="Arial"/>
              </a:defRPr>
            </a:lvl3pPr>
            <a:lvl4pPr marL="1828800" lvl="3" indent="-355600" algn="l">
              <a:lnSpc>
                <a:spcPct val="100000"/>
              </a:lnSpc>
              <a:spcBef>
                <a:spcPts val="400"/>
              </a:spcBef>
              <a:spcAft>
                <a:spcPts val="0"/>
              </a:spcAft>
              <a:buClr>
                <a:schemeClr val="dk1"/>
              </a:buClr>
              <a:buSzPts val="2000"/>
              <a:buFont typeface="Arial"/>
              <a:buChar char="•"/>
              <a:defRPr>
                <a:solidFill>
                  <a:schemeClr val="dk1"/>
                </a:solidFill>
                <a:latin typeface="Arial"/>
                <a:ea typeface="Arial"/>
                <a:cs typeface="Arial"/>
                <a:sym typeface="Arial"/>
              </a:defRPr>
            </a:lvl4pPr>
            <a:lvl5pPr marL="2286000" lvl="4" indent="-355600" algn="l">
              <a:lnSpc>
                <a:spcPct val="100000"/>
              </a:lnSpc>
              <a:spcBef>
                <a:spcPts val="400"/>
              </a:spcBef>
              <a:spcAft>
                <a:spcPts val="0"/>
              </a:spcAft>
              <a:buClr>
                <a:schemeClr val="dk1"/>
              </a:buClr>
              <a:buSzPts val="2000"/>
              <a:buFont typeface="Arial"/>
              <a:buChar char="•"/>
              <a:defRPr>
                <a:solidFill>
                  <a:schemeClr val="dk1"/>
                </a:solidFill>
                <a:latin typeface="Arial"/>
                <a:ea typeface="Arial"/>
                <a:cs typeface="Arial"/>
                <a:sym typeface="Aria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49745847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20_Title, Text and Chart">
  <p:cSld name="20_Title, Text and Chart">
    <p:spTree>
      <p:nvGrpSpPr>
        <p:cNvPr id="1" name="Shape 40"/>
        <p:cNvGrpSpPr/>
        <p:nvPr/>
      </p:nvGrpSpPr>
      <p:grpSpPr>
        <a:xfrm>
          <a:off x="0" y="0"/>
          <a:ext cx="0" cy="0"/>
          <a:chOff x="0" y="0"/>
          <a:chExt cx="0" cy="0"/>
        </a:xfrm>
      </p:grpSpPr>
      <p:sp>
        <p:nvSpPr>
          <p:cNvPr id="41" name="Google Shape;41;p6"/>
          <p:cNvSpPr/>
          <p:nvPr/>
        </p:nvSpPr>
        <p:spPr>
          <a:xfrm>
            <a:off x="0" y="6477000"/>
            <a:ext cx="9144000" cy="381000"/>
          </a:xfrm>
          <a:prstGeom prst="rect">
            <a:avLst/>
          </a:prstGeom>
          <a:solidFill>
            <a:srgbClr val="D8D8D8"/>
          </a:solidFill>
          <a:ln>
            <a:noFill/>
          </a:ln>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ea typeface="Arial"/>
              <a:cs typeface="Arial"/>
              <a:sym typeface="Arial"/>
            </a:endParaRPr>
          </a:p>
        </p:txBody>
      </p:sp>
      <p:sp>
        <p:nvSpPr>
          <p:cNvPr id="42" name="Google Shape;42;p6"/>
          <p:cNvSpPr txBox="1"/>
          <p:nvPr/>
        </p:nvSpPr>
        <p:spPr>
          <a:xfrm>
            <a:off x="0" y="6488113"/>
            <a:ext cx="8331200" cy="307777"/>
          </a:xfrm>
          <a:prstGeom prst="rect">
            <a:avLst/>
          </a:prstGeom>
          <a:noFill/>
          <a:ln>
            <a:noFill/>
          </a:ln>
        </p:spPr>
        <p:txBody>
          <a:bodyPr spcFirstLastPara="1" wrap="square" lIns="91425" tIns="45700" rIns="91425" bIns="45700" anchor="t" anchorCtr="0">
            <a:noAutofit/>
          </a:bodyPr>
          <a:lstStyle/>
          <a:p>
            <a:pPr>
              <a:buClr>
                <a:srgbClr val="000000"/>
              </a:buClr>
              <a:buSzPts val="1400"/>
              <a:buFont typeface="Arial"/>
              <a:buNone/>
            </a:pPr>
            <a:r>
              <a:rPr lang="en-US" sz="1400" kern="0">
                <a:solidFill>
                  <a:srgbClr val="606060"/>
                </a:solidFill>
                <a:ea typeface="Arial"/>
                <a:cs typeface="Arial"/>
                <a:sym typeface="Arial"/>
              </a:rPr>
              <a:t>Making Clean Local Energy Accessible Now						</a:t>
            </a:r>
            <a:endParaRPr sz="1400" kern="0">
              <a:solidFill>
                <a:srgbClr val="000000"/>
              </a:solidFill>
              <a:ea typeface="Arial"/>
              <a:cs typeface="Arial"/>
              <a:sym typeface="Arial"/>
            </a:endParaRPr>
          </a:p>
        </p:txBody>
      </p:sp>
      <p:sp>
        <p:nvSpPr>
          <p:cNvPr id="43" name="Google Shape;43;p6"/>
          <p:cNvSpPr/>
          <p:nvPr/>
        </p:nvSpPr>
        <p:spPr>
          <a:xfrm>
            <a:off x="0" y="0"/>
            <a:ext cx="7391400" cy="762000"/>
          </a:xfrm>
          <a:prstGeom prst="rect">
            <a:avLst/>
          </a:prstGeom>
          <a:solidFill>
            <a:srgbClr val="249CFF"/>
          </a:solidFill>
          <a:ln>
            <a:noFill/>
          </a:ln>
        </p:spPr>
        <p:txBody>
          <a:bodyPr spcFirstLastPara="1" wrap="square" lIns="91425" tIns="45700" rIns="91425" bIns="45700" anchor="ctr" anchorCtr="0">
            <a:noAutofit/>
          </a:bodyPr>
          <a:lstStyle/>
          <a:p>
            <a:pPr algn="ctr">
              <a:buClr>
                <a:srgbClr val="000000"/>
              </a:buClr>
              <a:buSzPts val="1800"/>
              <a:buFont typeface="Arial"/>
              <a:buNone/>
            </a:pPr>
            <a:r>
              <a:rPr lang="en-US" kern="0">
                <a:solidFill>
                  <a:srgbClr val="FFFFFF"/>
                </a:solidFill>
                <a:ea typeface="Arial"/>
                <a:cs typeface="Arial"/>
                <a:sym typeface="Arial"/>
              </a:rPr>
              <a:t> </a:t>
            </a:r>
            <a:endParaRPr sz="1400" kern="0">
              <a:solidFill>
                <a:srgbClr val="000000"/>
              </a:solidFill>
              <a:ea typeface="Arial"/>
              <a:cs typeface="Arial"/>
              <a:sym typeface="Arial"/>
            </a:endParaRPr>
          </a:p>
        </p:txBody>
      </p:sp>
      <p:sp>
        <p:nvSpPr>
          <p:cNvPr id="44" name="Google Shape;44;p6"/>
          <p:cNvSpPr txBox="1"/>
          <p:nvPr/>
        </p:nvSpPr>
        <p:spPr>
          <a:xfrm>
            <a:off x="8534400" y="6492875"/>
            <a:ext cx="457200" cy="365125"/>
          </a:xfrm>
          <a:prstGeom prst="rect">
            <a:avLst/>
          </a:prstGeom>
          <a:noFill/>
          <a:ln>
            <a:noFill/>
          </a:ln>
        </p:spPr>
        <p:txBody>
          <a:bodyPr spcFirstLastPara="1" wrap="square" lIns="91425" tIns="45700" rIns="91425" bIns="45700" anchor="t" anchorCtr="0">
            <a:noAutofit/>
          </a:bodyPr>
          <a:lstStyle/>
          <a:p>
            <a:pPr algn="r">
              <a:buClr>
                <a:srgbClr val="000000"/>
              </a:buClr>
              <a:buSzPts val="1400"/>
              <a:buFont typeface="Arial"/>
              <a:buNone/>
            </a:pPr>
            <a:fld id="{00000000-1234-1234-1234-123412341234}" type="slidenum">
              <a:rPr lang="en-US" sz="1400" kern="0">
                <a:solidFill>
                  <a:srgbClr val="606060"/>
                </a:solidFill>
                <a:ea typeface="Arial"/>
                <a:cs typeface="Arial"/>
                <a:sym typeface="Arial"/>
              </a:rPr>
              <a:pPr algn="r">
                <a:buClr>
                  <a:srgbClr val="000000"/>
                </a:buClr>
                <a:buSzPts val="1400"/>
                <a:buFont typeface="Arial"/>
                <a:buNone/>
              </a:pPr>
              <a:t>‹#›</a:t>
            </a:fld>
            <a:endParaRPr sz="1200" kern="0">
              <a:solidFill>
                <a:srgbClr val="606060"/>
              </a:solidFill>
              <a:ea typeface="Arial"/>
              <a:cs typeface="Arial"/>
              <a:sym typeface="Arial"/>
            </a:endParaRPr>
          </a:p>
        </p:txBody>
      </p:sp>
      <p:sp>
        <p:nvSpPr>
          <p:cNvPr id="45" name="Google Shape;45;p6"/>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24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6"/>
          <p:cNvSpPr txBox="1">
            <a:spLocks noGrp="1"/>
          </p:cNvSpPr>
          <p:nvPr>
            <p:ph type="body" idx="1"/>
          </p:nvPr>
        </p:nvSpPr>
        <p:spPr>
          <a:xfrm>
            <a:off x="457200" y="1295400"/>
            <a:ext cx="8229600" cy="4525963"/>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Clr>
                <a:schemeClr val="dk1"/>
              </a:buClr>
              <a:buSzPts val="3200"/>
              <a:buFont typeface="Arial"/>
              <a:buChar char="•"/>
              <a:defRPr>
                <a:solidFill>
                  <a:schemeClr val="dk1"/>
                </a:solidFill>
                <a:latin typeface="Arial"/>
                <a:ea typeface="Arial"/>
                <a:cs typeface="Arial"/>
                <a:sym typeface="Arial"/>
              </a:defRPr>
            </a:lvl1pPr>
            <a:lvl2pPr marL="914400" lvl="1" indent="-406400" algn="l">
              <a:lnSpc>
                <a:spcPct val="100000"/>
              </a:lnSpc>
              <a:spcBef>
                <a:spcPts val="560"/>
              </a:spcBef>
              <a:spcAft>
                <a:spcPts val="0"/>
              </a:spcAft>
              <a:buClr>
                <a:schemeClr val="dk1"/>
              </a:buClr>
              <a:buSzPts val="2800"/>
              <a:buFont typeface="Arial"/>
              <a:buChar char="•"/>
              <a:defRPr>
                <a:solidFill>
                  <a:schemeClr val="dk1"/>
                </a:solidFill>
                <a:latin typeface="Arial"/>
                <a:ea typeface="Arial"/>
                <a:cs typeface="Arial"/>
                <a:sym typeface="Arial"/>
              </a:defRPr>
            </a:lvl2pPr>
            <a:lvl3pPr marL="1371600" lvl="2" indent="-381000" algn="l">
              <a:lnSpc>
                <a:spcPct val="100000"/>
              </a:lnSpc>
              <a:spcBef>
                <a:spcPts val="480"/>
              </a:spcBef>
              <a:spcAft>
                <a:spcPts val="0"/>
              </a:spcAft>
              <a:buClr>
                <a:schemeClr val="dk1"/>
              </a:buClr>
              <a:buSzPts val="2400"/>
              <a:buFont typeface="Arial"/>
              <a:buChar char="•"/>
              <a:defRPr>
                <a:solidFill>
                  <a:schemeClr val="dk1"/>
                </a:solidFill>
                <a:latin typeface="Arial"/>
                <a:ea typeface="Arial"/>
                <a:cs typeface="Arial"/>
                <a:sym typeface="Arial"/>
              </a:defRPr>
            </a:lvl3pPr>
            <a:lvl4pPr marL="1828800" lvl="3" indent="-355600" algn="l">
              <a:lnSpc>
                <a:spcPct val="100000"/>
              </a:lnSpc>
              <a:spcBef>
                <a:spcPts val="400"/>
              </a:spcBef>
              <a:spcAft>
                <a:spcPts val="0"/>
              </a:spcAft>
              <a:buClr>
                <a:schemeClr val="dk1"/>
              </a:buClr>
              <a:buSzPts val="2000"/>
              <a:buFont typeface="Arial"/>
              <a:buChar char="•"/>
              <a:defRPr>
                <a:solidFill>
                  <a:schemeClr val="dk1"/>
                </a:solidFill>
                <a:latin typeface="Arial"/>
                <a:ea typeface="Arial"/>
                <a:cs typeface="Arial"/>
                <a:sym typeface="Arial"/>
              </a:defRPr>
            </a:lvl4pPr>
            <a:lvl5pPr marL="2286000" lvl="4" indent="-355600" algn="l">
              <a:lnSpc>
                <a:spcPct val="100000"/>
              </a:lnSpc>
              <a:spcBef>
                <a:spcPts val="400"/>
              </a:spcBef>
              <a:spcAft>
                <a:spcPts val="0"/>
              </a:spcAft>
              <a:buClr>
                <a:schemeClr val="dk1"/>
              </a:buClr>
              <a:buSzPts val="2000"/>
              <a:buFont typeface="Arial"/>
              <a:buChar char="•"/>
              <a:defRPr>
                <a:solidFill>
                  <a:schemeClr val="dk1"/>
                </a:solidFill>
                <a:latin typeface="Arial"/>
                <a:ea typeface="Arial"/>
                <a:cs typeface="Arial"/>
                <a:sym typeface="Aria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47" name="Google Shape;47;p6" descr="Clean Coalition Logo_no tagline_updated_slideshowedit_zf2 yellow_final2.pdf"/>
          <p:cNvPicPr preferRelativeResize="0"/>
          <p:nvPr/>
        </p:nvPicPr>
        <p:blipFill rotWithShape="1">
          <a:blip r:embed="rId2">
            <a:alphaModFix/>
          </a:blip>
          <a:srcRect/>
          <a:stretch/>
        </p:blipFill>
        <p:spPr>
          <a:xfrm>
            <a:off x="7531219" y="46181"/>
            <a:ext cx="1612783" cy="676656"/>
          </a:xfrm>
          <a:prstGeom prst="rect">
            <a:avLst/>
          </a:prstGeom>
          <a:noFill/>
          <a:ln>
            <a:noFill/>
          </a:ln>
        </p:spPr>
      </p:pic>
    </p:spTree>
    <p:extLst>
      <p:ext uri="{BB962C8B-B14F-4D97-AF65-F5344CB8AC3E}">
        <p14:creationId xmlns:p14="http://schemas.microsoft.com/office/powerpoint/2010/main" val="309442428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21_Title, Text and Chart">
  <p:cSld name="21_Title, Text and Chart">
    <p:spTree>
      <p:nvGrpSpPr>
        <p:cNvPr id="1" name="Shape 48"/>
        <p:cNvGrpSpPr/>
        <p:nvPr/>
      </p:nvGrpSpPr>
      <p:grpSpPr>
        <a:xfrm>
          <a:off x="0" y="0"/>
          <a:ext cx="0" cy="0"/>
          <a:chOff x="0" y="0"/>
          <a:chExt cx="0" cy="0"/>
        </a:xfrm>
      </p:grpSpPr>
      <p:sp>
        <p:nvSpPr>
          <p:cNvPr id="49" name="Google Shape;49;p7"/>
          <p:cNvSpPr/>
          <p:nvPr/>
        </p:nvSpPr>
        <p:spPr>
          <a:xfrm>
            <a:off x="0" y="6477000"/>
            <a:ext cx="9144000" cy="381000"/>
          </a:xfrm>
          <a:prstGeom prst="rect">
            <a:avLst/>
          </a:prstGeom>
          <a:solidFill>
            <a:srgbClr val="D8D8D8"/>
          </a:solidFill>
          <a:ln>
            <a:noFill/>
          </a:ln>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ea typeface="Arial"/>
              <a:cs typeface="Arial"/>
              <a:sym typeface="Arial"/>
            </a:endParaRPr>
          </a:p>
        </p:txBody>
      </p:sp>
      <p:sp>
        <p:nvSpPr>
          <p:cNvPr id="50" name="Google Shape;50;p7"/>
          <p:cNvSpPr/>
          <p:nvPr/>
        </p:nvSpPr>
        <p:spPr>
          <a:xfrm>
            <a:off x="0" y="0"/>
            <a:ext cx="7391400" cy="762000"/>
          </a:xfrm>
          <a:prstGeom prst="rect">
            <a:avLst/>
          </a:prstGeom>
          <a:solidFill>
            <a:srgbClr val="249CFF"/>
          </a:solidFill>
          <a:ln>
            <a:noFill/>
          </a:ln>
        </p:spPr>
        <p:txBody>
          <a:bodyPr spcFirstLastPara="1" wrap="square" lIns="91425" tIns="45700" rIns="91425" bIns="45700" anchor="ctr" anchorCtr="0">
            <a:noAutofit/>
          </a:bodyPr>
          <a:lstStyle/>
          <a:p>
            <a:pPr algn="ctr">
              <a:buClr>
                <a:srgbClr val="000000"/>
              </a:buClr>
              <a:buSzPts val="1800"/>
              <a:buFont typeface="Arial"/>
              <a:buNone/>
            </a:pPr>
            <a:r>
              <a:rPr lang="en-US" kern="0">
                <a:solidFill>
                  <a:srgbClr val="FFFFFF"/>
                </a:solidFill>
                <a:ea typeface="Arial"/>
                <a:cs typeface="Arial"/>
                <a:sym typeface="Arial"/>
              </a:rPr>
              <a:t> </a:t>
            </a:r>
            <a:endParaRPr sz="1400" kern="0">
              <a:solidFill>
                <a:srgbClr val="000000"/>
              </a:solidFill>
              <a:ea typeface="Arial"/>
              <a:cs typeface="Arial"/>
              <a:sym typeface="Arial"/>
            </a:endParaRPr>
          </a:p>
        </p:txBody>
      </p:sp>
      <p:sp>
        <p:nvSpPr>
          <p:cNvPr id="51" name="Google Shape;51;p7"/>
          <p:cNvSpPr txBox="1"/>
          <p:nvPr/>
        </p:nvSpPr>
        <p:spPr>
          <a:xfrm>
            <a:off x="8534400" y="6492875"/>
            <a:ext cx="457200" cy="365125"/>
          </a:xfrm>
          <a:prstGeom prst="rect">
            <a:avLst/>
          </a:prstGeom>
          <a:noFill/>
          <a:ln>
            <a:noFill/>
          </a:ln>
        </p:spPr>
        <p:txBody>
          <a:bodyPr spcFirstLastPara="1" wrap="square" lIns="91425" tIns="45700" rIns="91425" bIns="45700" anchor="t" anchorCtr="0">
            <a:noAutofit/>
          </a:bodyPr>
          <a:lstStyle/>
          <a:p>
            <a:pPr algn="r">
              <a:buClr>
                <a:srgbClr val="000000"/>
              </a:buClr>
              <a:buSzPts val="1400"/>
              <a:buFont typeface="Arial"/>
              <a:buNone/>
            </a:pPr>
            <a:fld id="{00000000-1234-1234-1234-123412341234}" type="slidenum">
              <a:rPr lang="en-US" sz="1400" kern="0">
                <a:solidFill>
                  <a:srgbClr val="606060"/>
                </a:solidFill>
                <a:ea typeface="Arial"/>
                <a:cs typeface="Arial"/>
                <a:sym typeface="Arial"/>
              </a:rPr>
              <a:pPr algn="r">
                <a:buClr>
                  <a:srgbClr val="000000"/>
                </a:buClr>
                <a:buSzPts val="1400"/>
                <a:buFont typeface="Arial"/>
                <a:buNone/>
              </a:pPr>
              <a:t>‹#›</a:t>
            </a:fld>
            <a:endParaRPr sz="1400" kern="0">
              <a:solidFill>
                <a:srgbClr val="606060"/>
              </a:solidFill>
              <a:ea typeface="Arial"/>
              <a:cs typeface="Arial"/>
              <a:sym typeface="Arial"/>
            </a:endParaRPr>
          </a:p>
        </p:txBody>
      </p:sp>
      <p:sp>
        <p:nvSpPr>
          <p:cNvPr id="52" name="Google Shape;52;p7"/>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24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7"/>
          <p:cNvSpPr txBox="1">
            <a:spLocks noGrp="1"/>
          </p:cNvSpPr>
          <p:nvPr>
            <p:ph type="body" idx="1"/>
          </p:nvPr>
        </p:nvSpPr>
        <p:spPr>
          <a:xfrm>
            <a:off x="457200" y="1295400"/>
            <a:ext cx="8229600" cy="4525963"/>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Clr>
                <a:schemeClr val="dk1"/>
              </a:buClr>
              <a:buSzPts val="3200"/>
              <a:buFont typeface="Arial"/>
              <a:buChar char="•"/>
              <a:defRPr>
                <a:solidFill>
                  <a:schemeClr val="dk1"/>
                </a:solidFill>
                <a:latin typeface="Arial"/>
                <a:ea typeface="Arial"/>
                <a:cs typeface="Arial"/>
                <a:sym typeface="Arial"/>
              </a:defRPr>
            </a:lvl1pPr>
            <a:lvl2pPr marL="914400" lvl="1" indent="-406400" algn="l">
              <a:lnSpc>
                <a:spcPct val="100000"/>
              </a:lnSpc>
              <a:spcBef>
                <a:spcPts val="560"/>
              </a:spcBef>
              <a:spcAft>
                <a:spcPts val="0"/>
              </a:spcAft>
              <a:buClr>
                <a:schemeClr val="dk1"/>
              </a:buClr>
              <a:buSzPts val="2800"/>
              <a:buFont typeface="Arial"/>
              <a:buChar char="•"/>
              <a:defRPr>
                <a:solidFill>
                  <a:schemeClr val="dk1"/>
                </a:solidFill>
                <a:latin typeface="Arial"/>
                <a:ea typeface="Arial"/>
                <a:cs typeface="Arial"/>
                <a:sym typeface="Arial"/>
              </a:defRPr>
            </a:lvl2pPr>
            <a:lvl3pPr marL="1371600" lvl="2" indent="-381000" algn="l">
              <a:lnSpc>
                <a:spcPct val="100000"/>
              </a:lnSpc>
              <a:spcBef>
                <a:spcPts val="480"/>
              </a:spcBef>
              <a:spcAft>
                <a:spcPts val="0"/>
              </a:spcAft>
              <a:buClr>
                <a:schemeClr val="dk1"/>
              </a:buClr>
              <a:buSzPts val="2400"/>
              <a:buFont typeface="Arial"/>
              <a:buChar char="•"/>
              <a:defRPr>
                <a:solidFill>
                  <a:schemeClr val="dk1"/>
                </a:solidFill>
                <a:latin typeface="Arial"/>
                <a:ea typeface="Arial"/>
                <a:cs typeface="Arial"/>
                <a:sym typeface="Arial"/>
              </a:defRPr>
            </a:lvl3pPr>
            <a:lvl4pPr marL="1828800" lvl="3" indent="-355600" algn="l">
              <a:lnSpc>
                <a:spcPct val="100000"/>
              </a:lnSpc>
              <a:spcBef>
                <a:spcPts val="400"/>
              </a:spcBef>
              <a:spcAft>
                <a:spcPts val="0"/>
              </a:spcAft>
              <a:buClr>
                <a:schemeClr val="dk1"/>
              </a:buClr>
              <a:buSzPts val="2000"/>
              <a:buFont typeface="Arial"/>
              <a:buChar char="•"/>
              <a:defRPr>
                <a:solidFill>
                  <a:schemeClr val="dk1"/>
                </a:solidFill>
                <a:latin typeface="Arial"/>
                <a:ea typeface="Arial"/>
                <a:cs typeface="Arial"/>
                <a:sym typeface="Arial"/>
              </a:defRPr>
            </a:lvl4pPr>
            <a:lvl5pPr marL="2286000" lvl="4" indent="-355600" algn="l">
              <a:lnSpc>
                <a:spcPct val="100000"/>
              </a:lnSpc>
              <a:spcBef>
                <a:spcPts val="400"/>
              </a:spcBef>
              <a:spcAft>
                <a:spcPts val="0"/>
              </a:spcAft>
              <a:buClr>
                <a:schemeClr val="dk1"/>
              </a:buClr>
              <a:buSzPts val="2000"/>
              <a:buFont typeface="Arial"/>
              <a:buChar char="•"/>
              <a:defRPr>
                <a:solidFill>
                  <a:schemeClr val="dk1"/>
                </a:solidFill>
                <a:latin typeface="Arial"/>
                <a:ea typeface="Arial"/>
                <a:cs typeface="Arial"/>
                <a:sym typeface="Aria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54" name="Google Shape;54;p7"/>
          <p:cNvSpPr txBox="1"/>
          <p:nvPr/>
        </p:nvSpPr>
        <p:spPr>
          <a:xfrm>
            <a:off x="0" y="6488113"/>
            <a:ext cx="8331200" cy="307777"/>
          </a:xfrm>
          <a:prstGeom prst="rect">
            <a:avLst/>
          </a:prstGeom>
          <a:noFill/>
          <a:ln>
            <a:noFill/>
          </a:ln>
        </p:spPr>
        <p:txBody>
          <a:bodyPr spcFirstLastPara="1" wrap="square" lIns="91425" tIns="45700" rIns="91425" bIns="45700" anchor="t" anchorCtr="0">
            <a:noAutofit/>
          </a:bodyPr>
          <a:lstStyle/>
          <a:p>
            <a:pPr>
              <a:buClr>
                <a:srgbClr val="000000"/>
              </a:buClr>
              <a:buSzPts val="1400"/>
              <a:buFont typeface="Arial"/>
              <a:buNone/>
            </a:pPr>
            <a:r>
              <a:rPr lang="en-US" sz="1400" kern="0">
                <a:solidFill>
                  <a:srgbClr val="606060"/>
                </a:solidFill>
                <a:ea typeface="Arial"/>
                <a:cs typeface="Arial"/>
                <a:sym typeface="Arial"/>
              </a:rPr>
              <a:t>Making Clean Local Energy Accessible Now						</a:t>
            </a:r>
            <a:endParaRPr sz="1400" kern="0">
              <a:solidFill>
                <a:srgbClr val="000000"/>
              </a:solidFill>
              <a:ea typeface="Arial"/>
              <a:cs typeface="Arial"/>
              <a:sym typeface="Arial"/>
            </a:endParaRPr>
          </a:p>
        </p:txBody>
      </p:sp>
      <p:pic>
        <p:nvPicPr>
          <p:cNvPr id="55" name="Google Shape;55;p7" descr="Clean Coalition Logo_no tagline_updated_slideshowedit_zf2 yellow_final2.pdf"/>
          <p:cNvPicPr preferRelativeResize="0"/>
          <p:nvPr/>
        </p:nvPicPr>
        <p:blipFill rotWithShape="1">
          <a:blip r:embed="rId2">
            <a:alphaModFix/>
          </a:blip>
          <a:srcRect/>
          <a:stretch/>
        </p:blipFill>
        <p:spPr>
          <a:xfrm>
            <a:off x="7531219" y="46181"/>
            <a:ext cx="1612783" cy="676656"/>
          </a:xfrm>
          <a:prstGeom prst="rect">
            <a:avLst/>
          </a:prstGeom>
          <a:noFill/>
          <a:ln>
            <a:noFill/>
          </a:ln>
        </p:spPr>
      </p:pic>
    </p:spTree>
    <p:extLst>
      <p:ext uri="{BB962C8B-B14F-4D97-AF65-F5344CB8AC3E}">
        <p14:creationId xmlns:p14="http://schemas.microsoft.com/office/powerpoint/2010/main" val="191587592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23_Title, Text and Chart">
  <p:cSld name="23_Title, Text and Chart">
    <p:spTree>
      <p:nvGrpSpPr>
        <p:cNvPr id="1" name="Shape 56"/>
        <p:cNvGrpSpPr/>
        <p:nvPr/>
      </p:nvGrpSpPr>
      <p:grpSpPr>
        <a:xfrm>
          <a:off x="0" y="0"/>
          <a:ext cx="0" cy="0"/>
          <a:chOff x="0" y="0"/>
          <a:chExt cx="0" cy="0"/>
        </a:xfrm>
      </p:grpSpPr>
      <p:sp>
        <p:nvSpPr>
          <p:cNvPr id="57" name="Google Shape;57;p8"/>
          <p:cNvSpPr/>
          <p:nvPr/>
        </p:nvSpPr>
        <p:spPr>
          <a:xfrm>
            <a:off x="0" y="6477000"/>
            <a:ext cx="9144000" cy="381000"/>
          </a:xfrm>
          <a:prstGeom prst="rect">
            <a:avLst/>
          </a:prstGeom>
          <a:solidFill>
            <a:srgbClr val="D8D8D8"/>
          </a:solidFill>
          <a:ln>
            <a:noFill/>
          </a:ln>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ea typeface="Arial"/>
              <a:cs typeface="Arial"/>
              <a:sym typeface="Arial"/>
            </a:endParaRPr>
          </a:p>
        </p:txBody>
      </p:sp>
      <p:sp>
        <p:nvSpPr>
          <p:cNvPr id="58" name="Google Shape;58;p8"/>
          <p:cNvSpPr txBox="1"/>
          <p:nvPr/>
        </p:nvSpPr>
        <p:spPr>
          <a:xfrm>
            <a:off x="0" y="6488113"/>
            <a:ext cx="4724400" cy="336550"/>
          </a:xfrm>
          <a:prstGeom prst="rect">
            <a:avLst/>
          </a:prstGeom>
          <a:noFill/>
          <a:ln>
            <a:noFill/>
          </a:ln>
        </p:spPr>
        <p:txBody>
          <a:bodyPr spcFirstLastPara="1" wrap="square" lIns="91425" tIns="45700" rIns="91425" bIns="45700" anchor="t" anchorCtr="0">
            <a:noAutofit/>
          </a:bodyPr>
          <a:lstStyle/>
          <a:p>
            <a:pPr>
              <a:buClr>
                <a:srgbClr val="000000"/>
              </a:buClr>
              <a:buSzPts val="1600"/>
              <a:buFont typeface="Arial"/>
              <a:buNone/>
            </a:pPr>
            <a:r>
              <a:rPr lang="en-US" sz="1600" kern="0">
                <a:solidFill>
                  <a:srgbClr val="595959"/>
                </a:solidFill>
                <a:ea typeface="Arial"/>
                <a:cs typeface="Arial"/>
                <a:sym typeface="Arial"/>
              </a:rPr>
              <a:t>Making Clean Local Energy Accessible Now</a:t>
            </a:r>
            <a:endParaRPr kern="0">
              <a:solidFill>
                <a:srgbClr val="595959"/>
              </a:solidFill>
              <a:ea typeface="Arial"/>
              <a:cs typeface="Arial"/>
              <a:sym typeface="Arial"/>
            </a:endParaRPr>
          </a:p>
        </p:txBody>
      </p:sp>
      <p:sp>
        <p:nvSpPr>
          <p:cNvPr id="59" name="Google Shape;59;p8"/>
          <p:cNvSpPr/>
          <p:nvPr/>
        </p:nvSpPr>
        <p:spPr>
          <a:xfrm>
            <a:off x="0" y="0"/>
            <a:ext cx="7391400" cy="762000"/>
          </a:xfrm>
          <a:prstGeom prst="rect">
            <a:avLst/>
          </a:prstGeom>
          <a:solidFill>
            <a:srgbClr val="249CFF"/>
          </a:solidFill>
          <a:ln>
            <a:noFill/>
          </a:ln>
        </p:spPr>
        <p:txBody>
          <a:bodyPr spcFirstLastPara="1" wrap="square" lIns="91425" tIns="45700" rIns="91425" bIns="45700" anchor="ctr" anchorCtr="0">
            <a:noAutofit/>
          </a:bodyPr>
          <a:lstStyle/>
          <a:p>
            <a:pPr algn="ctr">
              <a:buClr>
                <a:srgbClr val="000000"/>
              </a:buClr>
              <a:buSzPts val="1800"/>
              <a:buFont typeface="Arial"/>
              <a:buNone/>
            </a:pPr>
            <a:r>
              <a:rPr lang="en-US" kern="0">
                <a:solidFill>
                  <a:srgbClr val="FFFFFF"/>
                </a:solidFill>
                <a:ea typeface="Arial"/>
                <a:cs typeface="Arial"/>
                <a:sym typeface="Arial"/>
              </a:rPr>
              <a:t> </a:t>
            </a:r>
            <a:endParaRPr sz="1400" kern="0">
              <a:solidFill>
                <a:srgbClr val="000000"/>
              </a:solidFill>
              <a:ea typeface="Arial"/>
              <a:cs typeface="Arial"/>
              <a:sym typeface="Arial"/>
            </a:endParaRPr>
          </a:p>
        </p:txBody>
      </p:sp>
      <p:sp>
        <p:nvSpPr>
          <p:cNvPr id="60" name="Google Shape;60;p8"/>
          <p:cNvSpPr txBox="1"/>
          <p:nvPr/>
        </p:nvSpPr>
        <p:spPr>
          <a:xfrm>
            <a:off x="8534400" y="6492875"/>
            <a:ext cx="457200" cy="365125"/>
          </a:xfrm>
          <a:prstGeom prst="rect">
            <a:avLst/>
          </a:prstGeom>
          <a:noFill/>
          <a:ln>
            <a:noFill/>
          </a:ln>
        </p:spPr>
        <p:txBody>
          <a:bodyPr spcFirstLastPara="1" wrap="square" lIns="91425" tIns="45700" rIns="91425" bIns="45700" anchor="t" anchorCtr="0">
            <a:noAutofit/>
          </a:bodyPr>
          <a:lstStyle/>
          <a:p>
            <a:pPr algn="r">
              <a:buClr>
                <a:srgbClr val="000000"/>
              </a:buClr>
              <a:buSzPts val="1200"/>
              <a:buFont typeface="Arial"/>
              <a:buNone/>
            </a:pPr>
            <a:fld id="{00000000-1234-1234-1234-123412341234}" type="slidenum">
              <a:rPr lang="en-US" sz="1200" kern="0">
                <a:solidFill>
                  <a:srgbClr val="000000"/>
                </a:solidFill>
                <a:ea typeface="Arial"/>
                <a:cs typeface="Arial"/>
                <a:sym typeface="Arial"/>
              </a:rPr>
              <a:pPr algn="r">
                <a:buClr>
                  <a:srgbClr val="000000"/>
                </a:buClr>
                <a:buSzPts val="1200"/>
                <a:buFont typeface="Arial"/>
                <a:buNone/>
              </a:pPr>
              <a:t>‹#›</a:t>
            </a:fld>
            <a:endParaRPr sz="1200" kern="0">
              <a:solidFill>
                <a:srgbClr val="013D21"/>
              </a:solidFill>
              <a:ea typeface="Arial"/>
              <a:cs typeface="Arial"/>
              <a:sym typeface="Arial"/>
            </a:endParaRPr>
          </a:p>
        </p:txBody>
      </p:sp>
      <p:sp>
        <p:nvSpPr>
          <p:cNvPr id="61" name="Google Shape;61;p8"/>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24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8"/>
          <p:cNvSpPr txBox="1">
            <a:spLocks noGrp="1"/>
          </p:cNvSpPr>
          <p:nvPr>
            <p:ph type="body" idx="1"/>
          </p:nvPr>
        </p:nvSpPr>
        <p:spPr>
          <a:xfrm>
            <a:off x="457200" y="1295400"/>
            <a:ext cx="8229600" cy="4525963"/>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SzPts val="3200"/>
              <a:buFont typeface="Arial"/>
              <a:buChar char="•"/>
              <a:defRPr>
                <a:solidFill>
                  <a:srgbClr val="595959"/>
                </a:solidFill>
              </a:defRPr>
            </a:lvl1pPr>
            <a:lvl2pPr marL="914400" lvl="1" indent="-406400" algn="l">
              <a:lnSpc>
                <a:spcPct val="100000"/>
              </a:lnSpc>
              <a:spcBef>
                <a:spcPts val="560"/>
              </a:spcBef>
              <a:spcAft>
                <a:spcPts val="0"/>
              </a:spcAft>
              <a:buSzPts val="2800"/>
              <a:buFont typeface="Arial"/>
              <a:buChar char="•"/>
              <a:defRPr>
                <a:solidFill>
                  <a:srgbClr val="595959"/>
                </a:solidFill>
              </a:defRPr>
            </a:lvl2pPr>
            <a:lvl3pPr marL="1371600" lvl="2" indent="-381000" algn="l">
              <a:lnSpc>
                <a:spcPct val="100000"/>
              </a:lnSpc>
              <a:spcBef>
                <a:spcPts val="480"/>
              </a:spcBef>
              <a:spcAft>
                <a:spcPts val="0"/>
              </a:spcAft>
              <a:buSzPts val="2400"/>
              <a:buFont typeface="Arial"/>
              <a:buChar char="•"/>
              <a:defRPr>
                <a:solidFill>
                  <a:srgbClr val="595959"/>
                </a:solidFill>
              </a:defRPr>
            </a:lvl3pPr>
            <a:lvl4pPr marL="1828800" lvl="3" indent="-355600" algn="l">
              <a:lnSpc>
                <a:spcPct val="100000"/>
              </a:lnSpc>
              <a:spcBef>
                <a:spcPts val="400"/>
              </a:spcBef>
              <a:spcAft>
                <a:spcPts val="0"/>
              </a:spcAft>
              <a:buClr>
                <a:srgbClr val="595959"/>
              </a:buClr>
              <a:buSzPts val="2000"/>
              <a:buFont typeface="Arial"/>
              <a:buChar char="•"/>
              <a:defRPr>
                <a:solidFill>
                  <a:srgbClr val="595959"/>
                </a:solidFill>
              </a:defRPr>
            </a:lvl4pPr>
            <a:lvl5pPr marL="2286000" lvl="4" indent="-355600" algn="l">
              <a:lnSpc>
                <a:spcPct val="100000"/>
              </a:lnSpc>
              <a:spcBef>
                <a:spcPts val="400"/>
              </a:spcBef>
              <a:spcAft>
                <a:spcPts val="0"/>
              </a:spcAft>
              <a:buClr>
                <a:srgbClr val="595959"/>
              </a:buClr>
              <a:buSzPts val="2000"/>
              <a:buFont typeface="Arial"/>
              <a:buChar char="•"/>
              <a:defRPr>
                <a:solidFill>
                  <a:srgbClr val="595959"/>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63" name="Google Shape;63;p8" descr="Clean Coalition Logo_no tagline_updated_slideshowedit_zf2 yellow_final2.pdf"/>
          <p:cNvPicPr preferRelativeResize="0"/>
          <p:nvPr/>
        </p:nvPicPr>
        <p:blipFill rotWithShape="1">
          <a:blip r:embed="rId2">
            <a:alphaModFix/>
          </a:blip>
          <a:srcRect/>
          <a:stretch/>
        </p:blipFill>
        <p:spPr>
          <a:xfrm>
            <a:off x="7531217" y="46181"/>
            <a:ext cx="1612783" cy="676656"/>
          </a:xfrm>
          <a:prstGeom prst="rect">
            <a:avLst/>
          </a:prstGeom>
          <a:noFill/>
          <a:ln>
            <a:noFill/>
          </a:ln>
        </p:spPr>
      </p:pic>
    </p:spTree>
    <p:extLst>
      <p:ext uri="{BB962C8B-B14F-4D97-AF65-F5344CB8AC3E}">
        <p14:creationId xmlns:p14="http://schemas.microsoft.com/office/powerpoint/2010/main" val="137289816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4_Title, Text and Chart">
  <p:cSld name="4_Title, Text and Chart">
    <p:spTree>
      <p:nvGrpSpPr>
        <p:cNvPr id="1" name="Shape 64"/>
        <p:cNvGrpSpPr/>
        <p:nvPr/>
      </p:nvGrpSpPr>
      <p:grpSpPr>
        <a:xfrm>
          <a:off x="0" y="0"/>
          <a:ext cx="0" cy="0"/>
          <a:chOff x="0" y="0"/>
          <a:chExt cx="0" cy="0"/>
        </a:xfrm>
      </p:grpSpPr>
      <p:sp>
        <p:nvSpPr>
          <p:cNvPr id="65" name="Google Shape;65;p9"/>
          <p:cNvSpPr/>
          <p:nvPr/>
        </p:nvSpPr>
        <p:spPr>
          <a:xfrm>
            <a:off x="0" y="6477000"/>
            <a:ext cx="9144000" cy="381000"/>
          </a:xfrm>
          <a:prstGeom prst="rect">
            <a:avLst/>
          </a:prstGeom>
          <a:solidFill>
            <a:srgbClr val="D8D8D8"/>
          </a:solidFill>
          <a:ln>
            <a:noFill/>
          </a:ln>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ea typeface="Arial"/>
              <a:cs typeface="Arial"/>
              <a:sym typeface="Arial"/>
            </a:endParaRPr>
          </a:p>
        </p:txBody>
      </p:sp>
      <p:sp>
        <p:nvSpPr>
          <p:cNvPr id="66" name="Google Shape;66;p9"/>
          <p:cNvSpPr txBox="1"/>
          <p:nvPr/>
        </p:nvSpPr>
        <p:spPr>
          <a:xfrm>
            <a:off x="0" y="6488113"/>
            <a:ext cx="4724400" cy="336550"/>
          </a:xfrm>
          <a:prstGeom prst="rect">
            <a:avLst/>
          </a:prstGeom>
          <a:noFill/>
          <a:ln>
            <a:noFill/>
          </a:ln>
        </p:spPr>
        <p:txBody>
          <a:bodyPr spcFirstLastPara="1" wrap="square" lIns="91425" tIns="45700" rIns="91425" bIns="45700" anchor="t" anchorCtr="0">
            <a:noAutofit/>
          </a:bodyPr>
          <a:lstStyle/>
          <a:p>
            <a:pPr>
              <a:buClr>
                <a:srgbClr val="000000"/>
              </a:buClr>
              <a:buSzPts val="1600"/>
              <a:buFont typeface="Arial"/>
              <a:buNone/>
            </a:pPr>
            <a:r>
              <a:rPr lang="en-US" sz="1600" kern="0">
                <a:solidFill>
                  <a:srgbClr val="595959"/>
                </a:solidFill>
                <a:ea typeface="Arial"/>
                <a:cs typeface="Arial"/>
                <a:sym typeface="Arial"/>
              </a:rPr>
              <a:t>Making Clean Local Energy Accessible Now</a:t>
            </a:r>
            <a:endParaRPr kern="0">
              <a:solidFill>
                <a:srgbClr val="595959"/>
              </a:solidFill>
              <a:ea typeface="Arial"/>
              <a:cs typeface="Arial"/>
              <a:sym typeface="Arial"/>
            </a:endParaRPr>
          </a:p>
        </p:txBody>
      </p:sp>
      <p:sp>
        <p:nvSpPr>
          <p:cNvPr id="67" name="Google Shape;67;p9"/>
          <p:cNvSpPr/>
          <p:nvPr/>
        </p:nvSpPr>
        <p:spPr>
          <a:xfrm>
            <a:off x="0" y="0"/>
            <a:ext cx="7391400" cy="762000"/>
          </a:xfrm>
          <a:prstGeom prst="rect">
            <a:avLst/>
          </a:prstGeom>
          <a:solidFill>
            <a:srgbClr val="249CFF"/>
          </a:solidFill>
          <a:ln>
            <a:noFill/>
          </a:ln>
        </p:spPr>
        <p:txBody>
          <a:bodyPr spcFirstLastPara="1" wrap="square" lIns="91425" tIns="45700" rIns="91425" bIns="45700" anchor="ctr" anchorCtr="0">
            <a:noAutofit/>
          </a:bodyPr>
          <a:lstStyle/>
          <a:p>
            <a:pPr algn="ctr">
              <a:buClr>
                <a:srgbClr val="000000"/>
              </a:buClr>
              <a:buSzPts val="1800"/>
              <a:buFont typeface="Arial"/>
              <a:buNone/>
            </a:pPr>
            <a:r>
              <a:rPr lang="en-US" kern="0">
                <a:solidFill>
                  <a:srgbClr val="FFFFFF"/>
                </a:solidFill>
                <a:ea typeface="Arial"/>
                <a:cs typeface="Arial"/>
                <a:sym typeface="Arial"/>
              </a:rPr>
              <a:t> </a:t>
            </a:r>
            <a:endParaRPr sz="1400" kern="0">
              <a:solidFill>
                <a:srgbClr val="000000"/>
              </a:solidFill>
              <a:ea typeface="Arial"/>
              <a:cs typeface="Arial"/>
              <a:sym typeface="Arial"/>
            </a:endParaRPr>
          </a:p>
        </p:txBody>
      </p:sp>
      <p:sp>
        <p:nvSpPr>
          <p:cNvPr id="68" name="Google Shape;68;p9"/>
          <p:cNvSpPr txBox="1"/>
          <p:nvPr/>
        </p:nvSpPr>
        <p:spPr>
          <a:xfrm>
            <a:off x="8534400" y="6492875"/>
            <a:ext cx="457200" cy="365125"/>
          </a:xfrm>
          <a:prstGeom prst="rect">
            <a:avLst/>
          </a:prstGeom>
          <a:noFill/>
          <a:ln>
            <a:noFill/>
          </a:ln>
        </p:spPr>
        <p:txBody>
          <a:bodyPr spcFirstLastPara="1" wrap="square" lIns="91425" tIns="45700" rIns="91425" bIns="45700" anchor="t" anchorCtr="0">
            <a:noAutofit/>
          </a:bodyPr>
          <a:lstStyle/>
          <a:p>
            <a:pPr algn="r">
              <a:buClr>
                <a:srgbClr val="000000"/>
              </a:buClr>
              <a:buSzPts val="1200"/>
              <a:buFont typeface="Arial"/>
              <a:buNone/>
            </a:pPr>
            <a:fld id="{00000000-1234-1234-1234-123412341234}" type="slidenum">
              <a:rPr lang="en-US" sz="1200" kern="0">
                <a:solidFill>
                  <a:srgbClr val="000000"/>
                </a:solidFill>
                <a:ea typeface="Arial"/>
                <a:cs typeface="Arial"/>
                <a:sym typeface="Arial"/>
              </a:rPr>
              <a:pPr algn="r">
                <a:buClr>
                  <a:srgbClr val="000000"/>
                </a:buClr>
                <a:buSzPts val="1200"/>
                <a:buFont typeface="Arial"/>
                <a:buNone/>
              </a:pPr>
              <a:t>‹#›</a:t>
            </a:fld>
            <a:endParaRPr sz="1200" kern="0">
              <a:solidFill>
                <a:srgbClr val="013D21"/>
              </a:solidFill>
              <a:ea typeface="Arial"/>
              <a:cs typeface="Arial"/>
              <a:sym typeface="Arial"/>
            </a:endParaRPr>
          </a:p>
        </p:txBody>
      </p:sp>
      <p:sp>
        <p:nvSpPr>
          <p:cNvPr id="69" name="Google Shape;69;p9"/>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24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9"/>
          <p:cNvSpPr txBox="1">
            <a:spLocks noGrp="1"/>
          </p:cNvSpPr>
          <p:nvPr>
            <p:ph type="body" idx="1"/>
          </p:nvPr>
        </p:nvSpPr>
        <p:spPr>
          <a:xfrm>
            <a:off x="457200" y="1295400"/>
            <a:ext cx="8229600" cy="4525963"/>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Clr>
                <a:schemeClr val="dk1"/>
              </a:buClr>
              <a:buSzPts val="3200"/>
              <a:buFont typeface="Arial"/>
              <a:buChar char="•"/>
              <a:defRPr>
                <a:solidFill>
                  <a:schemeClr val="dk1"/>
                </a:solidFill>
              </a:defRPr>
            </a:lvl1pPr>
            <a:lvl2pPr marL="914400" lvl="1" indent="-406400" algn="l">
              <a:lnSpc>
                <a:spcPct val="100000"/>
              </a:lnSpc>
              <a:spcBef>
                <a:spcPts val="560"/>
              </a:spcBef>
              <a:spcAft>
                <a:spcPts val="0"/>
              </a:spcAft>
              <a:buClr>
                <a:schemeClr val="dk1"/>
              </a:buClr>
              <a:buSzPts val="2800"/>
              <a:buFont typeface="Arial"/>
              <a:buChar char="•"/>
              <a:defRPr>
                <a:solidFill>
                  <a:schemeClr val="dk1"/>
                </a:solidFill>
              </a:defRPr>
            </a:lvl2pPr>
            <a:lvl3pPr marL="1371600" lvl="2" indent="-381000" algn="l">
              <a:lnSpc>
                <a:spcPct val="100000"/>
              </a:lnSpc>
              <a:spcBef>
                <a:spcPts val="480"/>
              </a:spcBef>
              <a:spcAft>
                <a:spcPts val="0"/>
              </a:spcAft>
              <a:buClr>
                <a:schemeClr val="dk1"/>
              </a:buClr>
              <a:buSzPts val="2400"/>
              <a:buFont typeface="Arial"/>
              <a:buChar char="•"/>
              <a:defRPr>
                <a:solidFill>
                  <a:schemeClr val="dk1"/>
                </a:solidFill>
              </a:defRPr>
            </a:lvl3pPr>
            <a:lvl4pPr marL="1828800" lvl="3" indent="-355600" algn="l">
              <a:lnSpc>
                <a:spcPct val="100000"/>
              </a:lnSpc>
              <a:spcBef>
                <a:spcPts val="400"/>
              </a:spcBef>
              <a:spcAft>
                <a:spcPts val="0"/>
              </a:spcAft>
              <a:buClr>
                <a:schemeClr val="dk1"/>
              </a:buClr>
              <a:buSzPts val="2000"/>
              <a:buFont typeface="Arial"/>
              <a:buChar char="•"/>
              <a:defRPr>
                <a:solidFill>
                  <a:schemeClr val="dk1"/>
                </a:solidFill>
              </a:defRPr>
            </a:lvl4pPr>
            <a:lvl5pPr marL="2286000" lvl="4" indent="-355600" algn="l">
              <a:lnSpc>
                <a:spcPct val="100000"/>
              </a:lnSpc>
              <a:spcBef>
                <a:spcPts val="400"/>
              </a:spcBef>
              <a:spcAft>
                <a:spcPts val="0"/>
              </a:spcAft>
              <a:buClr>
                <a:schemeClr val="dk1"/>
              </a:buClr>
              <a:buSzPts val="2000"/>
              <a:buFont typeface="Arial"/>
              <a:buChar char="•"/>
              <a:defRPr>
                <a:solidFill>
                  <a:schemeClr val="dk1"/>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71" name="Google Shape;71;p9" descr="Clean Coalition Logo_no tagline_updated_slideshowedit_zf2 yellow_final2.pdf"/>
          <p:cNvPicPr preferRelativeResize="0"/>
          <p:nvPr/>
        </p:nvPicPr>
        <p:blipFill rotWithShape="1">
          <a:blip r:embed="rId2">
            <a:alphaModFix/>
          </a:blip>
          <a:srcRect/>
          <a:stretch/>
        </p:blipFill>
        <p:spPr>
          <a:xfrm>
            <a:off x="7531217" y="46181"/>
            <a:ext cx="1612783" cy="676656"/>
          </a:xfrm>
          <a:prstGeom prst="rect">
            <a:avLst/>
          </a:prstGeom>
          <a:noFill/>
          <a:ln>
            <a:noFill/>
          </a:ln>
        </p:spPr>
      </p:pic>
    </p:spTree>
    <p:extLst>
      <p:ext uri="{BB962C8B-B14F-4D97-AF65-F5344CB8AC3E}">
        <p14:creationId xmlns:p14="http://schemas.microsoft.com/office/powerpoint/2010/main" val="33776395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itle Slide" type="title">
  <p:cSld name="1_Title Slide">
    <p:spTree>
      <p:nvGrpSpPr>
        <p:cNvPr id="1" name="Shape 12"/>
        <p:cNvGrpSpPr/>
        <p:nvPr/>
      </p:nvGrpSpPr>
      <p:grpSpPr>
        <a:xfrm>
          <a:off x="0" y="0"/>
          <a:ext cx="0" cy="0"/>
          <a:chOff x="0" y="0"/>
          <a:chExt cx="0" cy="0"/>
        </a:xfrm>
      </p:grpSpPr>
      <p:sp>
        <p:nvSpPr>
          <p:cNvPr id="13" name="Google Shape;13;p2"/>
          <p:cNvSpPr/>
          <p:nvPr/>
        </p:nvSpPr>
        <p:spPr>
          <a:xfrm>
            <a:off x="0" y="3124200"/>
            <a:ext cx="9144000" cy="3352800"/>
          </a:xfrm>
          <a:prstGeom prst="rect">
            <a:avLst/>
          </a:prstGeom>
          <a:solidFill>
            <a:srgbClr val="249CF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ea typeface="Arial"/>
              <a:cs typeface="Arial"/>
              <a:sym typeface="Arial"/>
            </a:endParaRPr>
          </a:p>
        </p:txBody>
      </p:sp>
      <p:sp>
        <p:nvSpPr>
          <p:cNvPr id="14" name="Google Shape;14;p2"/>
          <p:cNvSpPr/>
          <p:nvPr/>
        </p:nvSpPr>
        <p:spPr>
          <a:xfrm>
            <a:off x="0" y="6477000"/>
            <a:ext cx="9144000" cy="381000"/>
          </a:xfrm>
          <a:prstGeom prst="rect">
            <a:avLst/>
          </a:prstGeom>
          <a:solidFill>
            <a:srgbClr val="D8D8D8"/>
          </a:solidFill>
          <a:ln>
            <a:noFill/>
          </a:ln>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ea typeface="Arial"/>
              <a:cs typeface="Arial"/>
              <a:sym typeface="Arial"/>
            </a:endParaRPr>
          </a:p>
        </p:txBody>
      </p:sp>
      <p:sp>
        <p:nvSpPr>
          <p:cNvPr id="15" name="Google Shape;15;p2"/>
          <p:cNvSpPr txBox="1"/>
          <p:nvPr/>
        </p:nvSpPr>
        <p:spPr>
          <a:xfrm>
            <a:off x="0" y="6488113"/>
            <a:ext cx="5562600" cy="307777"/>
          </a:xfrm>
          <a:prstGeom prst="rect">
            <a:avLst/>
          </a:prstGeom>
          <a:noFill/>
          <a:ln>
            <a:noFill/>
          </a:ln>
        </p:spPr>
        <p:txBody>
          <a:bodyPr spcFirstLastPara="1" wrap="square" lIns="91425" tIns="45700" rIns="91425" bIns="45700" anchor="t" anchorCtr="0">
            <a:noAutofit/>
          </a:bodyPr>
          <a:lstStyle/>
          <a:p>
            <a:pPr>
              <a:buClr>
                <a:srgbClr val="000000"/>
              </a:buClr>
              <a:buSzPts val="1400"/>
              <a:buFont typeface="Arial"/>
              <a:buNone/>
            </a:pPr>
            <a:r>
              <a:rPr lang="en-US" sz="1400" kern="0">
                <a:solidFill>
                  <a:srgbClr val="606060"/>
                </a:solidFill>
                <a:ea typeface="Arial"/>
                <a:cs typeface="Arial"/>
                <a:sym typeface="Arial"/>
              </a:rPr>
              <a:t>Making Clean Local Energy Accessible Now</a:t>
            </a:r>
            <a:endParaRPr sz="1400" kern="0">
              <a:solidFill>
                <a:srgbClr val="000000"/>
              </a:solidFill>
              <a:ea typeface="Arial"/>
              <a:cs typeface="Arial"/>
              <a:sym typeface="Arial"/>
            </a:endParaRPr>
          </a:p>
        </p:txBody>
      </p:sp>
      <p:sp>
        <p:nvSpPr>
          <p:cNvPr id="16" name="Google Shape;16;p2"/>
          <p:cNvSpPr txBox="1">
            <a:spLocks noGrp="1"/>
          </p:cNvSpPr>
          <p:nvPr>
            <p:ph type="subTitle" idx="1"/>
          </p:nvPr>
        </p:nvSpPr>
        <p:spPr>
          <a:xfrm>
            <a:off x="990600" y="5300663"/>
            <a:ext cx="7161213" cy="841375"/>
          </a:xfrm>
          <a:prstGeom prst="rect">
            <a:avLst/>
          </a:prstGeom>
          <a:noFill/>
          <a:ln>
            <a:noFill/>
          </a:ln>
        </p:spPr>
        <p:txBody>
          <a:bodyPr spcFirstLastPara="1" wrap="square" lIns="91425" tIns="45700" rIns="91425" bIns="45700" anchor="t" anchorCtr="0">
            <a:noAutofit/>
          </a:bodyPr>
          <a:lstStyle>
            <a:lvl1pPr lvl="0" algn="ctr">
              <a:lnSpc>
                <a:spcPct val="100000"/>
              </a:lnSpc>
              <a:spcBef>
                <a:spcPts val="480"/>
              </a:spcBef>
              <a:spcAft>
                <a:spcPts val="0"/>
              </a:spcAft>
              <a:buSzPts val="2400"/>
              <a:buFont typeface="Arial"/>
              <a:buNone/>
              <a:defRPr sz="2400">
                <a:solidFill>
                  <a:schemeClr val="dk1"/>
                </a:solidFill>
              </a:defRPr>
            </a:lvl1pPr>
            <a:lvl2pPr lvl="1" algn="l">
              <a:lnSpc>
                <a:spcPct val="100000"/>
              </a:lnSpc>
              <a:spcBef>
                <a:spcPts val="360"/>
              </a:spcBef>
              <a:spcAft>
                <a:spcPts val="0"/>
              </a:spcAft>
              <a:buSzPts val="1800"/>
              <a:buChar char="•"/>
              <a:defRPr/>
            </a:lvl2pPr>
            <a:lvl3pPr lvl="2" algn="l">
              <a:lnSpc>
                <a:spcPct val="100000"/>
              </a:lnSpc>
              <a:spcBef>
                <a:spcPts val="360"/>
              </a:spcBef>
              <a:spcAft>
                <a:spcPts val="0"/>
              </a:spcAft>
              <a:buSzPts val="1800"/>
              <a:buChar char="•"/>
              <a:defRPr/>
            </a:lvl3pPr>
            <a:lvl4pPr lvl="3" algn="l">
              <a:lnSpc>
                <a:spcPct val="100000"/>
              </a:lnSpc>
              <a:spcBef>
                <a:spcPts val="360"/>
              </a:spcBef>
              <a:spcAft>
                <a:spcPts val="0"/>
              </a:spcAft>
              <a:buClr>
                <a:srgbClr val="595959"/>
              </a:buClr>
              <a:buSzPts val="1800"/>
              <a:buChar char="•"/>
              <a:defRPr/>
            </a:lvl4pPr>
            <a:lvl5pPr lvl="4" algn="l">
              <a:lnSpc>
                <a:spcPct val="100000"/>
              </a:lnSpc>
              <a:spcBef>
                <a:spcPts val="360"/>
              </a:spcBef>
              <a:spcAft>
                <a:spcPts val="0"/>
              </a:spcAft>
              <a:buClr>
                <a:srgbClr val="595959"/>
              </a:buClr>
              <a:buSzPts val="1800"/>
              <a:buChar char="•"/>
              <a:defRPr/>
            </a:lvl5pPr>
            <a:lvl6pPr lvl="5" algn="l">
              <a:lnSpc>
                <a:spcPct val="100000"/>
              </a:lnSpc>
              <a:spcBef>
                <a:spcPts val="360"/>
              </a:spcBef>
              <a:spcAft>
                <a:spcPts val="0"/>
              </a:spcAft>
              <a:buClr>
                <a:schemeClr val="dk1"/>
              </a:buClr>
              <a:buSzPts val="1800"/>
              <a:buChar char="•"/>
              <a:defRPr/>
            </a:lvl6pPr>
            <a:lvl7pPr lvl="6" algn="l">
              <a:lnSpc>
                <a:spcPct val="100000"/>
              </a:lnSpc>
              <a:spcBef>
                <a:spcPts val="360"/>
              </a:spcBef>
              <a:spcAft>
                <a:spcPts val="0"/>
              </a:spcAft>
              <a:buClr>
                <a:schemeClr val="dk1"/>
              </a:buClr>
              <a:buSzPts val="1800"/>
              <a:buChar char="•"/>
              <a:defRPr/>
            </a:lvl7pPr>
            <a:lvl8pPr lvl="7" algn="l">
              <a:lnSpc>
                <a:spcPct val="100000"/>
              </a:lnSpc>
              <a:spcBef>
                <a:spcPts val="360"/>
              </a:spcBef>
              <a:spcAft>
                <a:spcPts val="0"/>
              </a:spcAft>
              <a:buClr>
                <a:schemeClr val="dk1"/>
              </a:buClr>
              <a:buSzPts val="1800"/>
              <a:buChar char="•"/>
              <a:defRPr/>
            </a:lvl8pPr>
            <a:lvl9pPr lvl="8" algn="l">
              <a:lnSpc>
                <a:spcPct val="100000"/>
              </a:lnSpc>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4466218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9_Title, Text and Chart">
  <p:cSld name="19_Title, Text and Chart">
    <p:spTree>
      <p:nvGrpSpPr>
        <p:cNvPr id="1" name="Shape 17"/>
        <p:cNvGrpSpPr/>
        <p:nvPr/>
      </p:nvGrpSpPr>
      <p:grpSpPr>
        <a:xfrm>
          <a:off x="0" y="0"/>
          <a:ext cx="0" cy="0"/>
          <a:chOff x="0" y="0"/>
          <a:chExt cx="0" cy="0"/>
        </a:xfrm>
      </p:grpSpPr>
      <p:sp>
        <p:nvSpPr>
          <p:cNvPr id="18" name="Google Shape;18;p3"/>
          <p:cNvSpPr/>
          <p:nvPr/>
        </p:nvSpPr>
        <p:spPr>
          <a:xfrm>
            <a:off x="0" y="6477000"/>
            <a:ext cx="9144000" cy="381000"/>
          </a:xfrm>
          <a:prstGeom prst="rect">
            <a:avLst/>
          </a:prstGeom>
          <a:solidFill>
            <a:srgbClr val="D8D8D8"/>
          </a:solidFill>
          <a:ln>
            <a:noFill/>
          </a:ln>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ea typeface="Arial"/>
              <a:cs typeface="Arial"/>
              <a:sym typeface="Arial"/>
            </a:endParaRPr>
          </a:p>
        </p:txBody>
      </p:sp>
      <p:sp>
        <p:nvSpPr>
          <p:cNvPr id="19" name="Google Shape;19;p3"/>
          <p:cNvSpPr/>
          <p:nvPr/>
        </p:nvSpPr>
        <p:spPr>
          <a:xfrm>
            <a:off x="0" y="0"/>
            <a:ext cx="7391400" cy="762000"/>
          </a:xfrm>
          <a:prstGeom prst="rect">
            <a:avLst/>
          </a:prstGeom>
          <a:solidFill>
            <a:srgbClr val="249CFF"/>
          </a:solidFill>
          <a:ln>
            <a:noFill/>
          </a:ln>
        </p:spPr>
        <p:txBody>
          <a:bodyPr spcFirstLastPara="1" wrap="square" lIns="91425" tIns="45700" rIns="91425" bIns="45700" anchor="ctr" anchorCtr="0">
            <a:noAutofit/>
          </a:bodyPr>
          <a:lstStyle/>
          <a:p>
            <a:pPr algn="ctr">
              <a:buClr>
                <a:srgbClr val="000000"/>
              </a:buClr>
              <a:buSzPts val="1800"/>
              <a:buFont typeface="Arial"/>
              <a:buNone/>
            </a:pPr>
            <a:r>
              <a:rPr lang="en-US" kern="0">
                <a:solidFill>
                  <a:srgbClr val="FFFFFF"/>
                </a:solidFill>
                <a:ea typeface="Arial"/>
                <a:cs typeface="Arial"/>
                <a:sym typeface="Arial"/>
              </a:rPr>
              <a:t> </a:t>
            </a:r>
            <a:endParaRPr sz="1400" kern="0">
              <a:solidFill>
                <a:srgbClr val="000000"/>
              </a:solidFill>
              <a:ea typeface="Arial"/>
              <a:cs typeface="Arial"/>
              <a:sym typeface="Arial"/>
            </a:endParaRPr>
          </a:p>
        </p:txBody>
      </p:sp>
      <p:sp>
        <p:nvSpPr>
          <p:cNvPr id="20" name="Google Shape;20;p3"/>
          <p:cNvSpPr txBox="1"/>
          <p:nvPr/>
        </p:nvSpPr>
        <p:spPr>
          <a:xfrm>
            <a:off x="8534400" y="6492875"/>
            <a:ext cx="457200" cy="365125"/>
          </a:xfrm>
          <a:prstGeom prst="rect">
            <a:avLst/>
          </a:prstGeom>
          <a:noFill/>
          <a:ln>
            <a:noFill/>
          </a:ln>
        </p:spPr>
        <p:txBody>
          <a:bodyPr spcFirstLastPara="1" wrap="square" lIns="91425" tIns="45700" rIns="91425" bIns="45700" anchor="t" anchorCtr="0">
            <a:noAutofit/>
          </a:bodyPr>
          <a:lstStyle/>
          <a:p>
            <a:pPr algn="r">
              <a:buClr>
                <a:srgbClr val="000000"/>
              </a:buClr>
              <a:buSzPts val="1400"/>
              <a:buFont typeface="Arial"/>
              <a:buNone/>
            </a:pPr>
            <a:fld id="{00000000-1234-1234-1234-123412341234}" type="slidenum">
              <a:rPr lang="en-US" sz="1400" kern="0">
                <a:solidFill>
                  <a:srgbClr val="606060"/>
                </a:solidFill>
                <a:ea typeface="Arial"/>
                <a:cs typeface="Arial"/>
                <a:sym typeface="Arial"/>
              </a:rPr>
              <a:pPr algn="r">
                <a:buClr>
                  <a:srgbClr val="000000"/>
                </a:buClr>
                <a:buSzPts val="1400"/>
                <a:buFont typeface="Arial"/>
                <a:buNone/>
              </a:pPr>
              <a:t>‹#›</a:t>
            </a:fld>
            <a:endParaRPr sz="1400" kern="0">
              <a:solidFill>
                <a:srgbClr val="606060"/>
              </a:solidFill>
              <a:ea typeface="Arial"/>
              <a:cs typeface="Arial"/>
              <a:sym typeface="Arial"/>
            </a:endParaRPr>
          </a:p>
        </p:txBody>
      </p:sp>
      <p:sp>
        <p:nvSpPr>
          <p:cNvPr id="21" name="Google Shape;21;p3"/>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24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3"/>
          <p:cNvSpPr txBox="1">
            <a:spLocks noGrp="1"/>
          </p:cNvSpPr>
          <p:nvPr>
            <p:ph type="body" idx="1"/>
          </p:nvPr>
        </p:nvSpPr>
        <p:spPr>
          <a:xfrm>
            <a:off x="457200" y="1295400"/>
            <a:ext cx="8229600" cy="4525963"/>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Clr>
                <a:schemeClr val="dk1"/>
              </a:buClr>
              <a:buSzPts val="3200"/>
              <a:buFont typeface="Arial"/>
              <a:buChar char="•"/>
              <a:defRPr>
                <a:solidFill>
                  <a:schemeClr val="dk1"/>
                </a:solidFill>
                <a:latin typeface="Arial"/>
                <a:ea typeface="Arial"/>
                <a:cs typeface="Arial"/>
                <a:sym typeface="Arial"/>
              </a:defRPr>
            </a:lvl1pPr>
            <a:lvl2pPr marL="914400" lvl="1" indent="-406400" algn="l">
              <a:lnSpc>
                <a:spcPct val="100000"/>
              </a:lnSpc>
              <a:spcBef>
                <a:spcPts val="560"/>
              </a:spcBef>
              <a:spcAft>
                <a:spcPts val="0"/>
              </a:spcAft>
              <a:buClr>
                <a:schemeClr val="dk1"/>
              </a:buClr>
              <a:buSzPts val="2800"/>
              <a:buFont typeface="Arial"/>
              <a:buChar char="•"/>
              <a:defRPr>
                <a:solidFill>
                  <a:schemeClr val="dk1"/>
                </a:solidFill>
                <a:latin typeface="Arial"/>
                <a:ea typeface="Arial"/>
                <a:cs typeface="Arial"/>
                <a:sym typeface="Arial"/>
              </a:defRPr>
            </a:lvl2pPr>
            <a:lvl3pPr marL="1371600" lvl="2" indent="-381000" algn="l">
              <a:lnSpc>
                <a:spcPct val="100000"/>
              </a:lnSpc>
              <a:spcBef>
                <a:spcPts val="480"/>
              </a:spcBef>
              <a:spcAft>
                <a:spcPts val="0"/>
              </a:spcAft>
              <a:buClr>
                <a:schemeClr val="dk1"/>
              </a:buClr>
              <a:buSzPts val="2400"/>
              <a:buFont typeface="Arial"/>
              <a:buChar char="•"/>
              <a:defRPr>
                <a:solidFill>
                  <a:schemeClr val="dk1"/>
                </a:solidFill>
                <a:latin typeface="Arial"/>
                <a:ea typeface="Arial"/>
                <a:cs typeface="Arial"/>
                <a:sym typeface="Arial"/>
              </a:defRPr>
            </a:lvl3pPr>
            <a:lvl4pPr marL="1828800" lvl="3" indent="-355600" algn="l">
              <a:lnSpc>
                <a:spcPct val="100000"/>
              </a:lnSpc>
              <a:spcBef>
                <a:spcPts val="400"/>
              </a:spcBef>
              <a:spcAft>
                <a:spcPts val="0"/>
              </a:spcAft>
              <a:buClr>
                <a:schemeClr val="dk1"/>
              </a:buClr>
              <a:buSzPts val="2000"/>
              <a:buFont typeface="Arial"/>
              <a:buChar char="•"/>
              <a:defRPr>
                <a:solidFill>
                  <a:schemeClr val="dk1"/>
                </a:solidFill>
                <a:latin typeface="Arial"/>
                <a:ea typeface="Arial"/>
                <a:cs typeface="Arial"/>
                <a:sym typeface="Arial"/>
              </a:defRPr>
            </a:lvl4pPr>
            <a:lvl5pPr marL="2286000" lvl="4" indent="-355600" algn="l">
              <a:lnSpc>
                <a:spcPct val="100000"/>
              </a:lnSpc>
              <a:spcBef>
                <a:spcPts val="400"/>
              </a:spcBef>
              <a:spcAft>
                <a:spcPts val="0"/>
              </a:spcAft>
              <a:buClr>
                <a:schemeClr val="dk1"/>
              </a:buClr>
              <a:buSzPts val="2000"/>
              <a:buFont typeface="Arial"/>
              <a:buChar char="•"/>
              <a:defRPr>
                <a:solidFill>
                  <a:schemeClr val="dk1"/>
                </a:solidFill>
                <a:latin typeface="Arial"/>
                <a:ea typeface="Arial"/>
                <a:cs typeface="Arial"/>
                <a:sym typeface="Aria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3" name="Google Shape;23;p3"/>
          <p:cNvSpPr txBox="1"/>
          <p:nvPr/>
        </p:nvSpPr>
        <p:spPr>
          <a:xfrm>
            <a:off x="0" y="6488113"/>
            <a:ext cx="8331200" cy="307777"/>
          </a:xfrm>
          <a:prstGeom prst="rect">
            <a:avLst/>
          </a:prstGeom>
          <a:noFill/>
          <a:ln>
            <a:noFill/>
          </a:ln>
        </p:spPr>
        <p:txBody>
          <a:bodyPr spcFirstLastPara="1" wrap="square" lIns="91425" tIns="45700" rIns="91425" bIns="45700" anchor="t" anchorCtr="0">
            <a:noAutofit/>
          </a:bodyPr>
          <a:lstStyle/>
          <a:p>
            <a:pPr>
              <a:buClr>
                <a:srgbClr val="000000"/>
              </a:buClr>
              <a:buSzPts val="1400"/>
              <a:buFont typeface="Arial"/>
              <a:buNone/>
            </a:pPr>
            <a:r>
              <a:rPr lang="en-US" sz="1400" kern="0">
                <a:solidFill>
                  <a:srgbClr val="606060"/>
                </a:solidFill>
                <a:ea typeface="Arial"/>
                <a:cs typeface="Arial"/>
                <a:sym typeface="Arial"/>
              </a:rPr>
              <a:t>Making Clean Local Energy Accessible Now						</a:t>
            </a:r>
            <a:endParaRPr sz="1400" kern="0">
              <a:solidFill>
                <a:srgbClr val="000000"/>
              </a:solidFill>
              <a:ea typeface="Arial"/>
              <a:cs typeface="Arial"/>
              <a:sym typeface="Arial"/>
            </a:endParaRPr>
          </a:p>
        </p:txBody>
      </p:sp>
      <p:pic>
        <p:nvPicPr>
          <p:cNvPr id="24" name="Google Shape;24;p3" descr="Clean Coalition Logo_no tagline_updated_slideshowedit_zf2 yellow_final2.pdf"/>
          <p:cNvPicPr preferRelativeResize="0"/>
          <p:nvPr/>
        </p:nvPicPr>
        <p:blipFill rotWithShape="1">
          <a:blip r:embed="rId2">
            <a:alphaModFix/>
          </a:blip>
          <a:srcRect/>
          <a:stretch/>
        </p:blipFill>
        <p:spPr>
          <a:xfrm>
            <a:off x="7531219" y="46181"/>
            <a:ext cx="1612783" cy="676656"/>
          </a:xfrm>
          <a:prstGeom prst="rect">
            <a:avLst/>
          </a:prstGeom>
          <a:noFill/>
          <a:ln>
            <a:noFill/>
          </a:ln>
        </p:spPr>
      </p:pic>
    </p:spTree>
    <p:extLst>
      <p:ext uri="{BB962C8B-B14F-4D97-AF65-F5344CB8AC3E}">
        <p14:creationId xmlns:p14="http://schemas.microsoft.com/office/powerpoint/2010/main" val="32113725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3_Title, Text and Chart">
  <p:cSld name="3_Title, Text and Chart">
    <p:spTree>
      <p:nvGrpSpPr>
        <p:cNvPr id="1" name="Shape 25"/>
        <p:cNvGrpSpPr/>
        <p:nvPr/>
      </p:nvGrpSpPr>
      <p:grpSpPr>
        <a:xfrm>
          <a:off x="0" y="0"/>
          <a:ext cx="0" cy="0"/>
          <a:chOff x="0" y="0"/>
          <a:chExt cx="0" cy="0"/>
        </a:xfrm>
      </p:grpSpPr>
      <p:sp>
        <p:nvSpPr>
          <p:cNvPr id="26" name="Google Shape;26;p4"/>
          <p:cNvSpPr/>
          <p:nvPr/>
        </p:nvSpPr>
        <p:spPr>
          <a:xfrm>
            <a:off x="0" y="6477000"/>
            <a:ext cx="9144000" cy="381000"/>
          </a:xfrm>
          <a:prstGeom prst="rect">
            <a:avLst/>
          </a:prstGeom>
          <a:solidFill>
            <a:srgbClr val="D8D8D8"/>
          </a:solidFill>
          <a:ln>
            <a:noFill/>
          </a:ln>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ea typeface="Arial"/>
              <a:cs typeface="Arial"/>
              <a:sym typeface="Arial"/>
            </a:endParaRPr>
          </a:p>
        </p:txBody>
      </p:sp>
      <p:sp>
        <p:nvSpPr>
          <p:cNvPr id="27" name="Google Shape;27;p4"/>
          <p:cNvSpPr txBox="1"/>
          <p:nvPr/>
        </p:nvSpPr>
        <p:spPr>
          <a:xfrm>
            <a:off x="0" y="6488113"/>
            <a:ext cx="4724400" cy="307777"/>
          </a:xfrm>
          <a:prstGeom prst="rect">
            <a:avLst/>
          </a:prstGeom>
          <a:noFill/>
          <a:ln>
            <a:noFill/>
          </a:ln>
        </p:spPr>
        <p:txBody>
          <a:bodyPr spcFirstLastPara="1" wrap="square" lIns="91425" tIns="45700" rIns="91425" bIns="45700" anchor="t" anchorCtr="0">
            <a:noAutofit/>
          </a:bodyPr>
          <a:lstStyle/>
          <a:p>
            <a:pPr>
              <a:buClr>
                <a:srgbClr val="000000"/>
              </a:buClr>
              <a:buSzPts val="1400"/>
              <a:buFont typeface="Arial"/>
              <a:buNone/>
            </a:pPr>
            <a:r>
              <a:rPr lang="en-US" sz="1400" kern="0">
                <a:solidFill>
                  <a:srgbClr val="606060"/>
                </a:solidFill>
                <a:ea typeface="Arial"/>
                <a:cs typeface="Arial"/>
                <a:sym typeface="Arial"/>
              </a:rPr>
              <a:t>Making Clean Local Energy Accessible Now</a:t>
            </a:r>
            <a:endParaRPr sz="1600" kern="0">
              <a:solidFill>
                <a:srgbClr val="606060"/>
              </a:solidFill>
              <a:ea typeface="Arial"/>
              <a:cs typeface="Arial"/>
              <a:sym typeface="Arial"/>
            </a:endParaRPr>
          </a:p>
        </p:txBody>
      </p:sp>
      <p:sp>
        <p:nvSpPr>
          <p:cNvPr id="28" name="Google Shape;28;p4"/>
          <p:cNvSpPr/>
          <p:nvPr/>
        </p:nvSpPr>
        <p:spPr>
          <a:xfrm>
            <a:off x="0" y="0"/>
            <a:ext cx="7391400" cy="762000"/>
          </a:xfrm>
          <a:prstGeom prst="rect">
            <a:avLst/>
          </a:prstGeom>
          <a:solidFill>
            <a:srgbClr val="249CFF"/>
          </a:solidFill>
          <a:ln>
            <a:noFill/>
          </a:ln>
        </p:spPr>
        <p:txBody>
          <a:bodyPr spcFirstLastPara="1" wrap="square" lIns="91425" tIns="45700" rIns="91425" bIns="45700" anchor="ctr" anchorCtr="0">
            <a:noAutofit/>
          </a:bodyPr>
          <a:lstStyle/>
          <a:p>
            <a:pPr algn="ctr">
              <a:buClr>
                <a:srgbClr val="000000"/>
              </a:buClr>
              <a:buSzPts val="1800"/>
              <a:buFont typeface="Arial"/>
              <a:buNone/>
            </a:pPr>
            <a:r>
              <a:rPr lang="en-US" kern="0">
                <a:solidFill>
                  <a:srgbClr val="FFFFFF"/>
                </a:solidFill>
                <a:ea typeface="Arial"/>
                <a:cs typeface="Arial"/>
                <a:sym typeface="Arial"/>
              </a:rPr>
              <a:t> </a:t>
            </a:r>
            <a:endParaRPr sz="1400" kern="0">
              <a:solidFill>
                <a:srgbClr val="000000"/>
              </a:solidFill>
              <a:ea typeface="Arial"/>
              <a:cs typeface="Arial"/>
              <a:sym typeface="Arial"/>
            </a:endParaRPr>
          </a:p>
        </p:txBody>
      </p:sp>
      <p:sp>
        <p:nvSpPr>
          <p:cNvPr id="29" name="Google Shape;29;p4"/>
          <p:cNvSpPr txBox="1"/>
          <p:nvPr/>
        </p:nvSpPr>
        <p:spPr>
          <a:xfrm>
            <a:off x="8534400" y="6492875"/>
            <a:ext cx="457200" cy="365125"/>
          </a:xfrm>
          <a:prstGeom prst="rect">
            <a:avLst/>
          </a:prstGeom>
          <a:noFill/>
          <a:ln>
            <a:noFill/>
          </a:ln>
        </p:spPr>
        <p:txBody>
          <a:bodyPr spcFirstLastPara="1" wrap="square" lIns="91425" tIns="45700" rIns="91425" bIns="45700" anchor="t" anchorCtr="0">
            <a:noAutofit/>
          </a:bodyPr>
          <a:lstStyle/>
          <a:p>
            <a:pPr algn="r">
              <a:buClr>
                <a:srgbClr val="000000"/>
              </a:buClr>
              <a:buSzPts val="1400"/>
              <a:buFont typeface="Arial"/>
              <a:buNone/>
            </a:pPr>
            <a:fld id="{00000000-1234-1234-1234-123412341234}" type="slidenum">
              <a:rPr lang="en-US" sz="1400" kern="0">
                <a:solidFill>
                  <a:srgbClr val="606060"/>
                </a:solidFill>
                <a:ea typeface="Arial"/>
                <a:cs typeface="Arial"/>
                <a:sym typeface="Arial"/>
              </a:rPr>
              <a:pPr algn="r">
                <a:buClr>
                  <a:srgbClr val="000000"/>
                </a:buClr>
                <a:buSzPts val="1400"/>
                <a:buFont typeface="Arial"/>
                <a:buNone/>
              </a:pPr>
              <a:t>‹#›</a:t>
            </a:fld>
            <a:endParaRPr sz="1400" kern="0">
              <a:solidFill>
                <a:srgbClr val="606060"/>
              </a:solidFill>
              <a:ea typeface="Arial"/>
              <a:cs typeface="Arial"/>
              <a:sym typeface="Arial"/>
            </a:endParaRPr>
          </a:p>
        </p:txBody>
      </p:sp>
      <p:sp>
        <p:nvSpPr>
          <p:cNvPr id="30" name="Google Shape;30;p4"/>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24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4"/>
          <p:cNvSpPr txBox="1">
            <a:spLocks noGrp="1"/>
          </p:cNvSpPr>
          <p:nvPr>
            <p:ph type="body" idx="1"/>
          </p:nvPr>
        </p:nvSpPr>
        <p:spPr>
          <a:xfrm>
            <a:off x="457200" y="1295400"/>
            <a:ext cx="8229600" cy="4525963"/>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Clr>
                <a:schemeClr val="dk1"/>
              </a:buClr>
              <a:buSzPts val="3200"/>
              <a:buFont typeface="Arial"/>
              <a:buChar char="•"/>
              <a:defRPr>
                <a:solidFill>
                  <a:schemeClr val="dk1"/>
                </a:solidFill>
              </a:defRPr>
            </a:lvl1pPr>
            <a:lvl2pPr marL="914400" lvl="1" indent="-406400" algn="l">
              <a:lnSpc>
                <a:spcPct val="100000"/>
              </a:lnSpc>
              <a:spcBef>
                <a:spcPts val="560"/>
              </a:spcBef>
              <a:spcAft>
                <a:spcPts val="0"/>
              </a:spcAft>
              <a:buClr>
                <a:schemeClr val="dk1"/>
              </a:buClr>
              <a:buSzPts val="2800"/>
              <a:buFont typeface="Arial"/>
              <a:buChar char="•"/>
              <a:defRPr>
                <a:solidFill>
                  <a:schemeClr val="dk1"/>
                </a:solidFill>
              </a:defRPr>
            </a:lvl2pPr>
            <a:lvl3pPr marL="1371600" lvl="2" indent="-381000" algn="l">
              <a:lnSpc>
                <a:spcPct val="100000"/>
              </a:lnSpc>
              <a:spcBef>
                <a:spcPts val="480"/>
              </a:spcBef>
              <a:spcAft>
                <a:spcPts val="0"/>
              </a:spcAft>
              <a:buClr>
                <a:schemeClr val="dk1"/>
              </a:buClr>
              <a:buSzPts val="2400"/>
              <a:buFont typeface="Arial"/>
              <a:buChar char="•"/>
              <a:defRPr>
                <a:solidFill>
                  <a:schemeClr val="dk1"/>
                </a:solidFill>
              </a:defRPr>
            </a:lvl3pPr>
            <a:lvl4pPr marL="1828800" lvl="3" indent="-355600" algn="l">
              <a:lnSpc>
                <a:spcPct val="100000"/>
              </a:lnSpc>
              <a:spcBef>
                <a:spcPts val="400"/>
              </a:spcBef>
              <a:spcAft>
                <a:spcPts val="0"/>
              </a:spcAft>
              <a:buClr>
                <a:schemeClr val="dk1"/>
              </a:buClr>
              <a:buSzPts val="2000"/>
              <a:buFont typeface="Arial"/>
              <a:buChar char="•"/>
              <a:defRPr>
                <a:solidFill>
                  <a:schemeClr val="dk1"/>
                </a:solidFill>
              </a:defRPr>
            </a:lvl4pPr>
            <a:lvl5pPr marL="2286000" lvl="4" indent="-355600" algn="l">
              <a:lnSpc>
                <a:spcPct val="100000"/>
              </a:lnSpc>
              <a:spcBef>
                <a:spcPts val="400"/>
              </a:spcBef>
              <a:spcAft>
                <a:spcPts val="0"/>
              </a:spcAft>
              <a:buClr>
                <a:schemeClr val="dk1"/>
              </a:buClr>
              <a:buSzPts val="2000"/>
              <a:buFont typeface="Arial"/>
              <a:buChar char="•"/>
              <a:defRPr>
                <a:solidFill>
                  <a:schemeClr val="dk1"/>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32" name="Google Shape;32;p4" descr="Clean Coalition Logo_no tagline_updated_slideshowedit_zf2 yellow_final2.pdf"/>
          <p:cNvPicPr preferRelativeResize="0"/>
          <p:nvPr/>
        </p:nvPicPr>
        <p:blipFill rotWithShape="1">
          <a:blip r:embed="rId2">
            <a:alphaModFix/>
          </a:blip>
          <a:srcRect/>
          <a:stretch/>
        </p:blipFill>
        <p:spPr>
          <a:xfrm>
            <a:off x="7531217" y="46181"/>
            <a:ext cx="1612783" cy="676656"/>
          </a:xfrm>
          <a:prstGeom prst="rect">
            <a:avLst/>
          </a:prstGeom>
          <a:noFill/>
          <a:ln>
            <a:noFill/>
          </a:ln>
        </p:spPr>
      </p:pic>
    </p:spTree>
    <p:extLst>
      <p:ext uri="{BB962C8B-B14F-4D97-AF65-F5344CB8AC3E}">
        <p14:creationId xmlns:p14="http://schemas.microsoft.com/office/powerpoint/2010/main" val="17897746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22_Title, Text and Chart">
  <p:cSld name="22_Title, Text and Chart">
    <p:spTree>
      <p:nvGrpSpPr>
        <p:cNvPr id="1" name="Shape 33"/>
        <p:cNvGrpSpPr/>
        <p:nvPr/>
      </p:nvGrpSpPr>
      <p:grpSpPr>
        <a:xfrm>
          <a:off x="0" y="0"/>
          <a:ext cx="0" cy="0"/>
          <a:chOff x="0" y="0"/>
          <a:chExt cx="0" cy="0"/>
        </a:xfrm>
      </p:grpSpPr>
      <p:sp>
        <p:nvSpPr>
          <p:cNvPr id="34" name="Google Shape;34;p5"/>
          <p:cNvSpPr/>
          <p:nvPr/>
        </p:nvSpPr>
        <p:spPr>
          <a:xfrm>
            <a:off x="0" y="6477000"/>
            <a:ext cx="9144000" cy="381000"/>
          </a:xfrm>
          <a:prstGeom prst="rect">
            <a:avLst/>
          </a:prstGeom>
          <a:solidFill>
            <a:srgbClr val="D8D8D8"/>
          </a:solidFill>
          <a:ln>
            <a:noFill/>
          </a:ln>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ea typeface="Arial"/>
              <a:cs typeface="Arial"/>
              <a:sym typeface="Arial"/>
            </a:endParaRPr>
          </a:p>
        </p:txBody>
      </p:sp>
      <p:sp>
        <p:nvSpPr>
          <p:cNvPr id="35" name="Google Shape;35;p5"/>
          <p:cNvSpPr txBox="1"/>
          <p:nvPr/>
        </p:nvSpPr>
        <p:spPr>
          <a:xfrm>
            <a:off x="0" y="6488113"/>
            <a:ext cx="8229600" cy="307777"/>
          </a:xfrm>
          <a:prstGeom prst="rect">
            <a:avLst/>
          </a:prstGeom>
          <a:noFill/>
          <a:ln>
            <a:noFill/>
          </a:ln>
        </p:spPr>
        <p:txBody>
          <a:bodyPr spcFirstLastPara="1" wrap="square" lIns="91425" tIns="45700" rIns="91425" bIns="45700" anchor="t" anchorCtr="0">
            <a:noAutofit/>
          </a:bodyPr>
          <a:lstStyle/>
          <a:p>
            <a:pPr>
              <a:buClr>
                <a:srgbClr val="000000"/>
              </a:buClr>
              <a:buSzPts val="1400"/>
              <a:buFont typeface="Arial"/>
              <a:buNone/>
            </a:pPr>
            <a:r>
              <a:rPr lang="en-US" sz="1400" kern="0">
                <a:solidFill>
                  <a:srgbClr val="606060"/>
                </a:solidFill>
                <a:ea typeface="Arial"/>
                <a:cs typeface="Arial"/>
                <a:sym typeface="Arial"/>
              </a:rPr>
              <a:t>Making Clean Local Energy Accessible Now						</a:t>
            </a:r>
            <a:endParaRPr sz="1600" kern="0">
              <a:solidFill>
                <a:srgbClr val="606060"/>
              </a:solidFill>
              <a:ea typeface="Arial"/>
              <a:cs typeface="Arial"/>
              <a:sym typeface="Arial"/>
            </a:endParaRPr>
          </a:p>
        </p:txBody>
      </p:sp>
      <p:sp>
        <p:nvSpPr>
          <p:cNvPr id="36" name="Google Shape;36;p5"/>
          <p:cNvSpPr/>
          <p:nvPr/>
        </p:nvSpPr>
        <p:spPr>
          <a:xfrm>
            <a:off x="0" y="0"/>
            <a:ext cx="7391400" cy="762000"/>
          </a:xfrm>
          <a:prstGeom prst="rect">
            <a:avLst/>
          </a:prstGeom>
          <a:solidFill>
            <a:srgbClr val="249CFF"/>
          </a:solidFill>
          <a:ln>
            <a:noFill/>
          </a:ln>
        </p:spPr>
        <p:txBody>
          <a:bodyPr spcFirstLastPara="1" wrap="square" lIns="91425" tIns="45700" rIns="91425" bIns="45700" anchor="ctr" anchorCtr="0">
            <a:noAutofit/>
          </a:bodyPr>
          <a:lstStyle/>
          <a:p>
            <a:pPr algn="ctr">
              <a:buClr>
                <a:srgbClr val="000000"/>
              </a:buClr>
              <a:buSzPts val="1800"/>
              <a:buFont typeface="Arial"/>
              <a:buNone/>
            </a:pPr>
            <a:r>
              <a:rPr lang="en-US" kern="0">
                <a:solidFill>
                  <a:srgbClr val="FFFFFF"/>
                </a:solidFill>
                <a:ea typeface="Arial"/>
                <a:cs typeface="Arial"/>
                <a:sym typeface="Arial"/>
              </a:rPr>
              <a:t> </a:t>
            </a:r>
            <a:endParaRPr sz="1400" kern="0">
              <a:solidFill>
                <a:srgbClr val="000000"/>
              </a:solidFill>
              <a:ea typeface="Arial"/>
              <a:cs typeface="Arial"/>
              <a:sym typeface="Arial"/>
            </a:endParaRPr>
          </a:p>
        </p:txBody>
      </p:sp>
      <p:sp>
        <p:nvSpPr>
          <p:cNvPr id="37" name="Google Shape;37;p5"/>
          <p:cNvSpPr txBox="1"/>
          <p:nvPr/>
        </p:nvSpPr>
        <p:spPr>
          <a:xfrm>
            <a:off x="8534400" y="6492875"/>
            <a:ext cx="457200" cy="365125"/>
          </a:xfrm>
          <a:prstGeom prst="rect">
            <a:avLst/>
          </a:prstGeom>
          <a:noFill/>
          <a:ln>
            <a:noFill/>
          </a:ln>
        </p:spPr>
        <p:txBody>
          <a:bodyPr spcFirstLastPara="1" wrap="square" lIns="91425" tIns="45700" rIns="91425" bIns="45700" anchor="t" anchorCtr="0">
            <a:noAutofit/>
          </a:bodyPr>
          <a:lstStyle/>
          <a:p>
            <a:pPr algn="r">
              <a:buClr>
                <a:srgbClr val="000000"/>
              </a:buClr>
              <a:buSzPts val="1400"/>
              <a:buFont typeface="Arial"/>
              <a:buNone/>
            </a:pPr>
            <a:fld id="{00000000-1234-1234-1234-123412341234}" type="slidenum">
              <a:rPr lang="en-US" sz="1400" kern="0">
                <a:solidFill>
                  <a:srgbClr val="606060"/>
                </a:solidFill>
                <a:ea typeface="Arial"/>
                <a:cs typeface="Arial"/>
                <a:sym typeface="Arial"/>
              </a:rPr>
              <a:pPr algn="r">
                <a:buClr>
                  <a:srgbClr val="000000"/>
                </a:buClr>
                <a:buSzPts val="1400"/>
                <a:buFont typeface="Arial"/>
                <a:buNone/>
              </a:pPr>
              <a:t>‹#›</a:t>
            </a:fld>
            <a:endParaRPr sz="1200" kern="0">
              <a:solidFill>
                <a:srgbClr val="606060"/>
              </a:solidFill>
              <a:ea typeface="Arial"/>
              <a:cs typeface="Arial"/>
              <a:sym typeface="Arial"/>
            </a:endParaRPr>
          </a:p>
        </p:txBody>
      </p:sp>
      <p:sp>
        <p:nvSpPr>
          <p:cNvPr id="38" name="Google Shape;38;p5"/>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24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5"/>
          <p:cNvSpPr txBox="1">
            <a:spLocks noGrp="1"/>
          </p:cNvSpPr>
          <p:nvPr>
            <p:ph type="body" idx="1"/>
          </p:nvPr>
        </p:nvSpPr>
        <p:spPr>
          <a:xfrm>
            <a:off x="457200" y="1295400"/>
            <a:ext cx="8229600" cy="4525963"/>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Clr>
                <a:schemeClr val="dk1"/>
              </a:buClr>
              <a:buSzPts val="3200"/>
              <a:buFont typeface="Arial"/>
              <a:buChar char="•"/>
              <a:defRPr>
                <a:solidFill>
                  <a:schemeClr val="dk1"/>
                </a:solidFill>
                <a:latin typeface="Arial"/>
                <a:ea typeface="Arial"/>
                <a:cs typeface="Arial"/>
                <a:sym typeface="Arial"/>
              </a:defRPr>
            </a:lvl1pPr>
            <a:lvl2pPr marL="914400" lvl="1" indent="-406400" algn="l">
              <a:lnSpc>
                <a:spcPct val="100000"/>
              </a:lnSpc>
              <a:spcBef>
                <a:spcPts val="560"/>
              </a:spcBef>
              <a:spcAft>
                <a:spcPts val="0"/>
              </a:spcAft>
              <a:buClr>
                <a:schemeClr val="dk1"/>
              </a:buClr>
              <a:buSzPts val="2800"/>
              <a:buFont typeface="Arial"/>
              <a:buChar char="•"/>
              <a:defRPr>
                <a:solidFill>
                  <a:schemeClr val="dk1"/>
                </a:solidFill>
                <a:latin typeface="Arial"/>
                <a:ea typeface="Arial"/>
                <a:cs typeface="Arial"/>
                <a:sym typeface="Arial"/>
              </a:defRPr>
            </a:lvl2pPr>
            <a:lvl3pPr marL="1371600" lvl="2" indent="-381000" algn="l">
              <a:lnSpc>
                <a:spcPct val="100000"/>
              </a:lnSpc>
              <a:spcBef>
                <a:spcPts val="480"/>
              </a:spcBef>
              <a:spcAft>
                <a:spcPts val="0"/>
              </a:spcAft>
              <a:buClr>
                <a:schemeClr val="dk1"/>
              </a:buClr>
              <a:buSzPts val="2400"/>
              <a:buFont typeface="Arial"/>
              <a:buChar char="•"/>
              <a:defRPr>
                <a:solidFill>
                  <a:schemeClr val="dk1"/>
                </a:solidFill>
                <a:latin typeface="Arial"/>
                <a:ea typeface="Arial"/>
                <a:cs typeface="Arial"/>
                <a:sym typeface="Arial"/>
              </a:defRPr>
            </a:lvl3pPr>
            <a:lvl4pPr marL="1828800" lvl="3" indent="-355600" algn="l">
              <a:lnSpc>
                <a:spcPct val="100000"/>
              </a:lnSpc>
              <a:spcBef>
                <a:spcPts val="400"/>
              </a:spcBef>
              <a:spcAft>
                <a:spcPts val="0"/>
              </a:spcAft>
              <a:buClr>
                <a:schemeClr val="dk1"/>
              </a:buClr>
              <a:buSzPts val="2000"/>
              <a:buFont typeface="Arial"/>
              <a:buChar char="•"/>
              <a:defRPr>
                <a:solidFill>
                  <a:schemeClr val="dk1"/>
                </a:solidFill>
                <a:latin typeface="Arial"/>
                <a:ea typeface="Arial"/>
                <a:cs typeface="Arial"/>
                <a:sym typeface="Arial"/>
              </a:defRPr>
            </a:lvl4pPr>
            <a:lvl5pPr marL="2286000" lvl="4" indent="-355600" algn="l">
              <a:lnSpc>
                <a:spcPct val="100000"/>
              </a:lnSpc>
              <a:spcBef>
                <a:spcPts val="400"/>
              </a:spcBef>
              <a:spcAft>
                <a:spcPts val="0"/>
              </a:spcAft>
              <a:buClr>
                <a:schemeClr val="dk1"/>
              </a:buClr>
              <a:buSzPts val="2000"/>
              <a:buFont typeface="Arial"/>
              <a:buChar char="•"/>
              <a:defRPr>
                <a:solidFill>
                  <a:schemeClr val="dk1"/>
                </a:solidFill>
                <a:latin typeface="Arial"/>
                <a:ea typeface="Arial"/>
                <a:cs typeface="Arial"/>
                <a:sym typeface="Aria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2863448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0_Title, Text and Chart">
  <p:cSld name="20_Title, Text and Chart">
    <p:spTree>
      <p:nvGrpSpPr>
        <p:cNvPr id="1" name="Shape 40"/>
        <p:cNvGrpSpPr/>
        <p:nvPr/>
      </p:nvGrpSpPr>
      <p:grpSpPr>
        <a:xfrm>
          <a:off x="0" y="0"/>
          <a:ext cx="0" cy="0"/>
          <a:chOff x="0" y="0"/>
          <a:chExt cx="0" cy="0"/>
        </a:xfrm>
      </p:grpSpPr>
      <p:sp>
        <p:nvSpPr>
          <p:cNvPr id="41" name="Google Shape;41;p6"/>
          <p:cNvSpPr/>
          <p:nvPr/>
        </p:nvSpPr>
        <p:spPr>
          <a:xfrm>
            <a:off x="0" y="6477000"/>
            <a:ext cx="9144000" cy="381000"/>
          </a:xfrm>
          <a:prstGeom prst="rect">
            <a:avLst/>
          </a:prstGeom>
          <a:solidFill>
            <a:srgbClr val="D8D8D8"/>
          </a:solidFill>
          <a:ln>
            <a:noFill/>
          </a:ln>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ea typeface="Arial"/>
              <a:cs typeface="Arial"/>
              <a:sym typeface="Arial"/>
            </a:endParaRPr>
          </a:p>
        </p:txBody>
      </p:sp>
      <p:sp>
        <p:nvSpPr>
          <p:cNvPr id="42" name="Google Shape;42;p6"/>
          <p:cNvSpPr txBox="1"/>
          <p:nvPr/>
        </p:nvSpPr>
        <p:spPr>
          <a:xfrm>
            <a:off x="0" y="6488113"/>
            <a:ext cx="8331200" cy="307777"/>
          </a:xfrm>
          <a:prstGeom prst="rect">
            <a:avLst/>
          </a:prstGeom>
          <a:noFill/>
          <a:ln>
            <a:noFill/>
          </a:ln>
        </p:spPr>
        <p:txBody>
          <a:bodyPr spcFirstLastPara="1" wrap="square" lIns="91425" tIns="45700" rIns="91425" bIns="45700" anchor="t" anchorCtr="0">
            <a:noAutofit/>
          </a:bodyPr>
          <a:lstStyle/>
          <a:p>
            <a:pPr>
              <a:buClr>
                <a:srgbClr val="000000"/>
              </a:buClr>
              <a:buSzPts val="1400"/>
              <a:buFont typeface="Arial"/>
              <a:buNone/>
            </a:pPr>
            <a:r>
              <a:rPr lang="en-US" sz="1400" kern="0">
                <a:solidFill>
                  <a:srgbClr val="606060"/>
                </a:solidFill>
                <a:ea typeface="Arial"/>
                <a:cs typeface="Arial"/>
                <a:sym typeface="Arial"/>
              </a:rPr>
              <a:t>Making Clean Local Energy Accessible Now						</a:t>
            </a:r>
            <a:endParaRPr sz="1400" kern="0">
              <a:solidFill>
                <a:srgbClr val="000000"/>
              </a:solidFill>
              <a:ea typeface="Arial"/>
              <a:cs typeface="Arial"/>
              <a:sym typeface="Arial"/>
            </a:endParaRPr>
          </a:p>
        </p:txBody>
      </p:sp>
      <p:sp>
        <p:nvSpPr>
          <p:cNvPr id="43" name="Google Shape;43;p6"/>
          <p:cNvSpPr/>
          <p:nvPr/>
        </p:nvSpPr>
        <p:spPr>
          <a:xfrm>
            <a:off x="0" y="0"/>
            <a:ext cx="7391400" cy="762000"/>
          </a:xfrm>
          <a:prstGeom prst="rect">
            <a:avLst/>
          </a:prstGeom>
          <a:solidFill>
            <a:srgbClr val="249CFF"/>
          </a:solidFill>
          <a:ln>
            <a:noFill/>
          </a:ln>
        </p:spPr>
        <p:txBody>
          <a:bodyPr spcFirstLastPara="1" wrap="square" lIns="91425" tIns="45700" rIns="91425" bIns="45700" anchor="ctr" anchorCtr="0">
            <a:noAutofit/>
          </a:bodyPr>
          <a:lstStyle/>
          <a:p>
            <a:pPr algn="ctr">
              <a:buClr>
                <a:srgbClr val="000000"/>
              </a:buClr>
              <a:buSzPts val="1800"/>
              <a:buFont typeface="Arial"/>
              <a:buNone/>
            </a:pPr>
            <a:r>
              <a:rPr lang="en-US" kern="0">
                <a:solidFill>
                  <a:srgbClr val="FFFFFF"/>
                </a:solidFill>
                <a:ea typeface="Arial"/>
                <a:cs typeface="Arial"/>
                <a:sym typeface="Arial"/>
              </a:rPr>
              <a:t> </a:t>
            </a:r>
            <a:endParaRPr sz="1400" kern="0">
              <a:solidFill>
                <a:srgbClr val="000000"/>
              </a:solidFill>
              <a:ea typeface="Arial"/>
              <a:cs typeface="Arial"/>
              <a:sym typeface="Arial"/>
            </a:endParaRPr>
          </a:p>
        </p:txBody>
      </p:sp>
      <p:sp>
        <p:nvSpPr>
          <p:cNvPr id="44" name="Google Shape;44;p6"/>
          <p:cNvSpPr txBox="1"/>
          <p:nvPr/>
        </p:nvSpPr>
        <p:spPr>
          <a:xfrm>
            <a:off x="8534400" y="6492875"/>
            <a:ext cx="457200" cy="365125"/>
          </a:xfrm>
          <a:prstGeom prst="rect">
            <a:avLst/>
          </a:prstGeom>
          <a:noFill/>
          <a:ln>
            <a:noFill/>
          </a:ln>
        </p:spPr>
        <p:txBody>
          <a:bodyPr spcFirstLastPara="1" wrap="square" lIns="91425" tIns="45700" rIns="91425" bIns="45700" anchor="t" anchorCtr="0">
            <a:noAutofit/>
          </a:bodyPr>
          <a:lstStyle/>
          <a:p>
            <a:pPr algn="r">
              <a:buClr>
                <a:srgbClr val="000000"/>
              </a:buClr>
              <a:buSzPts val="1400"/>
              <a:buFont typeface="Arial"/>
              <a:buNone/>
            </a:pPr>
            <a:fld id="{00000000-1234-1234-1234-123412341234}" type="slidenum">
              <a:rPr lang="en-US" sz="1400" kern="0">
                <a:solidFill>
                  <a:srgbClr val="606060"/>
                </a:solidFill>
                <a:ea typeface="Arial"/>
                <a:cs typeface="Arial"/>
                <a:sym typeface="Arial"/>
              </a:rPr>
              <a:pPr algn="r">
                <a:buClr>
                  <a:srgbClr val="000000"/>
                </a:buClr>
                <a:buSzPts val="1400"/>
                <a:buFont typeface="Arial"/>
                <a:buNone/>
              </a:pPr>
              <a:t>‹#›</a:t>
            </a:fld>
            <a:endParaRPr sz="1200" kern="0">
              <a:solidFill>
                <a:srgbClr val="606060"/>
              </a:solidFill>
              <a:ea typeface="Arial"/>
              <a:cs typeface="Arial"/>
              <a:sym typeface="Arial"/>
            </a:endParaRPr>
          </a:p>
        </p:txBody>
      </p:sp>
      <p:sp>
        <p:nvSpPr>
          <p:cNvPr id="45" name="Google Shape;45;p6"/>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24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6"/>
          <p:cNvSpPr txBox="1">
            <a:spLocks noGrp="1"/>
          </p:cNvSpPr>
          <p:nvPr>
            <p:ph type="body" idx="1"/>
          </p:nvPr>
        </p:nvSpPr>
        <p:spPr>
          <a:xfrm>
            <a:off x="457200" y="1295400"/>
            <a:ext cx="8229600" cy="4525963"/>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Clr>
                <a:schemeClr val="dk1"/>
              </a:buClr>
              <a:buSzPts val="3200"/>
              <a:buFont typeface="Arial"/>
              <a:buChar char="•"/>
              <a:defRPr>
                <a:solidFill>
                  <a:schemeClr val="dk1"/>
                </a:solidFill>
                <a:latin typeface="Arial"/>
                <a:ea typeface="Arial"/>
                <a:cs typeface="Arial"/>
                <a:sym typeface="Arial"/>
              </a:defRPr>
            </a:lvl1pPr>
            <a:lvl2pPr marL="914400" lvl="1" indent="-406400" algn="l">
              <a:lnSpc>
                <a:spcPct val="100000"/>
              </a:lnSpc>
              <a:spcBef>
                <a:spcPts val="560"/>
              </a:spcBef>
              <a:spcAft>
                <a:spcPts val="0"/>
              </a:spcAft>
              <a:buClr>
                <a:schemeClr val="dk1"/>
              </a:buClr>
              <a:buSzPts val="2800"/>
              <a:buFont typeface="Arial"/>
              <a:buChar char="•"/>
              <a:defRPr>
                <a:solidFill>
                  <a:schemeClr val="dk1"/>
                </a:solidFill>
                <a:latin typeface="Arial"/>
                <a:ea typeface="Arial"/>
                <a:cs typeface="Arial"/>
                <a:sym typeface="Arial"/>
              </a:defRPr>
            </a:lvl2pPr>
            <a:lvl3pPr marL="1371600" lvl="2" indent="-381000" algn="l">
              <a:lnSpc>
                <a:spcPct val="100000"/>
              </a:lnSpc>
              <a:spcBef>
                <a:spcPts val="480"/>
              </a:spcBef>
              <a:spcAft>
                <a:spcPts val="0"/>
              </a:spcAft>
              <a:buClr>
                <a:schemeClr val="dk1"/>
              </a:buClr>
              <a:buSzPts val="2400"/>
              <a:buFont typeface="Arial"/>
              <a:buChar char="•"/>
              <a:defRPr>
                <a:solidFill>
                  <a:schemeClr val="dk1"/>
                </a:solidFill>
                <a:latin typeface="Arial"/>
                <a:ea typeface="Arial"/>
                <a:cs typeface="Arial"/>
                <a:sym typeface="Arial"/>
              </a:defRPr>
            </a:lvl3pPr>
            <a:lvl4pPr marL="1828800" lvl="3" indent="-355600" algn="l">
              <a:lnSpc>
                <a:spcPct val="100000"/>
              </a:lnSpc>
              <a:spcBef>
                <a:spcPts val="400"/>
              </a:spcBef>
              <a:spcAft>
                <a:spcPts val="0"/>
              </a:spcAft>
              <a:buClr>
                <a:schemeClr val="dk1"/>
              </a:buClr>
              <a:buSzPts val="2000"/>
              <a:buFont typeface="Arial"/>
              <a:buChar char="•"/>
              <a:defRPr>
                <a:solidFill>
                  <a:schemeClr val="dk1"/>
                </a:solidFill>
                <a:latin typeface="Arial"/>
                <a:ea typeface="Arial"/>
                <a:cs typeface="Arial"/>
                <a:sym typeface="Arial"/>
              </a:defRPr>
            </a:lvl4pPr>
            <a:lvl5pPr marL="2286000" lvl="4" indent="-355600" algn="l">
              <a:lnSpc>
                <a:spcPct val="100000"/>
              </a:lnSpc>
              <a:spcBef>
                <a:spcPts val="400"/>
              </a:spcBef>
              <a:spcAft>
                <a:spcPts val="0"/>
              </a:spcAft>
              <a:buClr>
                <a:schemeClr val="dk1"/>
              </a:buClr>
              <a:buSzPts val="2000"/>
              <a:buFont typeface="Arial"/>
              <a:buChar char="•"/>
              <a:defRPr>
                <a:solidFill>
                  <a:schemeClr val="dk1"/>
                </a:solidFill>
                <a:latin typeface="Arial"/>
                <a:ea typeface="Arial"/>
                <a:cs typeface="Arial"/>
                <a:sym typeface="Aria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47" name="Google Shape;47;p6" descr="Clean Coalition Logo_no tagline_updated_slideshowedit_zf2 yellow_final2.pdf"/>
          <p:cNvPicPr preferRelativeResize="0"/>
          <p:nvPr/>
        </p:nvPicPr>
        <p:blipFill rotWithShape="1">
          <a:blip r:embed="rId2">
            <a:alphaModFix/>
          </a:blip>
          <a:srcRect/>
          <a:stretch/>
        </p:blipFill>
        <p:spPr>
          <a:xfrm>
            <a:off x="7531219" y="46181"/>
            <a:ext cx="1612783" cy="676656"/>
          </a:xfrm>
          <a:prstGeom prst="rect">
            <a:avLst/>
          </a:prstGeom>
          <a:noFill/>
          <a:ln>
            <a:noFill/>
          </a:ln>
        </p:spPr>
      </p:pic>
    </p:spTree>
    <p:extLst>
      <p:ext uri="{BB962C8B-B14F-4D97-AF65-F5344CB8AC3E}">
        <p14:creationId xmlns:p14="http://schemas.microsoft.com/office/powerpoint/2010/main" val="36334734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21_Title, Text and Chart">
  <p:cSld name="21_Title, Text and Chart">
    <p:spTree>
      <p:nvGrpSpPr>
        <p:cNvPr id="1" name="Shape 48"/>
        <p:cNvGrpSpPr/>
        <p:nvPr/>
      </p:nvGrpSpPr>
      <p:grpSpPr>
        <a:xfrm>
          <a:off x="0" y="0"/>
          <a:ext cx="0" cy="0"/>
          <a:chOff x="0" y="0"/>
          <a:chExt cx="0" cy="0"/>
        </a:xfrm>
      </p:grpSpPr>
      <p:sp>
        <p:nvSpPr>
          <p:cNvPr id="49" name="Google Shape;49;p7"/>
          <p:cNvSpPr/>
          <p:nvPr/>
        </p:nvSpPr>
        <p:spPr>
          <a:xfrm>
            <a:off x="0" y="6477000"/>
            <a:ext cx="9144000" cy="381000"/>
          </a:xfrm>
          <a:prstGeom prst="rect">
            <a:avLst/>
          </a:prstGeom>
          <a:solidFill>
            <a:srgbClr val="D8D8D8"/>
          </a:solidFill>
          <a:ln>
            <a:noFill/>
          </a:ln>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ea typeface="Arial"/>
              <a:cs typeface="Arial"/>
              <a:sym typeface="Arial"/>
            </a:endParaRPr>
          </a:p>
        </p:txBody>
      </p:sp>
      <p:sp>
        <p:nvSpPr>
          <p:cNvPr id="50" name="Google Shape;50;p7"/>
          <p:cNvSpPr/>
          <p:nvPr/>
        </p:nvSpPr>
        <p:spPr>
          <a:xfrm>
            <a:off x="0" y="0"/>
            <a:ext cx="7391400" cy="762000"/>
          </a:xfrm>
          <a:prstGeom prst="rect">
            <a:avLst/>
          </a:prstGeom>
          <a:solidFill>
            <a:srgbClr val="249CFF"/>
          </a:solidFill>
          <a:ln>
            <a:noFill/>
          </a:ln>
        </p:spPr>
        <p:txBody>
          <a:bodyPr spcFirstLastPara="1" wrap="square" lIns="91425" tIns="45700" rIns="91425" bIns="45700" anchor="ctr" anchorCtr="0">
            <a:noAutofit/>
          </a:bodyPr>
          <a:lstStyle/>
          <a:p>
            <a:pPr algn="ctr">
              <a:buClr>
                <a:srgbClr val="000000"/>
              </a:buClr>
              <a:buSzPts val="1800"/>
              <a:buFont typeface="Arial"/>
              <a:buNone/>
            </a:pPr>
            <a:r>
              <a:rPr lang="en-US" kern="0">
                <a:solidFill>
                  <a:srgbClr val="FFFFFF"/>
                </a:solidFill>
                <a:ea typeface="Arial"/>
                <a:cs typeface="Arial"/>
                <a:sym typeface="Arial"/>
              </a:rPr>
              <a:t> </a:t>
            </a:r>
            <a:endParaRPr sz="1400" kern="0">
              <a:solidFill>
                <a:srgbClr val="000000"/>
              </a:solidFill>
              <a:ea typeface="Arial"/>
              <a:cs typeface="Arial"/>
              <a:sym typeface="Arial"/>
            </a:endParaRPr>
          </a:p>
        </p:txBody>
      </p:sp>
      <p:sp>
        <p:nvSpPr>
          <p:cNvPr id="51" name="Google Shape;51;p7"/>
          <p:cNvSpPr txBox="1"/>
          <p:nvPr/>
        </p:nvSpPr>
        <p:spPr>
          <a:xfrm>
            <a:off x="8534400" y="6492875"/>
            <a:ext cx="457200" cy="365125"/>
          </a:xfrm>
          <a:prstGeom prst="rect">
            <a:avLst/>
          </a:prstGeom>
          <a:noFill/>
          <a:ln>
            <a:noFill/>
          </a:ln>
        </p:spPr>
        <p:txBody>
          <a:bodyPr spcFirstLastPara="1" wrap="square" lIns="91425" tIns="45700" rIns="91425" bIns="45700" anchor="t" anchorCtr="0">
            <a:noAutofit/>
          </a:bodyPr>
          <a:lstStyle/>
          <a:p>
            <a:pPr algn="r">
              <a:buClr>
                <a:srgbClr val="000000"/>
              </a:buClr>
              <a:buSzPts val="1400"/>
              <a:buFont typeface="Arial"/>
              <a:buNone/>
            </a:pPr>
            <a:fld id="{00000000-1234-1234-1234-123412341234}" type="slidenum">
              <a:rPr lang="en-US" sz="1400" kern="0">
                <a:solidFill>
                  <a:srgbClr val="606060"/>
                </a:solidFill>
                <a:ea typeface="Arial"/>
                <a:cs typeface="Arial"/>
                <a:sym typeface="Arial"/>
              </a:rPr>
              <a:pPr algn="r">
                <a:buClr>
                  <a:srgbClr val="000000"/>
                </a:buClr>
                <a:buSzPts val="1400"/>
                <a:buFont typeface="Arial"/>
                <a:buNone/>
              </a:pPr>
              <a:t>‹#›</a:t>
            </a:fld>
            <a:endParaRPr sz="1400" kern="0">
              <a:solidFill>
                <a:srgbClr val="606060"/>
              </a:solidFill>
              <a:ea typeface="Arial"/>
              <a:cs typeface="Arial"/>
              <a:sym typeface="Arial"/>
            </a:endParaRPr>
          </a:p>
        </p:txBody>
      </p:sp>
      <p:sp>
        <p:nvSpPr>
          <p:cNvPr id="52" name="Google Shape;52;p7"/>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24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7"/>
          <p:cNvSpPr txBox="1">
            <a:spLocks noGrp="1"/>
          </p:cNvSpPr>
          <p:nvPr>
            <p:ph type="body" idx="1"/>
          </p:nvPr>
        </p:nvSpPr>
        <p:spPr>
          <a:xfrm>
            <a:off x="457200" y="1295400"/>
            <a:ext cx="8229600" cy="4525963"/>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Clr>
                <a:schemeClr val="dk1"/>
              </a:buClr>
              <a:buSzPts val="3200"/>
              <a:buFont typeface="Arial"/>
              <a:buChar char="•"/>
              <a:defRPr>
                <a:solidFill>
                  <a:schemeClr val="dk1"/>
                </a:solidFill>
                <a:latin typeface="Arial"/>
                <a:ea typeface="Arial"/>
                <a:cs typeface="Arial"/>
                <a:sym typeface="Arial"/>
              </a:defRPr>
            </a:lvl1pPr>
            <a:lvl2pPr marL="914400" lvl="1" indent="-406400" algn="l">
              <a:lnSpc>
                <a:spcPct val="100000"/>
              </a:lnSpc>
              <a:spcBef>
                <a:spcPts val="560"/>
              </a:spcBef>
              <a:spcAft>
                <a:spcPts val="0"/>
              </a:spcAft>
              <a:buClr>
                <a:schemeClr val="dk1"/>
              </a:buClr>
              <a:buSzPts val="2800"/>
              <a:buFont typeface="Arial"/>
              <a:buChar char="•"/>
              <a:defRPr>
                <a:solidFill>
                  <a:schemeClr val="dk1"/>
                </a:solidFill>
                <a:latin typeface="Arial"/>
                <a:ea typeface="Arial"/>
                <a:cs typeface="Arial"/>
                <a:sym typeface="Arial"/>
              </a:defRPr>
            </a:lvl2pPr>
            <a:lvl3pPr marL="1371600" lvl="2" indent="-381000" algn="l">
              <a:lnSpc>
                <a:spcPct val="100000"/>
              </a:lnSpc>
              <a:spcBef>
                <a:spcPts val="480"/>
              </a:spcBef>
              <a:spcAft>
                <a:spcPts val="0"/>
              </a:spcAft>
              <a:buClr>
                <a:schemeClr val="dk1"/>
              </a:buClr>
              <a:buSzPts val="2400"/>
              <a:buFont typeface="Arial"/>
              <a:buChar char="•"/>
              <a:defRPr>
                <a:solidFill>
                  <a:schemeClr val="dk1"/>
                </a:solidFill>
                <a:latin typeface="Arial"/>
                <a:ea typeface="Arial"/>
                <a:cs typeface="Arial"/>
                <a:sym typeface="Arial"/>
              </a:defRPr>
            </a:lvl3pPr>
            <a:lvl4pPr marL="1828800" lvl="3" indent="-355600" algn="l">
              <a:lnSpc>
                <a:spcPct val="100000"/>
              </a:lnSpc>
              <a:spcBef>
                <a:spcPts val="400"/>
              </a:spcBef>
              <a:spcAft>
                <a:spcPts val="0"/>
              </a:spcAft>
              <a:buClr>
                <a:schemeClr val="dk1"/>
              </a:buClr>
              <a:buSzPts val="2000"/>
              <a:buFont typeface="Arial"/>
              <a:buChar char="•"/>
              <a:defRPr>
                <a:solidFill>
                  <a:schemeClr val="dk1"/>
                </a:solidFill>
                <a:latin typeface="Arial"/>
                <a:ea typeface="Arial"/>
                <a:cs typeface="Arial"/>
                <a:sym typeface="Arial"/>
              </a:defRPr>
            </a:lvl4pPr>
            <a:lvl5pPr marL="2286000" lvl="4" indent="-355600" algn="l">
              <a:lnSpc>
                <a:spcPct val="100000"/>
              </a:lnSpc>
              <a:spcBef>
                <a:spcPts val="400"/>
              </a:spcBef>
              <a:spcAft>
                <a:spcPts val="0"/>
              </a:spcAft>
              <a:buClr>
                <a:schemeClr val="dk1"/>
              </a:buClr>
              <a:buSzPts val="2000"/>
              <a:buFont typeface="Arial"/>
              <a:buChar char="•"/>
              <a:defRPr>
                <a:solidFill>
                  <a:schemeClr val="dk1"/>
                </a:solidFill>
                <a:latin typeface="Arial"/>
                <a:ea typeface="Arial"/>
                <a:cs typeface="Arial"/>
                <a:sym typeface="Aria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54" name="Google Shape;54;p7"/>
          <p:cNvSpPr txBox="1"/>
          <p:nvPr/>
        </p:nvSpPr>
        <p:spPr>
          <a:xfrm>
            <a:off x="0" y="6488113"/>
            <a:ext cx="8331200" cy="307777"/>
          </a:xfrm>
          <a:prstGeom prst="rect">
            <a:avLst/>
          </a:prstGeom>
          <a:noFill/>
          <a:ln>
            <a:noFill/>
          </a:ln>
        </p:spPr>
        <p:txBody>
          <a:bodyPr spcFirstLastPara="1" wrap="square" lIns="91425" tIns="45700" rIns="91425" bIns="45700" anchor="t" anchorCtr="0">
            <a:noAutofit/>
          </a:bodyPr>
          <a:lstStyle/>
          <a:p>
            <a:pPr>
              <a:buClr>
                <a:srgbClr val="000000"/>
              </a:buClr>
              <a:buSzPts val="1400"/>
              <a:buFont typeface="Arial"/>
              <a:buNone/>
            </a:pPr>
            <a:r>
              <a:rPr lang="en-US" sz="1400" kern="0">
                <a:solidFill>
                  <a:srgbClr val="606060"/>
                </a:solidFill>
                <a:ea typeface="Arial"/>
                <a:cs typeface="Arial"/>
                <a:sym typeface="Arial"/>
              </a:rPr>
              <a:t>Making Clean Local Energy Accessible Now						</a:t>
            </a:r>
            <a:endParaRPr sz="1400" kern="0">
              <a:solidFill>
                <a:srgbClr val="000000"/>
              </a:solidFill>
              <a:ea typeface="Arial"/>
              <a:cs typeface="Arial"/>
              <a:sym typeface="Arial"/>
            </a:endParaRPr>
          </a:p>
        </p:txBody>
      </p:sp>
      <p:pic>
        <p:nvPicPr>
          <p:cNvPr id="55" name="Google Shape;55;p7" descr="Clean Coalition Logo_no tagline_updated_slideshowedit_zf2 yellow_final2.pdf"/>
          <p:cNvPicPr preferRelativeResize="0"/>
          <p:nvPr/>
        </p:nvPicPr>
        <p:blipFill rotWithShape="1">
          <a:blip r:embed="rId2">
            <a:alphaModFix/>
          </a:blip>
          <a:srcRect/>
          <a:stretch/>
        </p:blipFill>
        <p:spPr>
          <a:xfrm>
            <a:off x="7531219" y="46181"/>
            <a:ext cx="1612783" cy="676656"/>
          </a:xfrm>
          <a:prstGeom prst="rect">
            <a:avLst/>
          </a:prstGeom>
          <a:noFill/>
          <a:ln>
            <a:noFill/>
          </a:ln>
        </p:spPr>
      </p:pic>
    </p:spTree>
    <p:extLst>
      <p:ext uri="{BB962C8B-B14F-4D97-AF65-F5344CB8AC3E}">
        <p14:creationId xmlns:p14="http://schemas.microsoft.com/office/powerpoint/2010/main" val="21955056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23_Title, Text and Chart">
  <p:cSld name="23_Title, Text and Chart">
    <p:spTree>
      <p:nvGrpSpPr>
        <p:cNvPr id="1" name="Shape 56"/>
        <p:cNvGrpSpPr/>
        <p:nvPr/>
      </p:nvGrpSpPr>
      <p:grpSpPr>
        <a:xfrm>
          <a:off x="0" y="0"/>
          <a:ext cx="0" cy="0"/>
          <a:chOff x="0" y="0"/>
          <a:chExt cx="0" cy="0"/>
        </a:xfrm>
      </p:grpSpPr>
      <p:sp>
        <p:nvSpPr>
          <p:cNvPr id="57" name="Google Shape;57;p8"/>
          <p:cNvSpPr/>
          <p:nvPr/>
        </p:nvSpPr>
        <p:spPr>
          <a:xfrm>
            <a:off x="0" y="6477000"/>
            <a:ext cx="9144000" cy="381000"/>
          </a:xfrm>
          <a:prstGeom prst="rect">
            <a:avLst/>
          </a:prstGeom>
          <a:solidFill>
            <a:srgbClr val="D8D8D8"/>
          </a:solidFill>
          <a:ln>
            <a:noFill/>
          </a:ln>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ea typeface="Arial"/>
              <a:cs typeface="Arial"/>
              <a:sym typeface="Arial"/>
            </a:endParaRPr>
          </a:p>
        </p:txBody>
      </p:sp>
      <p:sp>
        <p:nvSpPr>
          <p:cNvPr id="58" name="Google Shape;58;p8"/>
          <p:cNvSpPr txBox="1"/>
          <p:nvPr/>
        </p:nvSpPr>
        <p:spPr>
          <a:xfrm>
            <a:off x="0" y="6488113"/>
            <a:ext cx="4724400" cy="336550"/>
          </a:xfrm>
          <a:prstGeom prst="rect">
            <a:avLst/>
          </a:prstGeom>
          <a:noFill/>
          <a:ln>
            <a:noFill/>
          </a:ln>
        </p:spPr>
        <p:txBody>
          <a:bodyPr spcFirstLastPara="1" wrap="square" lIns="91425" tIns="45700" rIns="91425" bIns="45700" anchor="t" anchorCtr="0">
            <a:noAutofit/>
          </a:bodyPr>
          <a:lstStyle/>
          <a:p>
            <a:pPr>
              <a:buClr>
                <a:srgbClr val="000000"/>
              </a:buClr>
              <a:buSzPts val="1600"/>
              <a:buFont typeface="Arial"/>
              <a:buNone/>
            </a:pPr>
            <a:r>
              <a:rPr lang="en-US" sz="1600" kern="0">
                <a:solidFill>
                  <a:srgbClr val="595959"/>
                </a:solidFill>
                <a:ea typeface="Arial"/>
                <a:cs typeface="Arial"/>
                <a:sym typeface="Arial"/>
              </a:rPr>
              <a:t>Making Clean Local Energy Accessible Now</a:t>
            </a:r>
            <a:endParaRPr kern="0">
              <a:solidFill>
                <a:srgbClr val="595959"/>
              </a:solidFill>
              <a:ea typeface="Arial"/>
              <a:cs typeface="Arial"/>
              <a:sym typeface="Arial"/>
            </a:endParaRPr>
          </a:p>
        </p:txBody>
      </p:sp>
      <p:sp>
        <p:nvSpPr>
          <p:cNvPr id="59" name="Google Shape;59;p8"/>
          <p:cNvSpPr/>
          <p:nvPr/>
        </p:nvSpPr>
        <p:spPr>
          <a:xfrm>
            <a:off x="0" y="0"/>
            <a:ext cx="7391400" cy="762000"/>
          </a:xfrm>
          <a:prstGeom prst="rect">
            <a:avLst/>
          </a:prstGeom>
          <a:solidFill>
            <a:srgbClr val="249CFF"/>
          </a:solidFill>
          <a:ln>
            <a:noFill/>
          </a:ln>
        </p:spPr>
        <p:txBody>
          <a:bodyPr spcFirstLastPara="1" wrap="square" lIns="91425" tIns="45700" rIns="91425" bIns="45700" anchor="ctr" anchorCtr="0">
            <a:noAutofit/>
          </a:bodyPr>
          <a:lstStyle/>
          <a:p>
            <a:pPr algn="ctr">
              <a:buClr>
                <a:srgbClr val="000000"/>
              </a:buClr>
              <a:buSzPts val="1800"/>
              <a:buFont typeface="Arial"/>
              <a:buNone/>
            </a:pPr>
            <a:r>
              <a:rPr lang="en-US" kern="0">
                <a:solidFill>
                  <a:srgbClr val="FFFFFF"/>
                </a:solidFill>
                <a:ea typeface="Arial"/>
                <a:cs typeface="Arial"/>
                <a:sym typeface="Arial"/>
              </a:rPr>
              <a:t> </a:t>
            </a:r>
            <a:endParaRPr sz="1400" kern="0">
              <a:solidFill>
                <a:srgbClr val="000000"/>
              </a:solidFill>
              <a:ea typeface="Arial"/>
              <a:cs typeface="Arial"/>
              <a:sym typeface="Arial"/>
            </a:endParaRPr>
          </a:p>
        </p:txBody>
      </p:sp>
      <p:sp>
        <p:nvSpPr>
          <p:cNvPr id="60" name="Google Shape;60;p8"/>
          <p:cNvSpPr txBox="1"/>
          <p:nvPr/>
        </p:nvSpPr>
        <p:spPr>
          <a:xfrm>
            <a:off x="8534400" y="6492875"/>
            <a:ext cx="457200" cy="365125"/>
          </a:xfrm>
          <a:prstGeom prst="rect">
            <a:avLst/>
          </a:prstGeom>
          <a:noFill/>
          <a:ln>
            <a:noFill/>
          </a:ln>
        </p:spPr>
        <p:txBody>
          <a:bodyPr spcFirstLastPara="1" wrap="square" lIns="91425" tIns="45700" rIns="91425" bIns="45700" anchor="t" anchorCtr="0">
            <a:noAutofit/>
          </a:bodyPr>
          <a:lstStyle/>
          <a:p>
            <a:pPr algn="r">
              <a:buClr>
                <a:srgbClr val="000000"/>
              </a:buClr>
              <a:buSzPts val="1200"/>
              <a:buFont typeface="Arial"/>
              <a:buNone/>
            </a:pPr>
            <a:fld id="{00000000-1234-1234-1234-123412341234}" type="slidenum">
              <a:rPr lang="en-US" sz="1200" kern="0">
                <a:solidFill>
                  <a:srgbClr val="000000"/>
                </a:solidFill>
                <a:ea typeface="Arial"/>
                <a:cs typeface="Arial"/>
                <a:sym typeface="Arial"/>
              </a:rPr>
              <a:pPr algn="r">
                <a:buClr>
                  <a:srgbClr val="000000"/>
                </a:buClr>
                <a:buSzPts val="1200"/>
                <a:buFont typeface="Arial"/>
                <a:buNone/>
              </a:pPr>
              <a:t>‹#›</a:t>
            </a:fld>
            <a:endParaRPr sz="1200" kern="0">
              <a:solidFill>
                <a:srgbClr val="013D21"/>
              </a:solidFill>
              <a:ea typeface="Arial"/>
              <a:cs typeface="Arial"/>
              <a:sym typeface="Arial"/>
            </a:endParaRPr>
          </a:p>
        </p:txBody>
      </p:sp>
      <p:sp>
        <p:nvSpPr>
          <p:cNvPr id="61" name="Google Shape;61;p8"/>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24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8"/>
          <p:cNvSpPr txBox="1">
            <a:spLocks noGrp="1"/>
          </p:cNvSpPr>
          <p:nvPr>
            <p:ph type="body" idx="1"/>
          </p:nvPr>
        </p:nvSpPr>
        <p:spPr>
          <a:xfrm>
            <a:off x="457200" y="1295400"/>
            <a:ext cx="8229600" cy="4525963"/>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SzPts val="3200"/>
              <a:buFont typeface="Arial"/>
              <a:buChar char="•"/>
              <a:defRPr>
                <a:solidFill>
                  <a:srgbClr val="595959"/>
                </a:solidFill>
              </a:defRPr>
            </a:lvl1pPr>
            <a:lvl2pPr marL="914400" lvl="1" indent="-406400" algn="l">
              <a:lnSpc>
                <a:spcPct val="100000"/>
              </a:lnSpc>
              <a:spcBef>
                <a:spcPts val="560"/>
              </a:spcBef>
              <a:spcAft>
                <a:spcPts val="0"/>
              </a:spcAft>
              <a:buSzPts val="2800"/>
              <a:buFont typeface="Arial"/>
              <a:buChar char="•"/>
              <a:defRPr>
                <a:solidFill>
                  <a:srgbClr val="595959"/>
                </a:solidFill>
              </a:defRPr>
            </a:lvl2pPr>
            <a:lvl3pPr marL="1371600" lvl="2" indent="-381000" algn="l">
              <a:lnSpc>
                <a:spcPct val="100000"/>
              </a:lnSpc>
              <a:spcBef>
                <a:spcPts val="480"/>
              </a:spcBef>
              <a:spcAft>
                <a:spcPts val="0"/>
              </a:spcAft>
              <a:buSzPts val="2400"/>
              <a:buFont typeface="Arial"/>
              <a:buChar char="•"/>
              <a:defRPr>
                <a:solidFill>
                  <a:srgbClr val="595959"/>
                </a:solidFill>
              </a:defRPr>
            </a:lvl3pPr>
            <a:lvl4pPr marL="1828800" lvl="3" indent="-355600" algn="l">
              <a:lnSpc>
                <a:spcPct val="100000"/>
              </a:lnSpc>
              <a:spcBef>
                <a:spcPts val="400"/>
              </a:spcBef>
              <a:spcAft>
                <a:spcPts val="0"/>
              </a:spcAft>
              <a:buClr>
                <a:srgbClr val="595959"/>
              </a:buClr>
              <a:buSzPts val="2000"/>
              <a:buFont typeface="Arial"/>
              <a:buChar char="•"/>
              <a:defRPr>
                <a:solidFill>
                  <a:srgbClr val="595959"/>
                </a:solidFill>
              </a:defRPr>
            </a:lvl4pPr>
            <a:lvl5pPr marL="2286000" lvl="4" indent="-355600" algn="l">
              <a:lnSpc>
                <a:spcPct val="100000"/>
              </a:lnSpc>
              <a:spcBef>
                <a:spcPts val="400"/>
              </a:spcBef>
              <a:spcAft>
                <a:spcPts val="0"/>
              </a:spcAft>
              <a:buClr>
                <a:srgbClr val="595959"/>
              </a:buClr>
              <a:buSzPts val="2000"/>
              <a:buFont typeface="Arial"/>
              <a:buChar char="•"/>
              <a:defRPr>
                <a:solidFill>
                  <a:srgbClr val="595959"/>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63" name="Google Shape;63;p8" descr="Clean Coalition Logo_no tagline_updated_slideshowedit_zf2 yellow_final2.pdf"/>
          <p:cNvPicPr preferRelativeResize="0"/>
          <p:nvPr/>
        </p:nvPicPr>
        <p:blipFill rotWithShape="1">
          <a:blip r:embed="rId2">
            <a:alphaModFix/>
          </a:blip>
          <a:srcRect/>
          <a:stretch/>
        </p:blipFill>
        <p:spPr>
          <a:xfrm>
            <a:off x="7531217" y="46181"/>
            <a:ext cx="1612783" cy="676656"/>
          </a:xfrm>
          <a:prstGeom prst="rect">
            <a:avLst/>
          </a:prstGeom>
          <a:noFill/>
          <a:ln>
            <a:noFill/>
          </a:ln>
        </p:spPr>
      </p:pic>
    </p:spTree>
    <p:extLst>
      <p:ext uri="{BB962C8B-B14F-4D97-AF65-F5344CB8AC3E}">
        <p14:creationId xmlns:p14="http://schemas.microsoft.com/office/powerpoint/2010/main" val="35033500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4_Title, Text and Chart">
  <p:cSld name="4_Title, Text and Chart">
    <p:spTree>
      <p:nvGrpSpPr>
        <p:cNvPr id="1" name="Shape 64"/>
        <p:cNvGrpSpPr/>
        <p:nvPr/>
      </p:nvGrpSpPr>
      <p:grpSpPr>
        <a:xfrm>
          <a:off x="0" y="0"/>
          <a:ext cx="0" cy="0"/>
          <a:chOff x="0" y="0"/>
          <a:chExt cx="0" cy="0"/>
        </a:xfrm>
      </p:grpSpPr>
      <p:sp>
        <p:nvSpPr>
          <p:cNvPr id="65" name="Google Shape;65;p9"/>
          <p:cNvSpPr/>
          <p:nvPr/>
        </p:nvSpPr>
        <p:spPr>
          <a:xfrm>
            <a:off x="0" y="6477000"/>
            <a:ext cx="9144000" cy="381000"/>
          </a:xfrm>
          <a:prstGeom prst="rect">
            <a:avLst/>
          </a:prstGeom>
          <a:solidFill>
            <a:srgbClr val="D8D8D8"/>
          </a:solidFill>
          <a:ln>
            <a:noFill/>
          </a:ln>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ea typeface="Arial"/>
              <a:cs typeface="Arial"/>
              <a:sym typeface="Arial"/>
            </a:endParaRPr>
          </a:p>
        </p:txBody>
      </p:sp>
      <p:sp>
        <p:nvSpPr>
          <p:cNvPr id="66" name="Google Shape;66;p9"/>
          <p:cNvSpPr txBox="1"/>
          <p:nvPr/>
        </p:nvSpPr>
        <p:spPr>
          <a:xfrm>
            <a:off x="0" y="6488113"/>
            <a:ext cx="4724400" cy="336550"/>
          </a:xfrm>
          <a:prstGeom prst="rect">
            <a:avLst/>
          </a:prstGeom>
          <a:noFill/>
          <a:ln>
            <a:noFill/>
          </a:ln>
        </p:spPr>
        <p:txBody>
          <a:bodyPr spcFirstLastPara="1" wrap="square" lIns="91425" tIns="45700" rIns="91425" bIns="45700" anchor="t" anchorCtr="0">
            <a:noAutofit/>
          </a:bodyPr>
          <a:lstStyle/>
          <a:p>
            <a:pPr>
              <a:buClr>
                <a:srgbClr val="000000"/>
              </a:buClr>
              <a:buSzPts val="1600"/>
              <a:buFont typeface="Arial"/>
              <a:buNone/>
            </a:pPr>
            <a:r>
              <a:rPr lang="en-US" sz="1600" kern="0">
                <a:solidFill>
                  <a:srgbClr val="595959"/>
                </a:solidFill>
                <a:ea typeface="Arial"/>
                <a:cs typeface="Arial"/>
                <a:sym typeface="Arial"/>
              </a:rPr>
              <a:t>Making Clean Local Energy Accessible Now</a:t>
            </a:r>
            <a:endParaRPr kern="0">
              <a:solidFill>
                <a:srgbClr val="595959"/>
              </a:solidFill>
              <a:ea typeface="Arial"/>
              <a:cs typeface="Arial"/>
              <a:sym typeface="Arial"/>
            </a:endParaRPr>
          </a:p>
        </p:txBody>
      </p:sp>
      <p:sp>
        <p:nvSpPr>
          <p:cNvPr id="67" name="Google Shape;67;p9"/>
          <p:cNvSpPr/>
          <p:nvPr/>
        </p:nvSpPr>
        <p:spPr>
          <a:xfrm>
            <a:off x="0" y="0"/>
            <a:ext cx="7391400" cy="762000"/>
          </a:xfrm>
          <a:prstGeom prst="rect">
            <a:avLst/>
          </a:prstGeom>
          <a:solidFill>
            <a:srgbClr val="249CFF"/>
          </a:solidFill>
          <a:ln>
            <a:noFill/>
          </a:ln>
        </p:spPr>
        <p:txBody>
          <a:bodyPr spcFirstLastPara="1" wrap="square" lIns="91425" tIns="45700" rIns="91425" bIns="45700" anchor="ctr" anchorCtr="0">
            <a:noAutofit/>
          </a:bodyPr>
          <a:lstStyle/>
          <a:p>
            <a:pPr algn="ctr">
              <a:buClr>
                <a:srgbClr val="000000"/>
              </a:buClr>
              <a:buSzPts val="1800"/>
              <a:buFont typeface="Arial"/>
              <a:buNone/>
            </a:pPr>
            <a:r>
              <a:rPr lang="en-US" kern="0">
                <a:solidFill>
                  <a:srgbClr val="FFFFFF"/>
                </a:solidFill>
                <a:ea typeface="Arial"/>
                <a:cs typeface="Arial"/>
                <a:sym typeface="Arial"/>
              </a:rPr>
              <a:t> </a:t>
            </a:r>
            <a:endParaRPr sz="1400" kern="0">
              <a:solidFill>
                <a:srgbClr val="000000"/>
              </a:solidFill>
              <a:ea typeface="Arial"/>
              <a:cs typeface="Arial"/>
              <a:sym typeface="Arial"/>
            </a:endParaRPr>
          </a:p>
        </p:txBody>
      </p:sp>
      <p:sp>
        <p:nvSpPr>
          <p:cNvPr id="68" name="Google Shape;68;p9"/>
          <p:cNvSpPr txBox="1"/>
          <p:nvPr/>
        </p:nvSpPr>
        <p:spPr>
          <a:xfrm>
            <a:off x="8534400" y="6492875"/>
            <a:ext cx="457200" cy="365125"/>
          </a:xfrm>
          <a:prstGeom prst="rect">
            <a:avLst/>
          </a:prstGeom>
          <a:noFill/>
          <a:ln>
            <a:noFill/>
          </a:ln>
        </p:spPr>
        <p:txBody>
          <a:bodyPr spcFirstLastPara="1" wrap="square" lIns="91425" tIns="45700" rIns="91425" bIns="45700" anchor="t" anchorCtr="0">
            <a:noAutofit/>
          </a:bodyPr>
          <a:lstStyle/>
          <a:p>
            <a:pPr algn="r">
              <a:buClr>
                <a:srgbClr val="000000"/>
              </a:buClr>
              <a:buSzPts val="1200"/>
              <a:buFont typeface="Arial"/>
              <a:buNone/>
            </a:pPr>
            <a:fld id="{00000000-1234-1234-1234-123412341234}" type="slidenum">
              <a:rPr lang="en-US" sz="1200" kern="0">
                <a:solidFill>
                  <a:srgbClr val="000000"/>
                </a:solidFill>
                <a:ea typeface="Arial"/>
                <a:cs typeface="Arial"/>
                <a:sym typeface="Arial"/>
              </a:rPr>
              <a:pPr algn="r">
                <a:buClr>
                  <a:srgbClr val="000000"/>
                </a:buClr>
                <a:buSzPts val="1200"/>
                <a:buFont typeface="Arial"/>
                <a:buNone/>
              </a:pPr>
              <a:t>‹#›</a:t>
            </a:fld>
            <a:endParaRPr sz="1200" kern="0">
              <a:solidFill>
                <a:srgbClr val="013D21"/>
              </a:solidFill>
              <a:ea typeface="Arial"/>
              <a:cs typeface="Arial"/>
              <a:sym typeface="Arial"/>
            </a:endParaRPr>
          </a:p>
        </p:txBody>
      </p:sp>
      <p:sp>
        <p:nvSpPr>
          <p:cNvPr id="69" name="Google Shape;69;p9"/>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24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9"/>
          <p:cNvSpPr txBox="1">
            <a:spLocks noGrp="1"/>
          </p:cNvSpPr>
          <p:nvPr>
            <p:ph type="body" idx="1"/>
          </p:nvPr>
        </p:nvSpPr>
        <p:spPr>
          <a:xfrm>
            <a:off x="457200" y="1295400"/>
            <a:ext cx="8229600" cy="4525963"/>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Clr>
                <a:schemeClr val="dk1"/>
              </a:buClr>
              <a:buSzPts val="3200"/>
              <a:buFont typeface="Arial"/>
              <a:buChar char="•"/>
              <a:defRPr>
                <a:solidFill>
                  <a:schemeClr val="dk1"/>
                </a:solidFill>
              </a:defRPr>
            </a:lvl1pPr>
            <a:lvl2pPr marL="914400" lvl="1" indent="-406400" algn="l">
              <a:lnSpc>
                <a:spcPct val="100000"/>
              </a:lnSpc>
              <a:spcBef>
                <a:spcPts val="560"/>
              </a:spcBef>
              <a:spcAft>
                <a:spcPts val="0"/>
              </a:spcAft>
              <a:buClr>
                <a:schemeClr val="dk1"/>
              </a:buClr>
              <a:buSzPts val="2800"/>
              <a:buFont typeface="Arial"/>
              <a:buChar char="•"/>
              <a:defRPr>
                <a:solidFill>
                  <a:schemeClr val="dk1"/>
                </a:solidFill>
              </a:defRPr>
            </a:lvl2pPr>
            <a:lvl3pPr marL="1371600" lvl="2" indent="-381000" algn="l">
              <a:lnSpc>
                <a:spcPct val="100000"/>
              </a:lnSpc>
              <a:spcBef>
                <a:spcPts val="480"/>
              </a:spcBef>
              <a:spcAft>
                <a:spcPts val="0"/>
              </a:spcAft>
              <a:buClr>
                <a:schemeClr val="dk1"/>
              </a:buClr>
              <a:buSzPts val="2400"/>
              <a:buFont typeface="Arial"/>
              <a:buChar char="•"/>
              <a:defRPr>
                <a:solidFill>
                  <a:schemeClr val="dk1"/>
                </a:solidFill>
              </a:defRPr>
            </a:lvl3pPr>
            <a:lvl4pPr marL="1828800" lvl="3" indent="-355600" algn="l">
              <a:lnSpc>
                <a:spcPct val="100000"/>
              </a:lnSpc>
              <a:spcBef>
                <a:spcPts val="400"/>
              </a:spcBef>
              <a:spcAft>
                <a:spcPts val="0"/>
              </a:spcAft>
              <a:buClr>
                <a:schemeClr val="dk1"/>
              </a:buClr>
              <a:buSzPts val="2000"/>
              <a:buFont typeface="Arial"/>
              <a:buChar char="•"/>
              <a:defRPr>
                <a:solidFill>
                  <a:schemeClr val="dk1"/>
                </a:solidFill>
              </a:defRPr>
            </a:lvl4pPr>
            <a:lvl5pPr marL="2286000" lvl="4" indent="-355600" algn="l">
              <a:lnSpc>
                <a:spcPct val="100000"/>
              </a:lnSpc>
              <a:spcBef>
                <a:spcPts val="400"/>
              </a:spcBef>
              <a:spcAft>
                <a:spcPts val="0"/>
              </a:spcAft>
              <a:buClr>
                <a:schemeClr val="dk1"/>
              </a:buClr>
              <a:buSzPts val="2000"/>
              <a:buFont typeface="Arial"/>
              <a:buChar char="•"/>
              <a:defRPr>
                <a:solidFill>
                  <a:schemeClr val="dk1"/>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71" name="Google Shape;71;p9" descr="Clean Coalition Logo_no tagline_updated_slideshowedit_zf2 yellow_final2.pdf"/>
          <p:cNvPicPr preferRelativeResize="0"/>
          <p:nvPr/>
        </p:nvPicPr>
        <p:blipFill rotWithShape="1">
          <a:blip r:embed="rId2">
            <a:alphaModFix/>
          </a:blip>
          <a:srcRect/>
          <a:stretch/>
        </p:blipFill>
        <p:spPr>
          <a:xfrm>
            <a:off x="7531217" y="46181"/>
            <a:ext cx="1612783" cy="676656"/>
          </a:xfrm>
          <a:prstGeom prst="rect">
            <a:avLst/>
          </a:prstGeom>
          <a:noFill/>
          <a:ln>
            <a:noFill/>
          </a:ln>
        </p:spPr>
      </p:pic>
    </p:spTree>
    <p:extLst>
      <p:ext uri="{BB962C8B-B14F-4D97-AF65-F5344CB8AC3E}">
        <p14:creationId xmlns:p14="http://schemas.microsoft.com/office/powerpoint/2010/main" val="9253338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046DE24-DF56-44A3-95BA-FBC80DDA80F9}" type="datetimeFigureOut">
              <a:rPr lang="en-US" smtClean="0"/>
              <a:t>10/15/2019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895232-9E3A-4311-BB49-6AFBA158C8C1}" type="slidenum">
              <a:rPr lang="en-US" smtClean="0"/>
              <a:t>‹#›</a:t>
            </a:fld>
            <a:endParaRPr lang="en-US"/>
          </a:p>
        </p:txBody>
      </p:sp>
    </p:spTree>
    <p:extLst>
      <p:ext uri="{BB962C8B-B14F-4D97-AF65-F5344CB8AC3E}">
        <p14:creationId xmlns:p14="http://schemas.microsoft.com/office/powerpoint/2010/main" val="37396843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_Title Slide" type="title">
  <p:cSld name="1_Title Slide">
    <p:spTree>
      <p:nvGrpSpPr>
        <p:cNvPr id="1" name="Shape 12"/>
        <p:cNvGrpSpPr/>
        <p:nvPr/>
      </p:nvGrpSpPr>
      <p:grpSpPr>
        <a:xfrm>
          <a:off x="0" y="0"/>
          <a:ext cx="0" cy="0"/>
          <a:chOff x="0" y="0"/>
          <a:chExt cx="0" cy="0"/>
        </a:xfrm>
      </p:grpSpPr>
      <p:sp>
        <p:nvSpPr>
          <p:cNvPr id="13" name="Google Shape;13;p2"/>
          <p:cNvSpPr/>
          <p:nvPr/>
        </p:nvSpPr>
        <p:spPr>
          <a:xfrm>
            <a:off x="0" y="3124200"/>
            <a:ext cx="9144000" cy="3352800"/>
          </a:xfrm>
          <a:prstGeom prst="rect">
            <a:avLst/>
          </a:prstGeom>
          <a:solidFill>
            <a:srgbClr val="249CF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ea typeface="Arial"/>
              <a:cs typeface="Arial"/>
              <a:sym typeface="Arial"/>
            </a:endParaRPr>
          </a:p>
        </p:txBody>
      </p:sp>
      <p:sp>
        <p:nvSpPr>
          <p:cNvPr id="14" name="Google Shape;14;p2"/>
          <p:cNvSpPr/>
          <p:nvPr/>
        </p:nvSpPr>
        <p:spPr>
          <a:xfrm>
            <a:off x="0" y="6477000"/>
            <a:ext cx="9144000" cy="381000"/>
          </a:xfrm>
          <a:prstGeom prst="rect">
            <a:avLst/>
          </a:prstGeom>
          <a:solidFill>
            <a:srgbClr val="D8D8D8"/>
          </a:solidFill>
          <a:ln>
            <a:noFill/>
          </a:ln>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ea typeface="Arial"/>
              <a:cs typeface="Arial"/>
              <a:sym typeface="Arial"/>
            </a:endParaRPr>
          </a:p>
        </p:txBody>
      </p:sp>
      <p:sp>
        <p:nvSpPr>
          <p:cNvPr id="15" name="Google Shape;15;p2"/>
          <p:cNvSpPr txBox="1"/>
          <p:nvPr/>
        </p:nvSpPr>
        <p:spPr>
          <a:xfrm>
            <a:off x="0" y="6488113"/>
            <a:ext cx="5562600" cy="307777"/>
          </a:xfrm>
          <a:prstGeom prst="rect">
            <a:avLst/>
          </a:prstGeom>
          <a:noFill/>
          <a:ln>
            <a:noFill/>
          </a:ln>
        </p:spPr>
        <p:txBody>
          <a:bodyPr spcFirstLastPara="1" wrap="square" lIns="91425" tIns="45700" rIns="91425" bIns="45700" anchor="t" anchorCtr="0">
            <a:noAutofit/>
          </a:bodyPr>
          <a:lstStyle/>
          <a:p>
            <a:pPr>
              <a:buClr>
                <a:srgbClr val="000000"/>
              </a:buClr>
              <a:buSzPts val="1400"/>
              <a:buFont typeface="Arial"/>
              <a:buNone/>
            </a:pPr>
            <a:r>
              <a:rPr lang="en-US" sz="1400" kern="0">
                <a:solidFill>
                  <a:srgbClr val="606060"/>
                </a:solidFill>
                <a:ea typeface="Arial"/>
                <a:cs typeface="Arial"/>
                <a:sym typeface="Arial"/>
              </a:rPr>
              <a:t>Making Clean Local Energy Accessible Now</a:t>
            </a:r>
            <a:endParaRPr sz="1400" kern="0">
              <a:solidFill>
                <a:srgbClr val="000000"/>
              </a:solidFill>
              <a:ea typeface="Arial"/>
              <a:cs typeface="Arial"/>
              <a:sym typeface="Arial"/>
            </a:endParaRPr>
          </a:p>
        </p:txBody>
      </p:sp>
      <p:sp>
        <p:nvSpPr>
          <p:cNvPr id="16" name="Google Shape;16;p2"/>
          <p:cNvSpPr txBox="1">
            <a:spLocks noGrp="1"/>
          </p:cNvSpPr>
          <p:nvPr>
            <p:ph type="subTitle" idx="1"/>
          </p:nvPr>
        </p:nvSpPr>
        <p:spPr>
          <a:xfrm>
            <a:off x="990600" y="5300663"/>
            <a:ext cx="7161213" cy="841375"/>
          </a:xfrm>
          <a:prstGeom prst="rect">
            <a:avLst/>
          </a:prstGeom>
          <a:noFill/>
          <a:ln>
            <a:noFill/>
          </a:ln>
        </p:spPr>
        <p:txBody>
          <a:bodyPr spcFirstLastPara="1" wrap="square" lIns="91425" tIns="45700" rIns="91425" bIns="45700" anchor="t" anchorCtr="0">
            <a:noAutofit/>
          </a:bodyPr>
          <a:lstStyle>
            <a:lvl1pPr lvl="0" algn="ctr">
              <a:lnSpc>
                <a:spcPct val="100000"/>
              </a:lnSpc>
              <a:spcBef>
                <a:spcPts val="480"/>
              </a:spcBef>
              <a:spcAft>
                <a:spcPts val="0"/>
              </a:spcAft>
              <a:buSzPts val="2400"/>
              <a:buFont typeface="Arial"/>
              <a:buNone/>
              <a:defRPr sz="2400">
                <a:solidFill>
                  <a:schemeClr val="dk1"/>
                </a:solidFill>
              </a:defRPr>
            </a:lvl1pPr>
            <a:lvl2pPr lvl="1" algn="l">
              <a:lnSpc>
                <a:spcPct val="100000"/>
              </a:lnSpc>
              <a:spcBef>
                <a:spcPts val="360"/>
              </a:spcBef>
              <a:spcAft>
                <a:spcPts val="0"/>
              </a:spcAft>
              <a:buSzPts val="1800"/>
              <a:buChar char="•"/>
              <a:defRPr/>
            </a:lvl2pPr>
            <a:lvl3pPr lvl="2" algn="l">
              <a:lnSpc>
                <a:spcPct val="100000"/>
              </a:lnSpc>
              <a:spcBef>
                <a:spcPts val="360"/>
              </a:spcBef>
              <a:spcAft>
                <a:spcPts val="0"/>
              </a:spcAft>
              <a:buSzPts val="1800"/>
              <a:buChar char="•"/>
              <a:defRPr/>
            </a:lvl3pPr>
            <a:lvl4pPr lvl="3" algn="l">
              <a:lnSpc>
                <a:spcPct val="100000"/>
              </a:lnSpc>
              <a:spcBef>
                <a:spcPts val="360"/>
              </a:spcBef>
              <a:spcAft>
                <a:spcPts val="0"/>
              </a:spcAft>
              <a:buClr>
                <a:srgbClr val="595959"/>
              </a:buClr>
              <a:buSzPts val="1800"/>
              <a:buChar char="•"/>
              <a:defRPr/>
            </a:lvl4pPr>
            <a:lvl5pPr lvl="4" algn="l">
              <a:lnSpc>
                <a:spcPct val="100000"/>
              </a:lnSpc>
              <a:spcBef>
                <a:spcPts val="360"/>
              </a:spcBef>
              <a:spcAft>
                <a:spcPts val="0"/>
              </a:spcAft>
              <a:buClr>
                <a:srgbClr val="595959"/>
              </a:buClr>
              <a:buSzPts val="1800"/>
              <a:buChar char="•"/>
              <a:defRPr/>
            </a:lvl5pPr>
            <a:lvl6pPr lvl="5" algn="l">
              <a:lnSpc>
                <a:spcPct val="100000"/>
              </a:lnSpc>
              <a:spcBef>
                <a:spcPts val="360"/>
              </a:spcBef>
              <a:spcAft>
                <a:spcPts val="0"/>
              </a:spcAft>
              <a:buClr>
                <a:schemeClr val="dk1"/>
              </a:buClr>
              <a:buSzPts val="1800"/>
              <a:buChar char="•"/>
              <a:defRPr/>
            </a:lvl6pPr>
            <a:lvl7pPr lvl="6" algn="l">
              <a:lnSpc>
                <a:spcPct val="100000"/>
              </a:lnSpc>
              <a:spcBef>
                <a:spcPts val="360"/>
              </a:spcBef>
              <a:spcAft>
                <a:spcPts val="0"/>
              </a:spcAft>
              <a:buClr>
                <a:schemeClr val="dk1"/>
              </a:buClr>
              <a:buSzPts val="1800"/>
              <a:buChar char="•"/>
              <a:defRPr/>
            </a:lvl7pPr>
            <a:lvl8pPr lvl="7" algn="l">
              <a:lnSpc>
                <a:spcPct val="100000"/>
              </a:lnSpc>
              <a:spcBef>
                <a:spcPts val="360"/>
              </a:spcBef>
              <a:spcAft>
                <a:spcPts val="0"/>
              </a:spcAft>
              <a:buClr>
                <a:schemeClr val="dk1"/>
              </a:buClr>
              <a:buSzPts val="1800"/>
              <a:buChar char="•"/>
              <a:defRPr/>
            </a:lvl8pPr>
            <a:lvl9pPr lvl="8" algn="l">
              <a:lnSpc>
                <a:spcPct val="100000"/>
              </a:lnSpc>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9188549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9_Title, Text and Chart">
  <p:cSld name="19_Title, Text and Chart">
    <p:spTree>
      <p:nvGrpSpPr>
        <p:cNvPr id="1" name="Shape 17"/>
        <p:cNvGrpSpPr/>
        <p:nvPr/>
      </p:nvGrpSpPr>
      <p:grpSpPr>
        <a:xfrm>
          <a:off x="0" y="0"/>
          <a:ext cx="0" cy="0"/>
          <a:chOff x="0" y="0"/>
          <a:chExt cx="0" cy="0"/>
        </a:xfrm>
      </p:grpSpPr>
      <p:sp>
        <p:nvSpPr>
          <p:cNvPr id="18" name="Google Shape;18;p3"/>
          <p:cNvSpPr/>
          <p:nvPr/>
        </p:nvSpPr>
        <p:spPr>
          <a:xfrm>
            <a:off x="0" y="6477000"/>
            <a:ext cx="9144000" cy="381000"/>
          </a:xfrm>
          <a:prstGeom prst="rect">
            <a:avLst/>
          </a:prstGeom>
          <a:solidFill>
            <a:srgbClr val="D8D8D8"/>
          </a:solidFill>
          <a:ln>
            <a:noFill/>
          </a:ln>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ea typeface="Arial"/>
              <a:cs typeface="Arial"/>
              <a:sym typeface="Arial"/>
            </a:endParaRPr>
          </a:p>
        </p:txBody>
      </p:sp>
      <p:sp>
        <p:nvSpPr>
          <p:cNvPr id="19" name="Google Shape;19;p3"/>
          <p:cNvSpPr/>
          <p:nvPr/>
        </p:nvSpPr>
        <p:spPr>
          <a:xfrm>
            <a:off x="0" y="0"/>
            <a:ext cx="7391400" cy="762000"/>
          </a:xfrm>
          <a:prstGeom prst="rect">
            <a:avLst/>
          </a:prstGeom>
          <a:solidFill>
            <a:srgbClr val="249CFF"/>
          </a:solidFill>
          <a:ln>
            <a:noFill/>
          </a:ln>
        </p:spPr>
        <p:txBody>
          <a:bodyPr spcFirstLastPara="1" wrap="square" lIns="91425" tIns="45700" rIns="91425" bIns="45700" anchor="ctr" anchorCtr="0">
            <a:noAutofit/>
          </a:bodyPr>
          <a:lstStyle/>
          <a:p>
            <a:pPr algn="ctr">
              <a:buClr>
                <a:srgbClr val="000000"/>
              </a:buClr>
              <a:buSzPts val="1800"/>
              <a:buFont typeface="Arial"/>
              <a:buNone/>
            </a:pPr>
            <a:r>
              <a:rPr lang="en-US" kern="0">
                <a:solidFill>
                  <a:srgbClr val="FFFFFF"/>
                </a:solidFill>
                <a:ea typeface="Arial"/>
                <a:cs typeface="Arial"/>
                <a:sym typeface="Arial"/>
              </a:rPr>
              <a:t> </a:t>
            </a:r>
            <a:endParaRPr sz="1400" kern="0">
              <a:solidFill>
                <a:srgbClr val="000000"/>
              </a:solidFill>
              <a:ea typeface="Arial"/>
              <a:cs typeface="Arial"/>
              <a:sym typeface="Arial"/>
            </a:endParaRPr>
          </a:p>
        </p:txBody>
      </p:sp>
      <p:sp>
        <p:nvSpPr>
          <p:cNvPr id="20" name="Google Shape;20;p3"/>
          <p:cNvSpPr txBox="1"/>
          <p:nvPr/>
        </p:nvSpPr>
        <p:spPr>
          <a:xfrm>
            <a:off x="8534400" y="6492875"/>
            <a:ext cx="457200" cy="365125"/>
          </a:xfrm>
          <a:prstGeom prst="rect">
            <a:avLst/>
          </a:prstGeom>
          <a:noFill/>
          <a:ln>
            <a:noFill/>
          </a:ln>
        </p:spPr>
        <p:txBody>
          <a:bodyPr spcFirstLastPara="1" wrap="square" lIns="91425" tIns="45700" rIns="91425" bIns="45700" anchor="t" anchorCtr="0">
            <a:noAutofit/>
          </a:bodyPr>
          <a:lstStyle/>
          <a:p>
            <a:pPr algn="r">
              <a:buClr>
                <a:srgbClr val="000000"/>
              </a:buClr>
              <a:buSzPts val="1400"/>
              <a:buFont typeface="Arial"/>
              <a:buNone/>
            </a:pPr>
            <a:fld id="{00000000-1234-1234-1234-123412341234}" type="slidenum">
              <a:rPr lang="en-US" sz="1400" kern="0">
                <a:solidFill>
                  <a:srgbClr val="606060"/>
                </a:solidFill>
                <a:ea typeface="Arial"/>
                <a:cs typeface="Arial"/>
                <a:sym typeface="Arial"/>
              </a:rPr>
              <a:pPr algn="r">
                <a:buClr>
                  <a:srgbClr val="000000"/>
                </a:buClr>
                <a:buSzPts val="1400"/>
                <a:buFont typeface="Arial"/>
                <a:buNone/>
              </a:pPr>
              <a:t>‹#›</a:t>
            </a:fld>
            <a:endParaRPr sz="1400" kern="0">
              <a:solidFill>
                <a:srgbClr val="606060"/>
              </a:solidFill>
              <a:ea typeface="Arial"/>
              <a:cs typeface="Arial"/>
              <a:sym typeface="Arial"/>
            </a:endParaRPr>
          </a:p>
        </p:txBody>
      </p:sp>
      <p:sp>
        <p:nvSpPr>
          <p:cNvPr id="21" name="Google Shape;21;p3"/>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24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3"/>
          <p:cNvSpPr txBox="1">
            <a:spLocks noGrp="1"/>
          </p:cNvSpPr>
          <p:nvPr>
            <p:ph type="body" idx="1"/>
          </p:nvPr>
        </p:nvSpPr>
        <p:spPr>
          <a:xfrm>
            <a:off x="457200" y="1295400"/>
            <a:ext cx="8229600" cy="4525963"/>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Clr>
                <a:schemeClr val="dk1"/>
              </a:buClr>
              <a:buSzPts val="3200"/>
              <a:buFont typeface="Arial"/>
              <a:buChar char="•"/>
              <a:defRPr>
                <a:solidFill>
                  <a:schemeClr val="dk1"/>
                </a:solidFill>
                <a:latin typeface="Arial"/>
                <a:ea typeface="Arial"/>
                <a:cs typeface="Arial"/>
                <a:sym typeface="Arial"/>
              </a:defRPr>
            </a:lvl1pPr>
            <a:lvl2pPr marL="914400" lvl="1" indent="-406400" algn="l">
              <a:lnSpc>
                <a:spcPct val="100000"/>
              </a:lnSpc>
              <a:spcBef>
                <a:spcPts val="560"/>
              </a:spcBef>
              <a:spcAft>
                <a:spcPts val="0"/>
              </a:spcAft>
              <a:buClr>
                <a:schemeClr val="dk1"/>
              </a:buClr>
              <a:buSzPts val="2800"/>
              <a:buFont typeface="Arial"/>
              <a:buChar char="•"/>
              <a:defRPr>
                <a:solidFill>
                  <a:schemeClr val="dk1"/>
                </a:solidFill>
                <a:latin typeface="Arial"/>
                <a:ea typeface="Arial"/>
                <a:cs typeface="Arial"/>
                <a:sym typeface="Arial"/>
              </a:defRPr>
            </a:lvl2pPr>
            <a:lvl3pPr marL="1371600" lvl="2" indent="-381000" algn="l">
              <a:lnSpc>
                <a:spcPct val="100000"/>
              </a:lnSpc>
              <a:spcBef>
                <a:spcPts val="480"/>
              </a:spcBef>
              <a:spcAft>
                <a:spcPts val="0"/>
              </a:spcAft>
              <a:buClr>
                <a:schemeClr val="dk1"/>
              </a:buClr>
              <a:buSzPts val="2400"/>
              <a:buFont typeface="Arial"/>
              <a:buChar char="•"/>
              <a:defRPr>
                <a:solidFill>
                  <a:schemeClr val="dk1"/>
                </a:solidFill>
                <a:latin typeface="Arial"/>
                <a:ea typeface="Arial"/>
                <a:cs typeface="Arial"/>
                <a:sym typeface="Arial"/>
              </a:defRPr>
            </a:lvl3pPr>
            <a:lvl4pPr marL="1828800" lvl="3" indent="-355600" algn="l">
              <a:lnSpc>
                <a:spcPct val="100000"/>
              </a:lnSpc>
              <a:spcBef>
                <a:spcPts val="400"/>
              </a:spcBef>
              <a:spcAft>
                <a:spcPts val="0"/>
              </a:spcAft>
              <a:buClr>
                <a:schemeClr val="dk1"/>
              </a:buClr>
              <a:buSzPts val="2000"/>
              <a:buFont typeface="Arial"/>
              <a:buChar char="•"/>
              <a:defRPr>
                <a:solidFill>
                  <a:schemeClr val="dk1"/>
                </a:solidFill>
                <a:latin typeface="Arial"/>
                <a:ea typeface="Arial"/>
                <a:cs typeface="Arial"/>
                <a:sym typeface="Arial"/>
              </a:defRPr>
            </a:lvl4pPr>
            <a:lvl5pPr marL="2286000" lvl="4" indent="-355600" algn="l">
              <a:lnSpc>
                <a:spcPct val="100000"/>
              </a:lnSpc>
              <a:spcBef>
                <a:spcPts val="400"/>
              </a:spcBef>
              <a:spcAft>
                <a:spcPts val="0"/>
              </a:spcAft>
              <a:buClr>
                <a:schemeClr val="dk1"/>
              </a:buClr>
              <a:buSzPts val="2000"/>
              <a:buFont typeface="Arial"/>
              <a:buChar char="•"/>
              <a:defRPr>
                <a:solidFill>
                  <a:schemeClr val="dk1"/>
                </a:solidFill>
                <a:latin typeface="Arial"/>
                <a:ea typeface="Arial"/>
                <a:cs typeface="Arial"/>
                <a:sym typeface="Aria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3" name="Google Shape;23;p3"/>
          <p:cNvSpPr txBox="1"/>
          <p:nvPr/>
        </p:nvSpPr>
        <p:spPr>
          <a:xfrm>
            <a:off x="0" y="6488113"/>
            <a:ext cx="8331200" cy="307777"/>
          </a:xfrm>
          <a:prstGeom prst="rect">
            <a:avLst/>
          </a:prstGeom>
          <a:noFill/>
          <a:ln>
            <a:noFill/>
          </a:ln>
        </p:spPr>
        <p:txBody>
          <a:bodyPr spcFirstLastPara="1" wrap="square" lIns="91425" tIns="45700" rIns="91425" bIns="45700" anchor="t" anchorCtr="0">
            <a:noAutofit/>
          </a:bodyPr>
          <a:lstStyle/>
          <a:p>
            <a:pPr>
              <a:buClr>
                <a:srgbClr val="000000"/>
              </a:buClr>
              <a:buSzPts val="1400"/>
              <a:buFont typeface="Arial"/>
              <a:buNone/>
            </a:pPr>
            <a:r>
              <a:rPr lang="en-US" sz="1400" kern="0">
                <a:solidFill>
                  <a:srgbClr val="606060"/>
                </a:solidFill>
                <a:ea typeface="Arial"/>
                <a:cs typeface="Arial"/>
                <a:sym typeface="Arial"/>
              </a:rPr>
              <a:t>Making Clean Local Energy Accessible Now						</a:t>
            </a:r>
            <a:endParaRPr sz="1400" kern="0">
              <a:solidFill>
                <a:srgbClr val="000000"/>
              </a:solidFill>
              <a:ea typeface="Arial"/>
              <a:cs typeface="Arial"/>
              <a:sym typeface="Arial"/>
            </a:endParaRPr>
          </a:p>
        </p:txBody>
      </p:sp>
      <p:pic>
        <p:nvPicPr>
          <p:cNvPr id="24" name="Google Shape;24;p3" descr="Clean Coalition Logo_no tagline_updated_slideshowedit_zf2 yellow_final2.pdf"/>
          <p:cNvPicPr preferRelativeResize="0"/>
          <p:nvPr/>
        </p:nvPicPr>
        <p:blipFill rotWithShape="1">
          <a:blip r:embed="rId2">
            <a:alphaModFix/>
          </a:blip>
          <a:srcRect/>
          <a:stretch/>
        </p:blipFill>
        <p:spPr>
          <a:xfrm>
            <a:off x="7531219" y="46181"/>
            <a:ext cx="1612783" cy="676656"/>
          </a:xfrm>
          <a:prstGeom prst="rect">
            <a:avLst/>
          </a:prstGeom>
          <a:noFill/>
          <a:ln>
            <a:noFill/>
          </a:ln>
        </p:spPr>
      </p:pic>
    </p:spTree>
    <p:extLst>
      <p:ext uri="{BB962C8B-B14F-4D97-AF65-F5344CB8AC3E}">
        <p14:creationId xmlns:p14="http://schemas.microsoft.com/office/powerpoint/2010/main" val="12573950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3_Title, Text and Chart">
  <p:cSld name="3_Title, Text and Chart">
    <p:spTree>
      <p:nvGrpSpPr>
        <p:cNvPr id="1" name="Shape 25"/>
        <p:cNvGrpSpPr/>
        <p:nvPr/>
      </p:nvGrpSpPr>
      <p:grpSpPr>
        <a:xfrm>
          <a:off x="0" y="0"/>
          <a:ext cx="0" cy="0"/>
          <a:chOff x="0" y="0"/>
          <a:chExt cx="0" cy="0"/>
        </a:xfrm>
      </p:grpSpPr>
      <p:sp>
        <p:nvSpPr>
          <p:cNvPr id="26" name="Google Shape;26;p4"/>
          <p:cNvSpPr/>
          <p:nvPr/>
        </p:nvSpPr>
        <p:spPr>
          <a:xfrm>
            <a:off x="0" y="6477000"/>
            <a:ext cx="9144000" cy="381000"/>
          </a:xfrm>
          <a:prstGeom prst="rect">
            <a:avLst/>
          </a:prstGeom>
          <a:solidFill>
            <a:srgbClr val="D8D8D8"/>
          </a:solidFill>
          <a:ln>
            <a:noFill/>
          </a:ln>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ea typeface="Arial"/>
              <a:cs typeface="Arial"/>
              <a:sym typeface="Arial"/>
            </a:endParaRPr>
          </a:p>
        </p:txBody>
      </p:sp>
      <p:sp>
        <p:nvSpPr>
          <p:cNvPr id="27" name="Google Shape;27;p4"/>
          <p:cNvSpPr txBox="1"/>
          <p:nvPr/>
        </p:nvSpPr>
        <p:spPr>
          <a:xfrm>
            <a:off x="0" y="6488113"/>
            <a:ext cx="4724400" cy="307777"/>
          </a:xfrm>
          <a:prstGeom prst="rect">
            <a:avLst/>
          </a:prstGeom>
          <a:noFill/>
          <a:ln>
            <a:noFill/>
          </a:ln>
        </p:spPr>
        <p:txBody>
          <a:bodyPr spcFirstLastPara="1" wrap="square" lIns="91425" tIns="45700" rIns="91425" bIns="45700" anchor="t" anchorCtr="0">
            <a:noAutofit/>
          </a:bodyPr>
          <a:lstStyle/>
          <a:p>
            <a:pPr>
              <a:buClr>
                <a:srgbClr val="000000"/>
              </a:buClr>
              <a:buSzPts val="1400"/>
              <a:buFont typeface="Arial"/>
              <a:buNone/>
            </a:pPr>
            <a:r>
              <a:rPr lang="en-US" sz="1400" kern="0">
                <a:solidFill>
                  <a:srgbClr val="606060"/>
                </a:solidFill>
                <a:ea typeface="Arial"/>
                <a:cs typeface="Arial"/>
                <a:sym typeface="Arial"/>
              </a:rPr>
              <a:t>Making Clean Local Energy Accessible Now</a:t>
            </a:r>
            <a:endParaRPr sz="1600" kern="0">
              <a:solidFill>
                <a:srgbClr val="606060"/>
              </a:solidFill>
              <a:ea typeface="Arial"/>
              <a:cs typeface="Arial"/>
              <a:sym typeface="Arial"/>
            </a:endParaRPr>
          </a:p>
        </p:txBody>
      </p:sp>
      <p:sp>
        <p:nvSpPr>
          <p:cNvPr id="28" name="Google Shape;28;p4"/>
          <p:cNvSpPr/>
          <p:nvPr/>
        </p:nvSpPr>
        <p:spPr>
          <a:xfrm>
            <a:off x="0" y="0"/>
            <a:ext cx="7391400" cy="762000"/>
          </a:xfrm>
          <a:prstGeom prst="rect">
            <a:avLst/>
          </a:prstGeom>
          <a:solidFill>
            <a:srgbClr val="249CFF"/>
          </a:solidFill>
          <a:ln>
            <a:noFill/>
          </a:ln>
        </p:spPr>
        <p:txBody>
          <a:bodyPr spcFirstLastPara="1" wrap="square" lIns="91425" tIns="45700" rIns="91425" bIns="45700" anchor="ctr" anchorCtr="0">
            <a:noAutofit/>
          </a:bodyPr>
          <a:lstStyle/>
          <a:p>
            <a:pPr algn="ctr">
              <a:buClr>
                <a:srgbClr val="000000"/>
              </a:buClr>
              <a:buSzPts val="1800"/>
              <a:buFont typeface="Arial"/>
              <a:buNone/>
            </a:pPr>
            <a:r>
              <a:rPr lang="en-US" kern="0">
                <a:solidFill>
                  <a:srgbClr val="FFFFFF"/>
                </a:solidFill>
                <a:ea typeface="Arial"/>
                <a:cs typeface="Arial"/>
                <a:sym typeface="Arial"/>
              </a:rPr>
              <a:t> </a:t>
            </a:r>
            <a:endParaRPr sz="1400" kern="0">
              <a:solidFill>
                <a:srgbClr val="000000"/>
              </a:solidFill>
              <a:ea typeface="Arial"/>
              <a:cs typeface="Arial"/>
              <a:sym typeface="Arial"/>
            </a:endParaRPr>
          </a:p>
        </p:txBody>
      </p:sp>
      <p:sp>
        <p:nvSpPr>
          <p:cNvPr id="29" name="Google Shape;29;p4"/>
          <p:cNvSpPr txBox="1"/>
          <p:nvPr/>
        </p:nvSpPr>
        <p:spPr>
          <a:xfrm>
            <a:off x="8534400" y="6492875"/>
            <a:ext cx="457200" cy="365125"/>
          </a:xfrm>
          <a:prstGeom prst="rect">
            <a:avLst/>
          </a:prstGeom>
          <a:noFill/>
          <a:ln>
            <a:noFill/>
          </a:ln>
        </p:spPr>
        <p:txBody>
          <a:bodyPr spcFirstLastPara="1" wrap="square" lIns="91425" tIns="45700" rIns="91425" bIns="45700" anchor="t" anchorCtr="0">
            <a:noAutofit/>
          </a:bodyPr>
          <a:lstStyle/>
          <a:p>
            <a:pPr algn="r">
              <a:buClr>
                <a:srgbClr val="000000"/>
              </a:buClr>
              <a:buSzPts val="1400"/>
              <a:buFont typeface="Arial"/>
              <a:buNone/>
            </a:pPr>
            <a:fld id="{00000000-1234-1234-1234-123412341234}" type="slidenum">
              <a:rPr lang="en-US" sz="1400" kern="0">
                <a:solidFill>
                  <a:srgbClr val="606060"/>
                </a:solidFill>
                <a:ea typeface="Arial"/>
                <a:cs typeface="Arial"/>
                <a:sym typeface="Arial"/>
              </a:rPr>
              <a:pPr algn="r">
                <a:buClr>
                  <a:srgbClr val="000000"/>
                </a:buClr>
                <a:buSzPts val="1400"/>
                <a:buFont typeface="Arial"/>
                <a:buNone/>
              </a:pPr>
              <a:t>‹#›</a:t>
            </a:fld>
            <a:endParaRPr sz="1400" kern="0">
              <a:solidFill>
                <a:srgbClr val="606060"/>
              </a:solidFill>
              <a:ea typeface="Arial"/>
              <a:cs typeface="Arial"/>
              <a:sym typeface="Arial"/>
            </a:endParaRPr>
          </a:p>
        </p:txBody>
      </p:sp>
      <p:sp>
        <p:nvSpPr>
          <p:cNvPr id="30" name="Google Shape;30;p4"/>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24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4"/>
          <p:cNvSpPr txBox="1">
            <a:spLocks noGrp="1"/>
          </p:cNvSpPr>
          <p:nvPr>
            <p:ph type="body" idx="1"/>
          </p:nvPr>
        </p:nvSpPr>
        <p:spPr>
          <a:xfrm>
            <a:off x="457200" y="1295400"/>
            <a:ext cx="8229600" cy="4525963"/>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Clr>
                <a:schemeClr val="dk1"/>
              </a:buClr>
              <a:buSzPts val="3200"/>
              <a:buFont typeface="Arial"/>
              <a:buChar char="•"/>
              <a:defRPr>
                <a:solidFill>
                  <a:schemeClr val="dk1"/>
                </a:solidFill>
              </a:defRPr>
            </a:lvl1pPr>
            <a:lvl2pPr marL="914400" lvl="1" indent="-406400" algn="l">
              <a:lnSpc>
                <a:spcPct val="100000"/>
              </a:lnSpc>
              <a:spcBef>
                <a:spcPts val="560"/>
              </a:spcBef>
              <a:spcAft>
                <a:spcPts val="0"/>
              </a:spcAft>
              <a:buClr>
                <a:schemeClr val="dk1"/>
              </a:buClr>
              <a:buSzPts val="2800"/>
              <a:buFont typeface="Arial"/>
              <a:buChar char="•"/>
              <a:defRPr>
                <a:solidFill>
                  <a:schemeClr val="dk1"/>
                </a:solidFill>
              </a:defRPr>
            </a:lvl2pPr>
            <a:lvl3pPr marL="1371600" lvl="2" indent="-381000" algn="l">
              <a:lnSpc>
                <a:spcPct val="100000"/>
              </a:lnSpc>
              <a:spcBef>
                <a:spcPts val="480"/>
              </a:spcBef>
              <a:spcAft>
                <a:spcPts val="0"/>
              </a:spcAft>
              <a:buClr>
                <a:schemeClr val="dk1"/>
              </a:buClr>
              <a:buSzPts val="2400"/>
              <a:buFont typeface="Arial"/>
              <a:buChar char="•"/>
              <a:defRPr>
                <a:solidFill>
                  <a:schemeClr val="dk1"/>
                </a:solidFill>
              </a:defRPr>
            </a:lvl3pPr>
            <a:lvl4pPr marL="1828800" lvl="3" indent="-355600" algn="l">
              <a:lnSpc>
                <a:spcPct val="100000"/>
              </a:lnSpc>
              <a:spcBef>
                <a:spcPts val="400"/>
              </a:spcBef>
              <a:spcAft>
                <a:spcPts val="0"/>
              </a:spcAft>
              <a:buClr>
                <a:schemeClr val="dk1"/>
              </a:buClr>
              <a:buSzPts val="2000"/>
              <a:buFont typeface="Arial"/>
              <a:buChar char="•"/>
              <a:defRPr>
                <a:solidFill>
                  <a:schemeClr val="dk1"/>
                </a:solidFill>
              </a:defRPr>
            </a:lvl4pPr>
            <a:lvl5pPr marL="2286000" lvl="4" indent="-355600" algn="l">
              <a:lnSpc>
                <a:spcPct val="100000"/>
              </a:lnSpc>
              <a:spcBef>
                <a:spcPts val="400"/>
              </a:spcBef>
              <a:spcAft>
                <a:spcPts val="0"/>
              </a:spcAft>
              <a:buClr>
                <a:schemeClr val="dk1"/>
              </a:buClr>
              <a:buSzPts val="2000"/>
              <a:buFont typeface="Arial"/>
              <a:buChar char="•"/>
              <a:defRPr>
                <a:solidFill>
                  <a:schemeClr val="dk1"/>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32" name="Google Shape;32;p4" descr="Clean Coalition Logo_no tagline_updated_slideshowedit_zf2 yellow_final2.pdf"/>
          <p:cNvPicPr preferRelativeResize="0"/>
          <p:nvPr/>
        </p:nvPicPr>
        <p:blipFill rotWithShape="1">
          <a:blip r:embed="rId2">
            <a:alphaModFix/>
          </a:blip>
          <a:srcRect/>
          <a:stretch/>
        </p:blipFill>
        <p:spPr>
          <a:xfrm>
            <a:off x="7531217" y="46181"/>
            <a:ext cx="1612783" cy="676656"/>
          </a:xfrm>
          <a:prstGeom prst="rect">
            <a:avLst/>
          </a:prstGeom>
          <a:noFill/>
          <a:ln>
            <a:noFill/>
          </a:ln>
        </p:spPr>
      </p:pic>
    </p:spTree>
    <p:extLst>
      <p:ext uri="{BB962C8B-B14F-4D97-AF65-F5344CB8AC3E}">
        <p14:creationId xmlns:p14="http://schemas.microsoft.com/office/powerpoint/2010/main" val="26691416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22_Title, Text and Chart">
  <p:cSld name="22_Title, Text and Chart">
    <p:spTree>
      <p:nvGrpSpPr>
        <p:cNvPr id="1" name="Shape 33"/>
        <p:cNvGrpSpPr/>
        <p:nvPr/>
      </p:nvGrpSpPr>
      <p:grpSpPr>
        <a:xfrm>
          <a:off x="0" y="0"/>
          <a:ext cx="0" cy="0"/>
          <a:chOff x="0" y="0"/>
          <a:chExt cx="0" cy="0"/>
        </a:xfrm>
      </p:grpSpPr>
      <p:sp>
        <p:nvSpPr>
          <p:cNvPr id="34" name="Google Shape;34;p5"/>
          <p:cNvSpPr/>
          <p:nvPr/>
        </p:nvSpPr>
        <p:spPr>
          <a:xfrm>
            <a:off x="0" y="6477000"/>
            <a:ext cx="9144000" cy="381000"/>
          </a:xfrm>
          <a:prstGeom prst="rect">
            <a:avLst/>
          </a:prstGeom>
          <a:solidFill>
            <a:srgbClr val="D8D8D8"/>
          </a:solidFill>
          <a:ln>
            <a:noFill/>
          </a:ln>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ea typeface="Arial"/>
              <a:cs typeface="Arial"/>
              <a:sym typeface="Arial"/>
            </a:endParaRPr>
          </a:p>
        </p:txBody>
      </p:sp>
      <p:sp>
        <p:nvSpPr>
          <p:cNvPr id="35" name="Google Shape;35;p5"/>
          <p:cNvSpPr txBox="1"/>
          <p:nvPr/>
        </p:nvSpPr>
        <p:spPr>
          <a:xfrm>
            <a:off x="0" y="6488113"/>
            <a:ext cx="8229600" cy="307777"/>
          </a:xfrm>
          <a:prstGeom prst="rect">
            <a:avLst/>
          </a:prstGeom>
          <a:noFill/>
          <a:ln>
            <a:noFill/>
          </a:ln>
        </p:spPr>
        <p:txBody>
          <a:bodyPr spcFirstLastPara="1" wrap="square" lIns="91425" tIns="45700" rIns="91425" bIns="45700" anchor="t" anchorCtr="0">
            <a:noAutofit/>
          </a:bodyPr>
          <a:lstStyle/>
          <a:p>
            <a:pPr>
              <a:buClr>
                <a:srgbClr val="000000"/>
              </a:buClr>
              <a:buSzPts val="1400"/>
              <a:buFont typeface="Arial"/>
              <a:buNone/>
            </a:pPr>
            <a:r>
              <a:rPr lang="en-US" sz="1400" kern="0">
                <a:solidFill>
                  <a:srgbClr val="606060"/>
                </a:solidFill>
                <a:ea typeface="Arial"/>
                <a:cs typeface="Arial"/>
                <a:sym typeface="Arial"/>
              </a:rPr>
              <a:t>Making Clean Local Energy Accessible Now						</a:t>
            </a:r>
            <a:endParaRPr sz="1600" kern="0">
              <a:solidFill>
                <a:srgbClr val="606060"/>
              </a:solidFill>
              <a:ea typeface="Arial"/>
              <a:cs typeface="Arial"/>
              <a:sym typeface="Arial"/>
            </a:endParaRPr>
          </a:p>
        </p:txBody>
      </p:sp>
      <p:sp>
        <p:nvSpPr>
          <p:cNvPr id="36" name="Google Shape;36;p5"/>
          <p:cNvSpPr/>
          <p:nvPr/>
        </p:nvSpPr>
        <p:spPr>
          <a:xfrm>
            <a:off x="0" y="0"/>
            <a:ext cx="7391400" cy="762000"/>
          </a:xfrm>
          <a:prstGeom prst="rect">
            <a:avLst/>
          </a:prstGeom>
          <a:solidFill>
            <a:srgbClr val="249CFF"/>
          </a:solidFill>
          <a:ln>
            <a:noFill/>
          </a:ln>
        </p:spPr>
        <p:txBody>
          <a:bodyPr spcFirstLastPara="1" wrap="square" lIns="91425" tIns="45700" rIns="91425" bIns="45700" anchor="ctr" anchorCtr="0">
            <a:noAutofit/>
          </a:bodyPr>
          <a:lstStyle/>
          <a:p>
            <a:pPr algn="ctr">
              <a:buClr>
                <a:srgbClr val="000000"/>
              </a:buClr>
              <a:buSzPts val="1800"/>
              <a:buFont typeface="Arial"/>
              <a:buNone/>
            </a:pPr>
            <a:r>
              <a:rPr lang="en-US" kern="0">
                <a:solidFill>
                  <a:srgbClr val="FFFFFF"/>
                </a:solidFill>
                <a:ea typeface="Arial"/>
                <a:cs typeface="Arial"/>
                <a:sym typeface="Arial"/>
              </a:rPr>
              <a:t> </a:t>
            </a:r>
            <a:endParaRPr sz="1400" kern="0">
              <a:solidFill>
                <a:srgbClr val="000000"/>
              </a:solidFill>
              <a:ea typeface="Arial"/>
              <a:cs typeface="Arial"/>
              <a:sym typeface="Arial"/>
            </a:endParaRPr>
          </a:p>
        </p:txBody>
      </p:sp>
      <p:sp>
        <p:nvSpPr>
          <p:cNvPr id="37" name="Google Shape;37;p5"/>
          <p:cNvSpPr txBox="1"/>
          <p:nvPr/>
        </p:nvSpPr>
        <p:spPr>
          <a:xfrm>
            <a:off x="8534400" y="6492875"/>
            <a:ext cx="457200" cy="365125"/>
          </a:xfrm>
          <a:prstGeom prst="rect">
            <a:avLst/>
          </a:prstGeom>
          <a:noFill/>
          <a:ln>
            <a:noFill/>
          </a:ln>
        </p:spPr>
        <p:txBody>
          <a:bodyPr spcFirstLastPara="1" wrap="square" lIns="91425" tIns="45700" rIns="91425" bIns="45700" anchor="t" anchorCtr="0">
            <a:noAutofit/>
          </a:bodyPr>
          <a:lstStyle/>
          <a:p>
            <a:pPr algn="r">
              <a:buClr>
                <a:srgbClr val="000000"/>
              </a:buClr>
              <a:buSzPts val="1400"/>
              <a:buFont typeface="Arial"/>
              <a:buNone/>
            </a:pPr>
            <a:fld id="{00000000-1234-1234-1234-123412341234}" type="slidenum">
              <a:rPr lang="en-US" sz="1400" kern="0">
                <a:solidFill>
                  <a:srgbClr val="606060"/>
                </a:solidFill>
                <a:ea typeface="Arial"/>
                <a:cs typeface="Arial"/>
                <a:sym typeface="Arial"/>
              </a:rPr>
              <a:pPr algn="r">
                <a:buClr>
                  <a:srgbClr val="000000"/>
                </a:buClr>
                <a:buSzPts val="1400"/>
                <a:buFont typeface="Arial"/>
                <a:buNone/>
              </a:pPr>
              <a:t>‹#›</a:t>
            </a:fld>
            <a:endParaRPr sz="1200" kern="0">
              <a:solidFill>
                <a:srgbClr val="606060"/>
              </a:solidFill>
              <a:ea typeface="Arial"/>
              <a:cs typeface="Arial"/>
              <a:sym typeface="Arial"/>
            </a:endParaRPr>
          </a:p>
        </p:txBody>
      </p:sp>
      <p:sp>
        <p:nvSpPr>
          <p:cNvPr id="38" name="Google Shape;38;p5"/>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24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5"/>
          <p:cNvSpPr txBox="1">
            <a:spLocks noGrp="1"/>
          </p:cNvSpPr>
          <p:nvPr>
            <p:ph type="body" idx="1"/>
          </p:nvPr>
        </p:nvSpPr>
        <p:spPr>
          <a:xfrm>
            <a:off x="457200" y="1295400"/>
            <a:ext cx="8229600" cy="4525963"/>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Clr>
                <a:schemeClr val="dk1"/>
              </a:buClr>
              <a:buSzPts val="3200"/>
              <a:buFont typeface="Arial"/>
              <a:buChar char="•"/>
              <a:defRPr>
                <a:solidFill>
                  <a:schemeClr val="dk1"/>
                </a:solidFill>
                <a:latin typeface="Arial"/>
                <a:ea typeface="Arial"/>
                <a:cs typeface="Arial"/>
                <a:sym typeface="Arial"/>
              </a:defRPr>
            </a:lvl1pPr>
            <a:lvl2pPr marL="914400" lvl="1" indent="-406400" algn="l">
              <a:lnSpc>
                <a:spcPct val="100000"/>
              </a:lnSpc>
              <a:spcBef>
                <a:spcPts val="560"/>
              </a:spcBef>
              <a:spcAft>
                <a:spcPts val="0"/>
              </a:spcAft>
              <a:buClr>
                <a:schemeClr val="dk1"/>
              </a:buClr>
              <a:buSzPts val="2800"/>
              <a:buFont typeface="Arial"/>
              <a:buChar char="•"/>
              <a:defRPr>
                <a:solidFill>
                  <a:schemeClr val="dk1"/>
                </a:solidFill>
                <a:latin typeface="Arial"/>
                <a:ea typeface="Arial"/>
                <a:cs typeface="Arial"/>
                <a:sym typeface="Arial"/>
              </a:defRPr>
            </a:lvl2pPr>
            <a:lvl3pPr marL="1371600" lvl="2" indent="-381000" algn="l">
              <a:lnSpc>
                <a:spcPct val="100000"/>
              </a:lnSpc>
              <a:spcBef>
                <a:spcPts val="480"/>
              </a:spcBef>
              <a:spcAft>
                <a:spcPts val="0"/>
              </a:spcAft>
              <a:buClr>
                <a:schemeClr val="dk1"/>
              </a:buClr>
              <a:buSzPts val="2400"/>
              <a:buFont typeface="Arial"/>
              <a:buChar char="•"/>
              <a:defRPr>
                <a:solidFill>
                  <a:schemeClr val="dk1"/>
                </a:solidFill>
                <a:latin typeface="Arial"/>
                <a:ea typeface="Arial"/>
                <a:cs typeface="Arial"/>
                <a:sym typeface="Arial"/>
              </a:defRPr>
            </a:lvl3pPr>
            <a:lvl4pPr marL="1828800" lvl="3" indent="-355600" algn="l">
              <a:lnSpc>
                <a:spcPct val="100000"/>
              </a:lnSpc>
              <a:spcBef>
                <a:spcPts val="400"/>
              </a:spcBef>
              <a:spcAft>
                <a:spcPts val="0"/>
              </a:spcAft>
              <a:buClr>
                <a:schemeClr val="dk1"/>
              </a:buClr>
              <a:buSzPts val="2000"/>
              <a:buFont typeface="Arial"/>
              <a:buChar char="•"/>
              <a:defRPr>
                <a:solidFill>
                  <a:schemeClr val="dk1"/>
                </a:solidFill>
                <a:latin typeface="Arial"/>
                <a:ea typeface="Arial"/>
                <a:cs typeface="Arial"/>
                <a:sym typeface="Arial"/>
              </a:defRPr>
            </a:lvl4pPr>
            <a:lvl5pPr marL="2286000" lvl="4" indent="-355600" algn="l">
              <a:lnSpc>
                <a:spcPct val="100000"/>
              </a:lnSpc>
              <a:spcBef>
                <a:spcPts val="400"/>
              </a:spcBef>
              <a:spcAft>
                <a:spcPts val="0"/>
              </a:spcAft>
              <a:buClr>
                <a:schemeClr val="dk1"/>
              </a:buClr>
              <a:buSzPts val="2000"/>
              <a:buFont typeface="Arial"/>
              <a:buChar char="•"/>
              <a:defRPr>
                <a:solidFill>
                  <a:schemeClr val="dk1"/>
                </a:solidFill>
                <a:latin typeface="Arial"/>
                <a:ea typeface="Arial"/>
                <a:cs typeface="Arial"/>
                <a:sym typeface="Aria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0135652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20_Title, Text and Chart">
  <p:cSld name="20_Title, Text and Chart">
    <p:spTree>
      <p:nvGrpSpPr>
        <p:cNvPr id="1" name="Shape 40"/>
        <p:cNvGrpSpPr/>
        <p:nvPr/>
      </p:nvGrpSpPr>
      <p:grpSpPr>
        <a:xfrm>
          <a:off x="0" y="0"/>
          <a:ext cx="0" cy="0"/>
          <a:chOff x="0" y="0"/>
          <a:chExt cx="0" cy="0"/>
        </a:xfrm>
      </p:grpSpPr>
      <p:sp>
        <p:nvSpPr>
          <p:cNvPr id="41" name="Google Shape;41;p6"/>
          <p:cNvSpPr/>
          <p:nvPr/>
        </p:nvSpPr>
        <p:spPr>
          <a:xfrm>
            <a:off x="0" y="6477000"/>
            <a:ext cx="9144000" cy="381000"/>
          </a:xfrm>
          <a:prstGeom prst="rect">
            <a:avLst/>
          </a:prstGeom>
          <a:solidFill>
            <a:srgbClr val="D8D8D8"/>
          </a:solidFill>
          <a:ln>
            <a:noFill/>
          </a:ln>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ea typeface="Arial"/>
              <a:cs typeface="Arial"/>
              <a:sym typeface="Arial"/>
            </a:endParaRPr>
          </a:p>
        </p:txBody>
      </p:sp>
      <p:sp>
        <p:nvSpPr>
          <p:cNvPr id="42" name="Google Shape;42;p6"/>
          <p:cNvSpPr txBox="1"/>
          <p:nvPr/>
        </p:nvSpPr>
        <p:spPr>
          <a:xfrm>
            <a:off x="0" y="6488113"/>
            <a:ext cx="8331200" cy="307777"/>
          </a:xfrm>
          <a:prstGeom prst="rect">
            <a:avLst/>
          </a:prstGeom>
          <a:noFill/>
          <a:ln>
            <a:noFill/>
          </a:ln>
        </p:spPr>
        <p:txBody>
          <a:bodyPr spcFirstLastPara="1" wrap="square" lIns="91425" tIns="45700" rIns="91425" bIns="45700" anchor="t" anchorCtr="0">
            <a:noAutofit/>
          </a:bodyPr>
          <a:lstStyle/>
          <a:p>
            <a:pPr>
              <a:buClr>
                <a:srgbClr val="000000"/>
              </a:buClr>
              <a:buSzPts val="1400"/>
              <a:buFont typeface="Arial"/>
              <a:buNone/>
            </a:pPr>
            <a:r>
              <a:rPr lang="en-US" sz="1400" kern="0">
                <a:solidFill>
                  <a:srgbClr val="606060"/>
                </a:solidFill>
                <a:ea typeface="Arial"/>
                <a:cs typeface="Arial"/>
                <a:sym typeface="Arial"/>
              </a:rPr>
              <a:t>Making Clean Local Energy Accessible Now						</a:t>
            </a:r>
            <a:endParaRPr sz="1400" kern="0">
              <a:solidFill>
                <a:srgbClr val="000000"/>
              </a:solidFill>
              <a:ea typeface="Arial"/>
              <a:cs typeface="Arial"/>
              <a:sym typeface="Arial"/>
            </a:endParaRPr>
          </a:p>
        </p:txBody>
      </p:sp>
      <p:sp>
        <p:nvSpPr>
          <p:cNvPr id="43" name="Google Shape;43;p6"/>
          <p:cNvSpPr/>
          <p:nvPr/>
        </p:nvSpPr>
        <p:spPr>
          <a:xfrm>
            <a:off x="0" y="0"/>
            <a:ext cx="7391400" cy="762000"/>
          </a:xfrm>
          <a:prstGeom prst="rect">
            <a:avLst/>
          </a:prstGeom>
          <a:solidFill>
            <a:srgbClr val="249CFF"/>
          </a:solidFill>
          <a:ln>
            <a:noFill/>
          </a:ln>
        </p:spPr>
        <p:txBody>
          <a:bodyPr spcFirstLastPara="1" wrap="square" lIns="91425" tIns="45700" rIns="91425" bIns="45700" anchor="ctr" anchorCtr="0">
            <a:noAutofit/>
          </a:bodyPr>
          <a:lstStyle/>
          <a:p>
            <a:pPr algn="ctr">
              <a:buClr>
                <a:srgbClr val="000000"/>
              </a:buClr>
              <a:buSzPts val="1800"/>
              <a:buFont typeface="Arial"/>
              <a:buNone/>
            </a:pPr>
            <a:r>
              <a:rPr lang="en-US" kern="0">
                <a:solidFill>
                  <a:srgbClr val="FFFFFF"/>
                </a:solidFill>
                <a:ea typeface="Arial"/>
                <a:cs typeface="Arial"/>
                <a:sym typeface="Arial"/>
              </a:rPr>
              <a:t> </a:t>
            </a:r>
            <a:endParaRPr sz="1400" kern="0">
              <a:solidFill>
                <a:srgbClr val="000000"/>
              </a:solidFill>
              <a:ea typeface="Arial"/>
              <a:cs typeface="Arial"/>
              <a:sym typeface="Arial"/>
            </a:endParaRPr>
          </a:p>
        </p:txBody>
      </p:sp>
      <p:sp>
        <p:nvSpPr>
          <p:cNvPr id="44" name="Google Shape;44;p6"/>
          <p:cNvSpPr txBox="1"/>
          <p:nvPr/>
        </p:nvSpPr>
        <p:spPr>
          <a:xfrm>
            <a:off x="8534400" y="6492875"/>
            <a:ext cx="457200" cy="365125"/>
          </a:xfrm>
          <a:prstGeom prst="rect">
            <a:avLst/>
          </a:prstGeom>
          <a:noFill/>
          <a:ln>
            <a:noFill/>
          </a:ln>
        </p:spPr>
        <p:txBody>
          <a:bodyPr spcFirstLastPara="1" wrap="square" lIns="91425" tIns="45700" rIns="91425" bIns="45700" anchor="t" anchorCtr="0">
            <a:noAutofit/>
          </a:bodyPr>
          <a:lstStyle/>
          <a:p>
            <a:pPr algn="r">
              <a:buClr>
                <a:srgbClr val="000000"/>
              </a:buClr>
              <a:buSzPts val="1400"/>
              <a:buFont typeface="Arial"/>
              <a:buNone/>
            </a:pPr>
            <a:fld id="{00000000-1234-1234-1234-123412341234}" type="slidenum">
              <a:rPr lang="en-US" sz="1400" kern="0">
                <a:solidFill>
                  <a:srgbClr val="606060"/>
                </a:solidFill>
                <a:ea typeface="Arial"/>
                <a:cs typeface="Arial"/>
                <a:sym typeface="Arial"/>
              </a:rPr>
              <a:pPr algn="r">
                <a:buClr>
                  <a:srgbClr val="000000"/>
                </a:buClr>
                <a:buSzPts val="1400"/>
                <a:buFont typeface="Arial"/>
                <a:buNone/>
              </a:pPr>
              <a:t>‹#›</a:t>
            </a:fld>
            <a:endParaRPr sz="1200" kern="0">
              <a:solidFill>
                <a:srgbClr val="606060"/>
              </a:solidFill>
              <a:ea typeface="Arial"/>
              <a:cs typeface="Arial"/>
              <a:sym typeface="Arial"/>
            </a:endParaRPr>
          </a:p>
        </p:txBody>
      </p:sp>
      <p:sp>
        <p:nvSpPr>
          <p:cNvPr id="45" name="Google Shape;45;p6"/>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24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6"/>
          <p:cNvSpPr txBox="1">
            <a:spLocks noGrp="1"/>
          </p:cNvSpPr>
          <p:nvPr>
            <p:ph type="body" idx="1"/>
          </p:nvPr>
        </p:nvSpPr>
        <p:spPr>
          <a:xfrm>
            <a:off x="457200" y="1295400"/>
            <a:ext cx="8229600" cy="4525963"/>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Clr>
                <a:schemeClr val="dk1"/>
              </a:buClr>
              <a:buSzPts val="3200"/>
              <a:buFont typeface="Arial"/>
              <a:buChar char="•"/>
              <a:defRPr>
                <a:solidFill>
                  <a:schemeClr val="dk1"/>
                </a:solidFill>
                <a:latin typeface="Arial"/>
                <a:ea typeface="Arial"/>
                <a:cs typeface="Arial"/>
                <a:sym typeface="Arial"/>
              </a:defRPr>
            </a:lvl1pPr>
            <a:lvl2pPr marL="914400" lvl="1" indent="-406400" algn="l">
              <a:lnSpc>
                <a:spcPct val="100000"/>
              </a:lnSpc>
              <a:spcBef>
                <a:spcPts val="560"/>
              </a:spcBef>
              <a:spcAft>
                <a:spcPts val="0"/>
              </a:spcAft>
              <a:buClr>
                <a:schemeClr val="dk1"/>
              </a:buClr>
              <a:buSzPts val="2800"/>
              <a:buFont typeface="Arial"/>
              <a:buChar char="•"/>
              <a:defRPr>
                <a:solidFill>
                  <a:schemeClr val="dk1"/>
                </a:solidFill>
                <a:latin typeface="Arial"/>
                <a:ea typeface="Arial"/>
                <a:cs typeface="Arial"/>
                <a:sym typeface="Arial"/>
              </a:defRPr>
            </a:lvl2pPr>
            <a:lvl3pPr marL="1371600" lvl="2" indent="-381000" algn="l">
              <a:lnSpc>
                <a:spcPct val="100000"/>
              </a:lnSpc>
              <a:spcBef>
                <a:spcPts val="480"/>
              </a:spcBef>
              <a:spcAft>
                <a:spcPts val="0"/>
              </a:spcAft>
              <a:buClr>
                <a:schemeClr val="dk1"/>
              </a:buClr>
              <a:buSzPts val="2400"/>
              <a:buFont typeface="Arial"/>
              <a:buChar char="•"/>
              <a:defRPr>
                <a:solidFill>
                  <a:schemeClr val="dk1"/>
                </a:solidFill>
                <a:latin typeface="Arial"/>
                <a:ea typeface="Arial"/>
                <a:cs typeface="Arial"/>
                <a:sym typeface="Arial"/>
              </a:defRPr>
            </a:lvl3pPr>
            <a:lvl4pPr marL="1828800" lvl="3" indent="-355600" algn="l">
              <a:lnSpc>
                <a:spcPct val="100000"/>
              </a:lnSpc>
              <a:spcBef>
                <a:spcPts val="400"/>
              </a:spcBef>
              <a:spcAft>
                <a:spcPts val="0"/>
              </a:spcAft>
              <a:buClr>
                <a:schemeClr val="dk1"/>
              </a:buClr>
              <a:buSzPts val="2000"/>
              <a:buFont typeface="Arial"/>
              <a:buChar char="•"/>
              <a:defRPr>
                <a:solidFill>
                  <a:schemeClr val="dk1"/>
                </a:solidFill>
                <a:latin typeface="Arial"/>
                <a:ea typeface="Arial"/>
                <a:cs typeface="Arial"/>
                <a:sym typeface="Arial"/>
              </a:defRPr>
            </a:lvl4pPr>
            <a:lvl5pPr marL="2286000" lvl="4" indent="-355600" algn="l">
              <a:lnSpc>
                <a:spcPct val="100000"/>
              </a:lnSpc>
              <a:spcBef>
                <a:spcPts val="400"/>
              </a:spcBef>
              <a:spcAft>
                <a:spcPts val="0"/>
              </a:spcAft>
              <a:buClr>
                <a:schemeClr val="dk1"/>
              </a:buClr>
              <a:buSzPts val="2000"/>
              <a:buFont typeface="Arial"/>
              <a:buChar char="•"/>
              <a:defRPr>
                <a:solidFill>
                  <a:schemeClr val="dk1"/>
                </a:solidFill>
                <a:latin typeface="Arial"/>
                <a:ea typeface="Arial"/>
                <a:cs typeface="Arial"/>
                <a:sym typeface="Aria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47" name="Google Shape;47;p6" descr="Clean Coalition Logo_no tagline_updated_slideshowedit_zf2 yellow_final2.pdf"/>
          <p:cNvPicPr preferRelativeResize="0"/>
          <p:nvPr/>
        </p:nvPicPr>
        <p:blipFill rotWithShape="1">
          <a:blip r:embed="rId2">
            <a:alphaModFix/>
          </a:blip>
          <a:srcRect/>
          <a:stretch/>
        </p:blipFill>
        <p:spPr>
          <a:xfrm>
            <a:off x="7531219" y="46181"/>
            <a:ext cx="1612783" cy="676656"/>
          </a:xfrm>
          <a:prstGeom prst="rect">
            <a:avLst/>
          </a:prstGeom>
          <a:noFill/>
          <a:ln>
            <a:noFill/>
          </a:ln>
        </p:spPr>
      </p:pic>
    </p:spTree>
    <p:extLst>
      <p:ext uri="{BB962C8B-B14F-4D97-AF65-F5344CB8AC3E}">
        <p14:creationId xmlns:p14="http://schemas.microsoft.com/office/powerpoint/2010/main" val="41476678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21_Title, Text and Chart">
  <p:cSld name="21_Title, Text and Chart">
    <p:spTree>
      <p:nvGrpSpPr>
        <p:cNvPr id="1" name="Shape 48"/>
        <p:cNvGrpSpPr/>
        <p:nvPr/>
      </p:nvGrpSpPr>
      <p:grpSpPr>
        <a:xfrm>
          <a:off x="0" y="0"/>
          <a:ext cx="0" cy="0"/>
          <a:chOff x="0" y="0"/>
          <a:chExt cx="0" cy="0"/>
        </a:xfrm>
      </p:grpSpPr>
      <p:sp>
        <p:nvSpPr>
          <p:cNvPr id="49" name="Google Shape;49;p7"/>
          <p:cNvSpPr/>
          <p:nvPr/>
        </p:nvSpPr>
        <p:spPr>
          <a:xfrm>
            <a:off x="0" y="6477000"/>
            <a:ext cx="9144000" cy="381000"/>
          </a:xfrm>
          <a:prstGeom prst="rect">
            <a:avLst/>
          </a:prstGeom>
          <a:solidFill>
            <a:srgbClr val="D8D8D8"/>
          </a:solidFill>
          <a:ln>
            <a:noFill/>
          </a:ln>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ea typeface="Arial"/>
              <a:cs typeface="Arial"/>
              <a:sym typeface="Arial"/>
            </a:endParaRPr>
          </a:p>
        </p:txBody>
      </p:sp>
      <p:sp>
        <p:nvSpPr>
          <p:cNvPr id="50" name="Google Shape;50;p7"/>
          <p:cNvSpPr/>
          <p:nvPr/>
        </p:nvSpPr>
        <p:spPr>
          <a:xfrm>
            <a:off x="0" y="0"/>
            <a:ext cx="7391400" cy="762000"/>
          </a:xfrm>
          <a:prstGeom prst="rect">
            <a:avLst/>
          </a:prstGeom>
          <a:solidFill>
            <a:srgbClr val="249CFF"/>
          </a:solidFill>
          <a:ln>
            <a:noFill/>
          </a:ln>
        </p:spPr>
        <p:txBody>
          <a:bodyPr spcFirstLastPara="1" wrap="square" lIns="91425" tIns="45700" rIns="91425" bIns="45700" anchor="ctr" anchorCtr="0">
            <a:noAutofit/>
          </a:bodyPr>
          <a:lstStyle/>
          <a:p>
            <a:pPr algn="ctr">
              <a:buClr>
                <a:srgbClr val="000000"/>
              </a:buClr>
              <a:buSzPts val="1800"/>
              <a:buFont typeface="Arial"/>
              <a:buNone/>
            </a:pPr>
            <a:r>
              <a:rPr lang="en-US" kern="0">
                <a:solidFill>
                  <a:srgbClr val="FFFFFF"/>
                </a:solidFill>
                <a:ea typeface="Arial"/>
                <a:cs typeface="Arial"/>
                <a:sym typeface="Arial"/>
              </a:rPr>
              <a:t> </a:t>
            </a:r>
            <a:endParaRPr sz="1400" kern="0">
              <a:solidFill>
                <a:srgbClr val="000000"/>
              </a:solidFill>
              <a:ea typeface="Arial"/>
              <a:cs typeface="Arial"/>
              <a:sym typeface="Arial"/>
            </a:endParaRPr>
          </a:p>
        </p:txBody>
      </p:sp>
      <p:sp>
        <p:nvSpPr>
          <p:cNvPr id="51" name="Google Shape;51;p7"/>
          <p:cNvSpPr txBox="1"/>
          <p:nvPr/>
        </p:nvSpPr>
        <p:spPr>
          <a:xfrm>
            <a:off x="8534400" y="6492875"/>
            <a:ext cx="457200" cy="365125"/>
          </a:xfrm>
          <a:prstGeom prst="rect">
            <a:avLst/>
          </a:prstGeom>
          <a:noFill/>
          <a:ln>
            <a:noFill/>
          </a:ln>
        </p:spPr>
        <p:txBody>
          <a:bodyPr spcFirstLastPara="1" wrap="square" lIns="91425" tIns="45700" rIns="91425" bIns="45700" anchor="t" anchorCtr="0">
            <a:noAutofit/>
          </a:bodyPr>
          <a:lstStyle/>
          <a:p>
            <a:pPr algn="r">
              <a:buClr>
                <a:srgbClr val="000000"/>
              </a:buClr>
              <a:buSzPts val="1400"/>
              <a:buFont typeface="Arial"/>
              <a:buNone/>
            </a:pPr>
            <a:fld id="{00000000-1234-1234-1234-123412341234}" type="slidenum">
              <a:rPr lang="en-US" sz="1400" kern="0">
                <a:solidFill>
                  <a:srgbClr val="606060"/>
                </a:solidFill>
                <a:ea typeface="Arial"/>
                <a:cs typeface="Arial"/>
                <a:sym typeface="Arial"/>
              </a:rPr>
              <a:pPr algn="r">
                <a:buClr>
                  <a:srgbClr val="000000"/>
                </a:buClr>
                <a:buSzPts val="1400"/>
                <a:buFont typeface="Arial"/>
                <a:buNone/>
              </a:pPr>
              <a:t>‹#›</a:t>
            </a:fld>
            <a:endParaRPr sz="1400" kern="0">
              <a:solidFill>
                <a:srgbClr val="606060"/>
              </a:solidFill>
              <a:ea typeface="Arial"/>
              <a:cs typeface="Arial"/>
              <a:sym typeface="Arial"/>
            </a:endParaRPr>
          </a:p>
        </p:txBody>
      </p:sp>
      <p:sp>
        <p:nvSpPr>
          <p:cNvPr id="52" name="Google Shape;52;p7"/>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24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7"/>
          <p:cNvSpPr txBox="1">
            <a:spLocks noGrp="1"/>
          </p:cNvSpPr>
          <p:nvPr>
            <p:ph type="body" idx="1"/>
          </p:nvPr>
        </p:nvSpPr>
        <p:spPr>
          <a:xfrm>
            <a:off x="457200" y="1295400"/>
            <a:ext cx="8229600" cy="4525963"/>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Clr>
                <a:schemeClr val="dk1"/>
              </a:buClr>
              <a:buSzPts val="3200"/>
              <a:buFont typeface="Arial"/>
              <a:buChar char="•"/>
              <a:defRPr>
                <a:solidFill>
                  <a:schemeClr val="dk1"/>
                </a:solidFill>
                <a:latin typeface="Arial"/>
                <a:ea typeface="Arial"/>
                <a:cs typeface="Arial"/>
                <a:sym typeface="Arial"/>
              </a:defRPr>
            </a:lvl1pPr>
            <a:lvl2pPr marL="914400" lvl="1" indent="-406400" algn="l">
              <a:lnSpc>
                <a:spcPct val="100000"/>
              </a:lnSpc>
              <a:spcBef>
                <a:spcPts val="560"/>
              </a:spcBef>
              <a:spcAft>
                <a:spcPts val="0"/>
              </a:spcAft>
              <a:buClr>
                <a:schemeClr val="dk1"/>
              </a:buClr>
              <a:buSzPts val="2800"/>
              <a:buFont typeface="Arial"/>
              <a:buChar char="•"/>
              <a:defRPr>
                <a:solidFill>
                  <a:schemeClr val="dk1"/>
                </a:solidFill>
                <a:latin typeface="Arial"/>
                <a:ea typeface="Arial"/>
                <a:cs typeface="Arial"/>
                <a:sym typeface="Arial"/>
              </a:defRPr>
            </a:lvl2pPr>
            <a:lvl3pPr marL="1371600" lvl="2" indent="-381000" algn="l">
              <a:lnSpc>
                <a:spcPct val="100000"/>
              </a:lnSpc>
              <a:spcBef>
                <a:spcPts val="480"/>
              </a:spcBef>
              <a:spcAft>
                <a:spcPts val="0"/>
              </a:spcAft>
              <a:buClr>
                <a:schemeClr val="dk1"/>
              </a:buClr>
              <a:buSzPts val="2400"/>
              <a:buFont typeface="Arial"/>
              <a:buChar char="•"/>
              <a:defRPr>
                <a:solidFill>
                  <a:schemeClr val="dk1"/>
                </a:solidFill>
                <a:latin typeface="Arial"/>
                <a:ea typeface="Arial"/>
                <a:cs typeface="Arial"/>
                <a:sym typeface="Arial"/>
              </a:defRPr>
            </a:lvl3pPr>
            <a:lvl4pPr marL="1828800" lvl="3" indent="-355600" algn="l">
              <a:lnSpc>
                <a:spcPct val="100000"/>
              </a:lnSpc>
              <a:spcBef>
                <a:spcPts val="400"/>
              </a:spcBef>
              <a:spcAft>
                <a:spcPts val="0"/>
              </a:spcAft>
              <a:buClr>
                <a:schemeClr val="dk1"/>
              </a:buClr>
              <a:buSzPts val="2000"/>
              <a:buFont typeface="Arial"/>
              <a:buChar char="•"/>
              <a:defRPr>
                <a:solidFill>
                  <a:schemeClr val="dk1"/>
                </a:solidFill>
                <a:latin typeface="Arial"/>
                <a:ea typeface="Arial"/>
                <a:cs typeface="Arial"/>
                <a:sym typeface="Arial"/>
              </a:defRPr>
            </a:lvl4pPr>
            <a:lvl5pPr marL="2286000" lvl="4" indent="-355600" algn="l">
              <a:lnSpc>
                <a:spcPct val="100000"/>
              </a:lnSpc>
              <a:spcBef>
                <a:spcPts val="400"/>
              </a:spcBef>
              <a:spcAft>
                <a:spcPts val="0"/>
              </a:spcAft>
              <a:buClr>
                <a:schemeClr val="dk1"/>
              </a:buClr>
              <a:buSzPts val="2000"/>
              <a:buFont typeface="Arial"/>
              <a:buChar char="•"/>
              <a:defRPr>
                <a:solidFill>
                  <a:schemeClr val="dk1"/>
                </a:solidFill>
                <a:latin typeface="Arial"/>
                <a:ea typeface="Arial"/>
                <a:cs typeface="Arial"/>
                <a:sym typeface="Aria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54" name="Google Shape;54;p7"/>
          <p:cNvSpPr txBox="1"/>
          <p:nvPr/>
        </p:nvSpPr>
        <p:spPr>
          <a:xfrm>
            <a:off x="0" y="6488113"/>
            <a:ext cx="8331200" cy="307777"/>
          </a:xfrm>
          <a:prstGeom prst="rect">
            <a:avLst/>
          </a:prstGeom>
          <a:noFill/>
          <a:ln>
            <a:noFill/>
          </a:ln>
        </p:spPr>
        <p:txBody>
          <a:bodyPr spcFirstLastPara="1" wrap="square" lIns="91425" tIns="45700" rIns="91425" bIns="45700" anchor="t" anchorCtr="0">
            <a:noAutofit/>
          </a:bodyPr>
          <a:lstStyle/>
          <a:p>
            <a:pPr>
              <a:buClr>
                <a:srgbClr val="000000"/>
              </a:buClr>
              <a:buSzPts val="1400"/>
              <a:buFont typeface="Arial"/>
              <a:buNone/>
            </a:pPr>
            <a:r>
              <a:rPr lang="en-US" sz="1400" kern="0">
                <a:solidFill>
                  <a:srgbClr val="606060"/>
                </a:solidFill>
                <a:ea typeface="Arial"/>
                <a:cs typeface="Arial"/>
                <a:sym typeface="Arial"/>
              </a:rPr>
              <a:t>Making Clean Local Energy Accessible Now						</a:t>
            </a:r>
            <a:endParaRPr sz="1400" kern="0">
              <a:solidFill>
                <a:srgbClr val="000000"/>
              </a:solidFill>
              <a:ea typeface="Arial"/>
              <a:cs typeface="Arial"/>
              <a:sym typeface="Arial"/>
            </a:endParaRPr>
          </a:p>
        </p:txBody>
      </p:sp>
      <p:pic>
        <p:nvPicPr>
          <p:cNvPr id="55" name="Google Shape;55;p7" descr="Clean Coalition Logo_no tagline_updated_slideshowedit_zf2 yellow_final2.pdf"/>
          <p:cNvPicPr preferRelativeResize="0"/>
          <p:nvPr/>
        </p:nvPicPr>
        <p:blipFill rotWithShape="1">
          <a:blip r:embed="rId2">
            <a:alphaModFix/>
          </a:blip>
          <a:srcRect/>
          <a:stretch/>
        </p:blipFill>
        <p:spPr>
          <a:xfrm>
            <a:off x="7531219" y="46181"/>
            <a:ext cx="1612783" cy="676656"/>
          </a:xfrm>
          <a:prstGeom prst="rect">
            <a:avLst/>
          </a:prstGeom>
          <a:noFill/>
          <a:ln>
            <a:noFill/>
          </a:ln>
        </p:spPr>
      </p:pic>
    </p:spTree>
    <p:extLst>
      <p:ext uri="{BB962C8B-B14F-4D97-AF65-F5344CB8AC3E}">
        <p14:creationId xmlns:p14="http://schemas.microsoft.com/office/powerpoint/2010/main" val="26088807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23_Title, Text and Chart">
  <p:cSld name="23_Title, Text and Chart">
    <p:spTree>
      <p:nvGrpSpPr>
        <p:cNvPr id="1" name="Shape 56"/>
        <p:cNvGrpSpPr/>
        <p:nvPr/>
      </p:nvGrpSpPr>
      <p:grpSpPr>
        <a:xfrm>
          <a:off x="0" y="0"/>
          <a:ext cx="0" cy="0"/>
          <a:chOff x="0" y="0"/>
          <a:chExt cx="0" cy="0"/>
        </a:xfrm>
      </p:grpSpPr>
      <p:sp>
        <p:nvSpPr>
          <p:cNvPr id="57" name="Google Shape;57;p8"/>
          <p:cNvSpPr/>
          <p:nvPr/>
        </p:nvSpPr>
        <p:spPr>
          <a:xfrm>
            <a:off x="0" y="6477000"/>
            <a:ext cx="9144000" cy="381000"/>
          </a:xfrm>
          <a:prstGeom prst="rect">
            <a:avLst/>
          </a:prstGeom>
          <a:solidFill>
            <a:srgbClr val="D8D8D8"/>
          </a:solidFill>
          <a:ln>
            <a:noFill/>
          </a:ln>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ea typeface="Arial"/>
              <a:cs typeface="Arial"/>
              <a:sym typeface="Arial"/>
            </a:endParaRPr>
          </a:p>
        </p:txBody>
      </p:sp>
      <p:sp>
        <p:nvSpPr>
          <p:cNvPr id="58" name="Google Shape;58;p8"/>
          <p:cNvSpPr txBox="1"/>
          <p:nvPr/>
        </p:nvSpPr>
        <p:spPr>
          <a:xfrm>
            <a:off x="0" y="6488113"/>
            <a:ext cx="4724400" cy="336550"/>
          </a:xfrm>
          <a:prstGeom prst="rect">
            <a:avLst/>
          </a:prstGeom>
          <a:noFill/>
          <a:ln>
            <a:noFill/>
          </a:ln>
        </p:spPr>
        <p:txBody>
          <a:bodyPr spcFirstLastPara="1" wrap="square" lIns="91425" tIns="45700" rIns="91425" bIns="45700" anchor="t" anchorCtr="0">
            <a:noAutofit/>
          </a:bodyPr>
          <a:lstStyle/>
          <a:p>
            <a:pPr>
              <a:buClr>
                <a:srgbClr val="000000"/>
              </a:buClr>
              <a:buSzPts val="1600"/>
              <a:buFont typeface="Arial"/>
              <a:buNone/>
            </a:pPr>
            <a:r>
              <a:rPr lang="en-US" sz="1600" kern="0">
                <a:solidFill>
                  <a:srgbClr val="595959"/>
                </a:solidFill>
                <a:ea typeface="Arial"/>
                <a:cs typeface="Arial"/>
                <a:sym typeface="Arial"/>
              </a:rPr>
              <a:t>Making Clean Local Energy Accessible Now</a:t>
            </a:r>
            <a:endParaRPr kern="0">
              <a:solidFill>
                <a:srgbClr val="595959"/>
              </a:solidFill>
              <a:ea typeface="Arial"/>
              <a:cs typeface="Arial"/>
              <a:sym typeface="Arial"/>
            </a:endParaRPr>
          </a:p>
        </p:txBody>
      </p:sp>
      <p:sp>
        <p:nvSpPr>
          <p:cNvPr id="59" name="Google Shape;59;p8"/>
          <p:cNvSpPr/>
          <p:nvPr/>
        </p:nvSpPr>
        <p:spPr>
          <a:xfrm>
            <a:off x="0" y="0"/>
            <a:ext cx="7391400" cy="762000"/>
          </a:xfrm>
          <a:prstGeom prst="rect">
            <a:avLst/>
          </a:prstGeom>
          <a:solidFill>
            <a:srgbClr val="249CFF"/>
          </a:solidFill>
          <a:ln>
            <a:noFill/>
          </a:ln>
        </p:spPr>
        <p:txBody>
          <a:bodyPr spcFirstLastPara="1" wrap="square" lIns="91425" tIns="45700" rIns="91425" bIns="45700" anchor="ctr" anchorCtr="0">
            <a:noAutofit/>
          </a:bodyPr>
          <a:lstStyle/>
          <a:p>
            <a:pPr algn="ctr">
              <a:buClr>
                <a:srgbClr val="000000"/>
              </a:buClr>
              <a:buSzPts val="1800"/>
              <a:buFont typeface="Arial"/>
              <a:buNone/>
            </a:pPr>
            <a:r>
              <a:rPr lang="en-US" kern="0">
                <a:solidFill>
                  <a:srgbClr val="FFFFFF"/>
                </a:solidFill>
                <a:ea typeface="Arial"/>
                <a:cs typeface="Arial"/>
                <a:sym typeface="Arial"/>
              </a:rPr>
              <a:t> </a:t>
            </a:r>
            <a:endParaRPr sz="1400" kern="0">
              <a:solidFill>
                <a:srgbClr val="000000"/>
              </a:solidFill>
              <a:ea typeface="Arial"/>
              <a:cs typeface="Arial"/>
              <a:sym typeface="Arial"/>
            </a:endParaRPr>
          </a:p>
        </p:txBody>
      </p:sp>
      <p:sp>
        <p:nvSpPr>
          <p:cNvPr id="60" name="Google Shape;60;p8"/>
          <p:cNvSpPr txBox="1"/>
          <p:nvPr/>
        </p:nvSpPr>
        <p:spPr>
          <a:xfrm>
            <a:off x="8534400" y="6492875"/>
            <a:ext cx="457200" cy="365125"/>
          </a:xfrm>
          <a:prstGeom prst="rect">
            <a:avLst/>
          </a:prstGeom>
          <a:noFill/>
          <a:ln>
            <a:noFill/>
          </a:ln>
        </p:spPr>
        <p:txBody>
          <a:bodyPr spcFirstLastPara="1" wrap="square" lIns="91425" tIns="45700" rIns="91425" bIns="45700" anchor="t" anchorCtr="0">
            <a:noAutofit/>
          </a:bodyPr>
          <a:lstStyle/>
          <a:p>
            <a:pPr algn="r">
              <a:buClr>
                <a:srgbClr val="000000"/>
              </a:buClr>
              <a:buSzPts val="1200"/>
              <a:buFont typeface="Arial"/>
              <a:buNone/>
            </a:pPr>
            <a:fld id="{00000000-1234-1234-1234-123412341234}" type="slidenum">
              <a:rPr lang="en-US" sz="1200" kern="0">
                <a:solidFill>
                  <a:srgbClr val="000000"/>
                </a:solidFill>
                <a:ea typeface="Arial"/>
                <a:cs typeface="Arial"/>
                <a:sym typeface="Arial"/>
              </a:rPr>
              <a:pPr algn="r">
                <a:buClr>
                  <a:srgbClr val="000000"/>
                </a:buClr>
                <a:buSzPts val="1200"/>
                <a:buFont typeface="Arial"/>
                <a:buNone/>
              </a:pPr>
              <a:t>‹#›</a:t>
            </a:fld>
            <a:endParaRPr sz="1200" kern="0">
              <a:solidFill>
                <a:srgbClr val="013D21"/>
              </a:solidFill>
              <a:ea typeface="Arial"/>
              <a:cs typeface="Arial"/>
              <a:sym typeface="Arial"/>
            </a:endParaRPr>
          </a:p>
        </p:txBody>
      </p:sp>
      <p:sp>
        <p:nvSpPr>
          <p:cNvPr id="61" name="Google Shape;61;p8"/>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24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8"/>
          <p:cNvSpPr txBox="1">
            <a:spLocks noGrp="1"/>
          </p:cNvSpPr>
          <p:nvPr>
            <p:ph type="body" idx="1"/>
          </p:nvPr>
        </p:nvSpPr>
        <p:spPr>
          <a:xfrm>
            <a:off x="457200" y="1295400"/>
            <a:ext cx="8229600" cy="4525963"/>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SzPts val="3200"/>
              <a:buFont typeface="Arial"/>
              <a:buChar char="•"/>
              <a:defRPr>
                <a:solidFill>
                  <a:srgbClr val="595959"/>
                </a:solidFill>
              </a:defRPr>
            </a:lvl1pPr>
            <a:lvl2pPr marL="914400" lvl="1" indent="-406400" algn="l">
              <a:lnSpc>
                <a:spcPct val="100000"/>
              </a:lnSpc>
              <a:spcBef>
                <a:spcPts val="560"/>
              </a:spcBef>
              <a:spcAft>
                <a:spcPts val="0"/>
              </a:spcAft>
              <a:buSzPts val="2800"/>
              <a:buFont typeface="Arial"/>
              <a:buChar char="•"/>
              <a:defRPr>
                <a:solidFill>
                  <a:srgbClr val="595959"/>
                </a:solidFill>
              </a:defRPr>
            </a:lvl2pPr>
            <a:lvl3pPr marL="1371600" lvl="2" indent="-381000" algn="l">
              <a:lnSpc>
                <a:spcPct val="100000"/>
              </a:lnSpc>
              <a:spcBef>
                <a:spcPts val="480"/>
              </a:spcBef>
              <a:spcAft>
                <a:spcPts val="0"/>
              </a:spcAft>
              <a:buSzPts val="2400"/>
              <a:buFont typeface="Arial"/>
              <a:buChar char="•"/>
              <a:defRPr>
                <a:solidFill>
                  <a:srgbClr val="595959"/>
                </a:solidFill>
              </a:defRPr>
            </a:lvl3pPr>
            <a:lvl4pPr marL="1828800" lvl="3" indent="-355600" algn="l">
              <a:lnSpc>
                <a:spcPct val="100000"/>
              </a:lnSpc>
              <a:spcBef>
                <a:spcPts val="400"/>
              </a:spcBef>
              <a:spcAft>
                <a:spcPts val="0"/>
              </a:spcAft>
              <a:buClr>
                <a:srgbClr val="595959"/>
              </a:buClr>
              <a:buSzPts val="2000"/>
              <a:buFont typeface="Arial"/>
              <a:buChar char="•"/>
              <a:defRPr>
                <a:solidFill>
                  <a:srgbClr val="595959"/>
                </a:solidFill>
              </a:defRPr>
            </a:lvl4pPr>
            <a:lvl5pPr marL="2286000" lvl="4" indent="-355600" algn="l">
              <a:lnSpc>
                <a:spcPct val="100000"/>
              </a:lnSpc>
              <a:spcBef>
                <a:spcPts val="400"/>
              </a:spcBef>
              <a:spcAft>
                <a:spcPts val="0"/>
              </a:spcAft>
              <a:buClr>
                <a:srgbClr val="595959"/>
              </a:buClr>
              <a:buSzPts val="2000"/>
              <a:buFont typeface="Arial"/>
              <a:buChar char="•"/>
              <a:defRPr>
                <a:solidFill>
                  <a:srgbClr val="595959"/>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63" name="Google Shape;63;p8" descr="Clean Coalition Logo_no tagline_updated_slideshowedit_zf2 yellow_final2.pdf"/>
          <p:cNvPicPr preferRelativeResize="0"/>
          <p:nvPr/>
        </p:nvPicPr>
        <p:blipFill rotWithShape="1">
          <a:blip r:embed="rId2">
            <a:alphaModFix/>
          </a:blip>
          <a:srcRect/>
          <a:stretch/>
        </p:blipFill>
        <p:spPr>
          <a:xfrm>
            <a:off x="7531217" y="46181"/>
            <a:ext cx="1612783" cy="676656"/>
          </a:xfrm>
          <a:prstGeom prst="rect">
            <a:avLst/>
          </a:prstGeom>
          <a:noFill/>
          <a:ln>
            <a:noFill/>
          </a:ln>
        </p:spPr>
      </p:pic>
    </p:spTree>
    <p:extLst>
      <p:ext uri="{BB962C8B-B14F-4D97-AF65-F5344CB8AC3E}">
        <p14:creationId xmlns:p14="http://schemas.microsoft.com/office/powerpoint/2010/main" val="5289581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4_Title, Text and Chart">
  <p:cSld name="4_Title, Text and Chart">
    <p:spTree>
      <p:nvGrpSpPr>
        <p:cNvPr id="1" name="Shape 64"/>
        <p:cNvGrpSpPr/>
        <p:nvPr/>
      </p:nvGrpSpPr>
      <p:grpSpPr>
        <a:xfrm>
          <a:off x="0" y="0"/>
          <a:ext cx="0" cy="0"/>
          <a:chOff x="0" y="0"/>
          <a:chExt cx="0" cy="0"/>
        </a:xfrm>
      </p:grpSpPr>
      <p:sp>
        <p:nvSpPr>
          <p:cNvPr id="65" name="Google Shape;65;p9"/>
          <p:cNvSpPr/>
          <p:nvPr/>
        </p:nvSpPr>
        <p:spPr>
          <a:xfrm>
            <a:off x="0" y="6477000"/>
            <a:ext cx="9144000" cy="381000"/>
          </a:xfrm>
          <a:prstGeom prst="rect">
            <a:avLst/>
          </a:prstGeom>
          <a:solidFill>
            <a:srgbClr val="D8D8D8"/>
          </a:solidFill>
          <a:ln>
            <a:noFill/>
          </a:ln>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ea typeface="Arial"/>
              <a:cs typeface="Arial"/>
              <a:sym typeface="Arial"/>
            </a:endParaRPr>
          </a:p>
        </p:txBody>
      </p:sp>
      <p:sp>
        <p:nvSpPr>
          <p:cNvPr id="66" name="Google Shape;66;p9"/>
          <p:cNvSpPr txBox="1"/>
          <p:nvPr/>
        </p:nvSpPr>
        <p:spPr>
          <a:xfrm>
            <a:off x="0" y="6488113"/>
            <a:ext cx="4724400" cy="336550"/>
          </a:xfrm>
          <a:prstGeom prst="rect">
            <a:avLst/>
          </a:prstGeom>
          <a:noFill/>
          <a:ln>
            <a:noFill/>
          </a:ln>
        </p:spPr>
        <p:txBody>
          <a:bodyPr spcFirstLastPara="1" wrap="square" lIns="91425" tIns="45700" rIns="91425" bIns="45700" anchor="t" anchorCtr="0">
            <a:noAutofit/>
          </a:bodyPr>
          <a:lstStyle/>
          <a:p>
            <a:pPr>
              <a:buClr>
                <a:srgbClr val="000000"/>
              </a:buClr>
              <a:buSzPts val="1600"/>
              <a:buFont typeface="Arial"/>
              <a:buNone/>
            </a:pPr>
            <a:r>
              <a:rPr lang="en-US" sz="1600" kern="0">
                <a:solidFill>
                  <a:srgbClr val="595959"/>
                </a:solidFill>
                <a:ea typeface="Arial"/>
                <a:cs typeface="Arial"/>
                <a:sym typeface="Arial"/>
              </a:rPr>
              <a:t>Making Clean Local Energy Accessible Now</a:t>
            </a:r>
            <a:endParaRPr kern="0">
              <a:solidFill>
                <a:srgbClr val="595959"/>
              </a:solidFill>
              <a:ea typeface="Arial"/>
              <a:cs typeface="Arial"/>
              <a:sym typeface="Arial"/>
            </a:endParaRPr>
          </a:p>
        </p:txBody>
      </p:sp>
      <p:sp>
        <p:nvSpPr>
          <p:cNvPr id="67" name="Google Shape;67;p9"/>
          <p:cNvSpPr/>
          <p:nvPr/>
        </p:nvSpPr>
        <p:spPr>
          <a:xfrm>
            <a:off x="0" y="0"/>
            <a:ext cx="7391400" cy="762000"/>
          </a:xfrm>
          <a:prstGeom prst="rect">
            <a:avLst/>
          </a:prstGeom>
          <a:solidFill>
            <a:srgbClr val="249CFF"/>
          </a:solidFill>
          <a:ln>
            <a:noFill/>
          </a:ln>
        </p:spPr>
        <p:txBody>
          <a:bodyPr spcFirstLastPara="1" wrap="square" lIns="91425" tIns="45700" rIns="91425" bIns="45700" anchor="ctr" anchorCtr="0">
            <a:noAutofit/>
          </a:bodyPr>
          <a:lstStyle/>
          <a:p>
            <a:pPr algn="ctr">
              <a:buClr>
                <a:srgbClr val="000000"/>
              </a:buClr>
              <a:buSzPts val="1800"/>
              <a:buFont typeface="Arial"/>
              <a:buNone/>
            </a:pPr>
            <a:r>
              <a:rPr lang="en-US" kern="0">
                <a:solidFill>
                  <a:srgbClr val="FFFFFF"/>
                </a:solidFill>
                <a:ea typeface="Arial"/>
                <a:cs typeface="Arial"/>
                <a:sym typeface="Arial"/>
              </a:rPr>
              <a:t> </a:t>
            </a:r>
            <a:endParaRPr sz="1400" kern="0">
              <a:solidFill>
                <a:srgbClr val="000000"/>
              </a:solidFill>
              <a:ea typeface="Arial"/>
              <a:cs typeface="Arial"/>
              <a:sym typeface="Arial"/>
            </a:endParaRPr>
          </a:p>
        </p:txBody>
      </p:sp>
      <p:sp>
        <p:nvSpPr>
          <p:cNvPr id="68" name="Google Shape;68;p9"/>
          <p:cNvSpPr txBox="1"/>
          <p:nvPr/>
        </p:nvSpPr>
        <p:spPr>
          <a:xfrm>
            <a:off x="8534400" y="6492875"/>
            <a:ext cx="457200" cy="365125"/>
          </a:xfrm>
          <a:prstGeom prst="rect">
            <a:avLst/>
          </a:prstGeom>
          <a:noFill/>
          <a:ln>
            <a:noFill/>
          </a:ln>
        </p:spPr>
        <p:txBody>
          <a:bodyPr spcFirstLastPara="1" wrap="square" lIns="91425" tIns="45700" rIns="91425" bIns="45700" anchor="t" anchorCtr="0">
            <a:noAutofit/>
          </a:bodyPr>
          <a:lstStyle/>
          <a:p>
            <a:pPr algn="r">
              <a:buClr>
                <a:srgbClr val="000000"/>
              </a:buClr>
              <a:buSzPts val="1200"/>
              <a:buFont typeface="Arial"/>
              <a:buNone/>
            </a:pPr>
            <a:fld id="{00000000-1234-1234-1234-123412341234}" type="slidenum">
              <a:rPr lang="en-US" sz="1200" kern="0">
                <a:solidFill>
                  <a:srgbClr val="000000"/>
                </a:solidFill>
                <a:ea typeface="Arial"/>
                <a:cs typeface="Arial"/>
                <a:sym typeface="Arial"/>
              </a:rPr>
              <a:pPr algn="r">
                <a:buClr>
                  <a:srgbClr val="000000"/>
                </a:buClr>
                <a:buSzPts val="1200"/>
                <a:buFont typeface="Arial"/>
                <a:buNone/>
              </a:pPr>
              <a:t>‹#›</a:t>
            </a:fld>
            <a:endParaRPr sz="1200" kern="0">
              <a:solidFill>
                <a:srgbClr val="013D21"/>
              </a:solidFill>
              <a:ea typeface="Arial"/>
              <a:cs typeface="Arial"/>
              <a:sym typeface="Arial"/>
            </a:endParaRPr>
          </a:p>
        </p:txBody>
      </p:sp>
      <p:sp>
        <p:nvSpPr>
          <p:cNvPr id="69" name="Google Shape;69;p9"/>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24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9"/>
          <p:cNvSpPr txBox="1">
            <a:spLocks noGrp="1"/>
          </p:cNvSpPr>
          <p:nvPr>
            <p:ph type="body" idx="1"/>
          </p:nvPr>
        </p:nvSpPr>
        <p:spPr>
          <a:xfrm>
            <a:off x="457200" y="1295400"/>
            <a:ext cx="8229600" cy="4525963"/>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Clr>
                <a:schemeClr val="dk1"/>
              </a:buClr>
              <a:buSzPts val="3200"/>
              <a:buFont typeface="Arial"/>
              <a:buChar char="•"/>
              <a:defRPr>
                <a:solidFill>
                  <a:schemeClr val="dk1"/>
                </a:solidFill>
              </a:defRPr>
            </a:lvl1pPr>
            <a:lvl2pPr marL="914400" lvl="1" indent="-406400" algn="l">
              <a:lnSpc>
                <a:spcPct val="100000"/>
              </a:lnSpc>
              <a:spcBef>
                <a:spcPts val="560"/>
              </a:spcBef>
              <a:spcAft>
                <a:spcPts val="0"/>
              </a:spcAft>
              <a:buClr>
                <a:schemeClr val="dk1"/>
              </a:buClr>
              <a:buSzPts val="2800"/>
              <a:buFont typeface="Arial"/>
              <a:buChar char="•"/>
              <a:defRPr>
                <a:solidFill>
                  <a:schemeClr val="dk1"/>
                </a:solidFill>
              </a:defRPr>
            </a:lvl2pPr>
            <a:lvl3pPr marL="1371600" lvl="2" indent="-381000" algn="l">
              <a:lnSpc>
                <a:spcPct val="100000"/>
              </a:lnSpc>
              <a:spcBef>
                <a:spcPts val="480"/>
              </a:spcBef>
              <a:spcAft>
                <a:spcPts val="0"/>
              </a:spcAft>
              <a:buClr>
                <a:schemeClr val="dk1"/>
              </a:buClr>
              <a:buSzPts val="2400"/>
              <a:buFont typeface="Arial"/>
              <a:buChar char="•"/>
              <a:defRPr>
                <a:solidFill>
                  <a:schemeClr val="dk1"/>
                </a:solidFill>
              </a:defRPr>
            </a:lvl3pPr>
            <a:lvl4pPr marL="1828800" lvl="3" indent="-355600" algn="l">
              <a:lnSpc>
                <a:spcPct val="100000"/>
              </a:lnSpc>
              <a:spcBef>
                <a:spcPts val="400"/>
              </a:spcBef>
              <a:spcAft>
                <a:spcPts val="0"/>
              </a:spcAft>
              <a:buClr>
                <a:schemeClr val="dk1"/>
              </a:buClr>
              <a:buSzPts val="2000"/>
              <a:buFont typeface="Arial"/>
              <a:buChar char="•"/>
              <a:defRPr>
                <a:solidFill>
                  <a:schemeClr val="dk1"/>
                </a:solidFill>
              </a:defRPr>
            </a:lvl4pPr>
            <a:lvl5pPr marL="2286000" lvl="4" indent="-355600" algn="l">
              <a:lnSpc>
                <a:spcPct val="100000"/>
              </a:lnSpc>
              <a:spcBef>
                <a:spcPts val="400"/>
              </a:spcBef>
              <a:spcAft>
                <a:spcPts val="0"/>
              </a:spcAft>
              <a:buClr>
                <a:schemeClr val="dk1"/>
              </a:buClr>
              <a:buSzPts val="2000"/>
              <a:buFont typeface="Arial"/>
              <a:buChar char="•"/>
              <a:defRPr>
                <a:solidFill>
                  <a:schemeClr val="dk1"/>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71" name="Google Shape;71;p9" descr="Clean Coalition Logo_no tagline_updated_slideshowedit_zf2 yellow_final2.pdf"/>
          <p:cNvPicPr preferRelativeResize="0"/>
          <p:nvPr/>
        </p:nvPicPr>
        <p:blipFill rotWithShape="1">
          <a:blip r:embed="rId2">
            <a:alphaModFix/>
          </a:blip>
          <a:srcRect/>
          <a:stretch/>
        </p:blipFill>
        <p:spPr>
          <a:xfrm>
            <a:off x="7531217" y="46181"/>
            <a:ext cx="1612783" cy="676656"/>
          </a:xfrm>
          <a:prstGeom prst="rect">
            <a:avLst/>
          </a:prstGeom>
          <a:noFill/>
          <a:ln>
            <a:noFill/>
          </a:ln>
        </p:spPr>
      </p:pic>
    </p:spTree>
    <p:extLst>
      <p:ext uri="{BB962C8B-B14F-4D97-AF65-F5344CB8AC3E}">
        <p14:creationId xmlns:p14="http://schemas.microsoft.com/office/powerpoint/2010/main" val="21569371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1_Title Slide" type="title">
  <p:cSld name="1_Title Slide">
    <p:spTree>
      <p:nvGrpSpPr>
        <p:cNvPr id="1" name="Shape 12"/>
        <p:cNvGrpSpPr/>
        <p:nvPr/>
      </p:nvGrpSpPr>
      <p:grpSpPr>
        <a:xfrm>
          <a:off x="0" y="0"/>
          <a:ext cx="0" cy="0"/>
          <a:chOff x="0" y="0"/>
          <a:chExt cx="0" cy="0"/>
        </a:xfrm>
      </p:grpSpPr>
      <p:sp>
        <p:nvSpPr>
          <p:cNvPr id="13" name="Google Shape;13;p2"/>
          <p:cNvSpPr/>
          <p:nvPr/>
        </p:nvSpPr>
        <p:spPr>
          <a:xfrm>
            <a:off x="0" y="3124200"/>
            <a:ext cx="9144000" cy="3352800"/>
          </a:xfrm>
          <a:prstGeom prst="rect">
            <a:avLst/>
          </a:prstGeom>
          <a:solidFill>
            <a:srgbClr val="249CF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ea typeface="Arial"/>
              <a:cs typeface="Arial"/>
              <a:sym typeface="Arial"/>
            </a:endParaRPr>
          </a:p>
        </p:txBody>
      </p:sp>
      <p:sp>
        <p:nvSpPr>
          <p:cNvPr id="14" name="Google Shape;14;p2"/>
          <p:cNvSpPr/>
          <p:nvPr/>
        </p:nvSpPr>
        <p:spPr>
          <a:xfrm>
            <a:off x="0" y="6477000"/>
            <a:ext cx="9144000" cy="381000"/>
          </a:xfrm>
          <a:prstGeom prst="rect">
            <a:avLst/>
          </a:prstGeom>
          <a:solidFill>
            <a:srgbClr val="D8D8D8"/>
          </a:solidFill>
          <a:ln>
            <a:noFill/>
          </a:ln>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ea typeface="Arial"/>
              <a:cs typeface="Arial"/>
              <a:sym typeface="Arial"/>
            </a:endParaRPr>
          </a:p>
        </p:txBody>
      </p:sp>
      <p:sp>
        <p:nvSpPr>
          <p:cNvPr id="15" name="Google Shape;15;p2"/>
          <p:cNvSpPr txBox="1"/>
          <p:nvPr/>
        </p:nvSpPr>
        <p:spPr>
          <a:xfrm>
            <a:off x="0" y="6488113"/>
            <a:ext cx="5562600" cy="307777"/>
          </a:xfrm>
          <a:prstGeom prst="rect">
            <a:avLst/>
          </a:prstGeom>
          <a:noFill/>
          <a:ln>
            <a:noFill/>
          </a:ln>
        </p:spPr>
        <p:txBody>
          <a:bodyPr spcFirstLastPara="1" wrap="square" lIns="91425" tIns="45700" rIns="91425" bIns="45700" anchor="t" anchorCtr="0">
            <a:noAutofit/>
          </a:bodyPr>
          <a:lstStyle/>
          <a:p>
            <a:pPr>
              <a:buClr>
                <a:srgbClr val="000000"/>
              </a:buClr>
              <a:buSzPts val="1400"/>
              <a:buFont typeface="Arial"/>
              <a:buNone/>
            </a:pPr>
            <a:r>
              <a:rPr lang="en-US" sz="1400" kern="0">
                <a:solidFill>
                  <a:srgbClr val="606060"/>
                </a:solidFill>
                <a:ea typeface="Arial"/>
                <a:cs typeface="Arial"/>
                <a:sym typeface="Arial"/>
              </a:rPr>
              <a:t>Making Clean Local Energy Accessible Now</a:t>
            </a:r>
            <a:endParaRPr sz="1400" kern="0">
              <a:solidFill>
                <a:srgbClr val="000000"/>
              </a:solidFill>
              <a:ea typeface="Arial"/>
              <a:cs typeface="Arial"/>
              <a:sym typeface="Arial"/>
            </a:endParaRPr>
          </a:p>
        </p:txBody>
      </p:sp>
      <p:sp>
        <p:nvSpPr>
          <p:cNvPr id="16" name="Google Shape;16;p2"/>
          <p:cNvSpPr txBox="1">
            <a:spLocks noGrp="1"/>
          </p:cNvSpPr>
          <p:nvPr>
            <p:ph type="subTitle" idx="1"/>
          </p:nvPr>
        </p:nvSpPr>
        <p:spPr>
          <a:xfrm>
            <a:off x="990600" y="5300663"/>
            <a:ext cx="7161213" cy="841375"/>
          </a:xfrm>
          <a:prstGeom prst="rect">
            <a:avLst/>
          </a:prstGeom>
          <a:noFill/>
          <a:ln>
            <a:noFill/>
          </a:ln>
        </p:spPr>
        <p:txBody>
          <a:bodyPr spcFirstLastPara="1" wrap="square" lIns="91425" tIns="45700" rIns="91425" bIns="45700" anchor="t" anchorCtr="0">
            <a:noAutofit/>
          </a:bodyPr>
          <a:lstStyle>
            <a:lvl1pPr lvl="0" algn="ctr">
              <a:lnSpc>
                <a:spcPct val="100000"/>
              </a:lnSpc>
              <a:spcBef>
                <a:spcPts val="480"/>
              </a:spcBef>
              <a:spcAft>
                <a:spcPts val="0"/>
              </a:spcAft>
              <a:buSzPts val="2400"/>
              <a:buFont typeface="Arial"/>
              <a:buNone/>
              <a:defRPr sz="2400">
                <a:solidFill>
                  <a:schemeClr val="dk1"/>
                </a:solidFill>
              </a:defRPr>
            </a:lvl1pPr>
            <a:lvl2pPr lvl="1" algn="l">
              <a:lnSpc>
                <a:spcPct val="100000"/>
              </a:lnSpc>
              <a:spcBef>
                <a:spcPts val="360"/>
              </a:spcBef>
              <a:spcAft>
                <a:spcPts val="0"/>
              </a:spcAft>
              <a:buSzPts val="1800"/>
              <a:buChar char="•"/>
              <a:defRPr/>
            </a:lvl2pPr>
            <a:lvl3pPr lvl="2" algn="l">
              <a:lnSpc>
                <a:spcPct val="100000"/>
              </a:lnSpc>
              <a:spcBef>
                <a:spcPts val="360"/>
              </a:spcBef>
              <a:spcAft>
                <a:spcPts val="0"/>
              </a:spcAft>
              <a:buSzPts val="1800"/>
              <a:buChar char="•"/>
              <a:defRPr/>
            </a:lvl3pPr>
            <a:lvl4pPr lvl="3" algn="l">
              <a:lnSpc>
                <a:spcPct val="100000"/>
              </a:lnSpc>
              <a:spcBef>
                <a:spcPts val="360"/>
              </a:spcBef>
              <a:spcAft>
                <a:spcPts val="0"/>
              </a:spcAft>
              <a:buClr>
                <a:srgbClr val="595959"/>
              </a:buClr>
              <a:buSzPts val="1800"/>
              <a:buChar char="•"/>
              <a:defRPr/>
            </a:lvl4pPr>
            <a:lvl5pPr lvl="4" algn="l">
              <a:lnSpc>
                <a:spcPct val="100000"/>
              </a:lnSpc>
              <a:spcBef>
                <a:spcPts val="360"/>
              </a:spcBef>
              <a:spcAft>
                <a:spcPts val="0"/>
              </a:spcAft>
              <a:buClr>
                <a:srgbClr val="595959"/>
              </a:buClr>
              <a:buSzPts val="1800"/>
              <a:buChar char="•"/>
              <a:defRPr/>
            </a:lvl5pPr>
            <a:lvl6pPr lvl="5" algn="l">
              <a:lnSpc>
                <a:spcPct val="100000"/>
              </a:lnSpc>
              <a:spcBef>
                <a:spcPts val="360"/>
              </a:spcBef>
              <a:spcAft>
                <a:spcPts val="0"/>
              </a:spcAft>
              <a:buClr>
                <a:schemeClr val="dk1"/>
              </a:buClr>
              <a:buSzPts val="1800"/>
              <a:buChar char="•"/>
              <a:defRPr/>
            </a:lvl6pPr>
            <a:lvl7pPr lvl="6" algn="l">
              <a:lnSpc>
                <a:spcPct val="100000"/>
              </a:lnSpc>
              <a:spcBef>
                <a:spcPts val="360"/>
              </a:spcBef>
              <a:spcAft>
                <a:spcPts val="0"/>
              </a:spcAft>
              <a:buClr>
                <a:schemeClr val="dk1"/>
              </a:buClr>
              <a:buSzPts val="1800"/>
              <a:buChar char="•"/>
              <a:defRPr/>
            </a:lvl7pPr>
            <a:lvl8pPr lvl="7" algn="l">
              <a:lnSpc>
                <a:spcPct val="100000"/>
              </a:lnSpc>
              <a:spcBef>
                <a:spcPts val="360"/>
              </a:spcBef>
              <a:spcAft>
                <a:spcPts val="0"/>
              </a:spcAft>
              <a:buClr>
                <a:schemeClr val="dk1"/>
              </a:buClr>
              <a:buSzPts val="1800"/>
              <a:buChar char="•"/>
              <a:defRPr/>
            </a:lvl8pPr>
            <a:lvl9pPr lvl="8" algn="l">
              <a:lnSpc>
                <a:spcPct val="100000"/>
              </a:lnSpc>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1747584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9_Title, Text and Chart">
  <p:cSld name="19_Title, Text and Chart">
    <p:spTree>
      <p:nvGrpSpPr>
        <p:cNvPr id="1" name="Shape 17"/>
        <p:cNvGrpSpPr/>
        <p:nvPr/>
      </p:nvGrpSpPr>
      <p:grpSpPr>
        <a:xfrm>
          <a:off x="0" y="0"/>
          <a:ext cx="0" cy="0"/>
          <a:chOff x="0" y="0"/>
          <a:chExt cx="0" cy="0"/>
        </a:xfrm>
      </p:grpSpPr>
      <p:sp>
        <p:nvSpPr>
          <p:cNvPr id="18" name="Google Shape;18;p3"/>
          <p:cNvSpPr/>
          <p:nvPr/>
        </p:nvSpPr>
        <p:spPr>
          <a:xfrm>
            <a:off x="0" y="6477000"/>
            <a:ext cx="9144000" cy="381000"/>
          </a:xfrm>
          <a:prstGeom prst="rect">
            <a:avLst/>
          </a:prstGeom>
          <a:solidFill>
            <a:srgbClr val="D8D8D8"/>
          </a:solidFill>
          <a:ln>
            <a:noFill/>
          </a:ln>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ea typeface="Arial"/>
              <a:cs typeface="Arial"/>
              <a:sym typeface="Arial"/>
            </a:endParaRPr>
          </a:p>
        </p:txBody>
      </p:sp>
      <p:sp>
        <p:nvSpPr>
          <p:cNvPr id="19" name="Google Shape;19;p3"/>
          <p:cNvSpPr/>
          <p:nvPr/>
        </p:nvSpPr>
        <p:spPr>
          <a:xfrm>
            <a:off x="0" y="0"/>
            <a:ext cx="7391400" cy="762000"/>
          </a:xfrm>
          <a:prstGeom prst="rect">
            <a:avLst/>
          </a:prstGeom>
          <a:solidFill>
            <a:srgbClr val="249CFF"/>
          </a:solidFill>
          <a:ln>
            <a:noFill/>
          </a:ln>
        </p:spPr>
        <p:txBody>
          <a:bodyPr spcFirstLastPara="1" wrap="square" lIns="91425" tIns="45700" rIns="91425" bIns="45700" anchor="ctr" anchorCtr="0">
            <a:noAutofit/>
          </a:bodyPr>
          <a:lstStyle/>
          <a:p>
            <a:pPr algn="ctr">
              <a:buClr>
                <a:srgbClr val="000000"/>
              </a:buClr>
              <a:buSzPts val="1800"/>
              <a:buFont typeface="Arial"/>
              <a:buNone/>
            </a:pPr>
            <a:r>
              <a:rPr lang="en-US" kern="0">
                <a:solidFill>
                  <a:srgbClr val="FFFFFF"/>
                </a:solidFill>
                <a:ea typeface="Arial"/>
                <a:cs typeface="Arial"/>
                <a:sym typeface="Arial"/>
              </a:rPr>
              <a:t> </a:t>
            </a:r>
            <a:endParaRPr sz="1400" kern="0">
              <a:solidFill>
                <a:srgbClr val="000000"/>
              </a:solidFill>
              <a:ea typeface="Arial"/>
              <a:cs typeface="Arial"/>
              <a:sym typeface="Arial"/>
            </a:endParaRPr>
          </a:p>
        </p:txBody>
      </p:sp>
      <p:sp>
        <p:nvSpPr>
          <p:cNvPr id="20" name="Google Shape;20;p3"/>
          <p:cNvSpPr txBox="1"/>
          <p:nvPr/>
        </p:nvSpPr>
        <p:spPr>
          <a:xfrm>
            <a:off x="8534400" y="6492875"/>
            <a:ext cx="457200" cy="365125"/>
          </a:xfrm>
          <a:prstGeom prst="rect">
            <a:avLst/>
          </a:prstGeom>
          <a:noFill/>
          <a:ln>
            <a:noFill/>
          </a:ln>
        </p:spPr>
        <p:txBody>
          <a:bodyPr spcFirstLastPara="1" wrap="square" lIns="91425" tIns="45700" rIns="91425" bIns="45700" anchor="t" anchorCtr="0">
            <a:noAutofit/>
          </a:bodyPr>
          <a:lstStyle/>
          <a:p>
            <a:pPr algn="r">
              <a:buClr>
                <a:srgbClr val="000000"/>
              </a:buClr>
              <a:buSzPts val="1400"/>
              <a:buFont typeface="Arial"/>
              <a:buNone/>
            </a:pPr>
            <a:fld id="{00000000-1234-1234-1234-123412341234}" type="slidenum">
              <a:rPr lang="en-US" sz="1400" kern="0">
                <a:solidFill>
                  <a:srgbClr val="606060"/>
                </a:solidFill>
                <a:ea typeface="Arial"/>
                <a:cs typeface="Arial"/>
                <a:sym typeface="Arial"/>
              </a:rPr>
              <a:pPr algn="r">
                <a:buClr>
                  <a:srgbClr val="000000"/>
                </a:buClr>
                <a:buSzPts val="1400"/>
                <a:buFont typeface="Arial"/>
                <a:buNone/>
              </a:pPr>
              <a:t>‹#›</a:t>
            </a:fld>
            <a:endParaRPr sz="1400" kern="0">
              <a:solidFill>
                <a:srgbClr val="606060"/>
              </a:solidFill>
              <a:ea typeface="Arial"/>
              <a:cs typeface="Arial"/>
              <a:sym typeface="Arial"/>
            </a:endParaRPr>
          </a:p>
        </p:txBody>
      </p:sp>
      <p:sp>
        <p:nvSpPr>
          <p:cNvPr id="21" name="Google Shape;21;p3"/>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24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3"/>
          <p:cNvSpPr txBox="1">
            <a:spLocks noGrp="1"/>
          </p:cNvSpPr>
          <p:nvPr>
            <p:ph type="body" idx="1"/>
          </p:nvPr>
        </p:nvSpPr>
        <p:spPr>
          <a:xfrm>
            <a:off x="457200" y="1295400"/>
            <a:ext cx="8229600" cy="4525963"/>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Clr>
                <a:schemeClr val="dk1"/>
              </a:buClr>
              <a:buSzPts val="3200"/>
              <a:buFont typeface="Arial"/>
              <a:buChar char="•"/>
              <a:defRPr>
                <a:solidFill>
                  <a:schemeClr val="dk1"/>
                </a:solidFill>
                <a:latin typeface="Arial"/>
                <a:ea typeface="Arial"/>
                <a:cs typeface="Arial"/>
                <a:sym typeface="Arial"/>
              </a:defRPr>
            </a:lvl1pPr>
            <a:lvl2pPr marL="914400" lvl="1" indent="-406400" algn="l">
              <a:lnSpc>
                <a:spcPct val="100000"/>
              </a:lnSpc>
              <a:spcBef>
                <a:spcPts val="560"/>
              </a:spcBef>
              <a:spcAft>
                <a:spcPts val="0"/>
              </a:spcAft>
              <a:buClr>
                <a:schemeClr val="dk1"/>
              </a:buClr>
              <a:buSzPts val="2800"/>
              <a:buFont typeface="Arial"/>
              <a:buChar char="•"/>
              <a:defRPr>
                <a:solidFill>
                  <a:schemeClr val="dk1"/>
                </a:solidFill>
                <a:latin typeface="Arial"/>
                <a:ea typeface="Arial"/>
                <a:cs typeface="Arial"/>
                <a:sym typeface="Arial"/>
              </a:defRPr>
            </a:lvl2pPr>
            <a:lvl3pPr marL="1371600" lvl="2" indent="-381000" algn="l">
              <a:lnSpc>
                <a:spcPct val="100000"/>
              </a:lnSpc>
              <a:spcBef>
                <a:spcPts val="480"/>
              </a:spcBef>
              <a:spcAft>
                <a:spcPts val="0"/>
              </a:spcAft>
              <a:buClr>
                <a:schemeClr val="dk1"/>
              </a:buClr>
              <a:buSzPts val="2400"/>
              <a:buFont typeface="Arial"/>
              <a:buChar char="•"/>
              <a:defRPr>
                <a:solidFill>
                  <a:schemeClr val="dk1"/>
                </a:solidFill>
                <a:latin typeface="Arial"/>
                <a:ea typeface="Arial"/>
                <a:cs typeface="Arial"/>
                <a:sym typeface="Arial"/>
              </a:defRPr>
            </a:lvl3pPr>
            <a:lvl4pPr marL="1828800" lvl="3" indent="-355600" algn="l">
              <a:lnSpc>
                <a:spcPct val="100000"/>
              </a:lnSpc>
              <a:spcBef>
                <a:spcPts val="400"/>
              </a:spcBef>
              <a:spcAft>
                <a:spcPts val="0"/>
              </a:spcAft>
              <a:buClr>
                <a:schemeClr val="dk1"/>
              </a:buClr>
              <a:buSzPts val="2000"/>
              <a:buFont typeface="Arial"/>
              <a:buChar char="•"/>
              <a:defRPr>
                <a:solidFill>
                  <a:schemeClr val="dk1"/>
                </a:solidFill>
                <a:latin typeface="Arial"/>
                <a:ea typeface="Arial"/>
                <a:cs typeface="Arial"/>
                <a:sym typeface="Arial"/>
              </a:defRPr>
            </a:lvl4pPr>
            <a:lvl5pPr marL="2286000" lvl="4" indent="-355600" algn="l">
              <a:lnSpc>
                <a:spcPct val="100000"/>
              </a:lnSpc>
              <a:spcBef>
                <a:spcPts val="400"/>
              </a:spcBef>
              <a:spcAft>
                <a:spcPts val="0"/>
              </a:spcAft>
              <a:buClr>
                <a:schemeClr val="dk1"/>
              </a:buClr>
              <a:buSzPts val="2000"/>
              <a:buFont typeface="Arial"/>
              <a:buChar char="•"/>
              <a:defRPr>
                <a:solidFill>
                  <a:schemeClr val="dk1"/>
                </a:solidFill>
                <a:latin typeface="Arial"/>
                <a:ea typeface="Arial"/>
                <a:cs typeface="Arial"/>
                <a:sym typeface="Aria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3" name="Google Shape;23;p3"/>
          <p:cNvSpPr txBox="1"/>
          <p:nvPr/>
        </p:nvSpPr>
        <p:spPr>
          <a:xfrm>
            <a:off x="0" y="6488113"/>
            <a:ext cx="8331200" cy="307777"/>
          </a:xfrm>
          <a:prstGeom prst="rect">
            <a:avLst/>
          </a:prstGeom>
          <a:noFill/>
          <a:ln>
            <a:noFill/>
          </a:ln>
        </p:spPr>
        <p:txBody>
          <a:bodyPr spcFirstLastPara="1" wrap="square" lIns="91425" tIns="45700" rIns="91425" bIns="45700" anchor="t" anchorCtr="0">
            <a:noAutofit/>
          </a:bodyPr>
          <a:lstStyle/>
          <a:p>
            <a:pPr>
              <a:buClr>
                <a:srgbClr val="000000"/>
              </a:buClr>
              <a:buSzPts val="1400"/>
              <a:buFont typeface="Arial"/>
              <a:buNone/>
            </a:pPr>
            <a:r>
              <a:rPr lang="en-US" sz="1400" kern="0">
                <a:solidFill>
                  <a:srgbClr val="606060"/>
                </a:solidFill>
                <a:ea typeface="Arial"/>
                <a:cs typeface="Arial"/>
                <a:sym typeface="Arial"/>
              </a:rPr>
              <a:t>Making Clean Local Energy Accessible Now						</a:t>
            </a:r>
            <a:endParaRPr sz="1400" kern="0">
              <a:solidFill>
                <a:srgbClr val="000000"/>
              </a:solidFill>
              <a:ea typeface="Arial"/>
              <a:cs typeface="Arial"/>
              <a:sym typeface="Arial"/>
            </a:endParaRPr>
          </a:p>
        </p:txBody>
      </p:sp>
      <p:pic>
        <p:nvPicPr>
          <p:cNvPr id="24" name="Google Shape;24;p3" descr="Clean Coalition Logo_no tagline_updated_slideshowedit_zf2 yellow_final2.pdf"/>
          <p:cNvPicPr preferRelativeResize="0"/>
          <p:nvPr/>
        </p:nvPicPr>
        <p:blipFill rotWithShape="1">
          <a:blip r:embed="rId2">
            <a:alphaModFix/>
          </a:blip>
          <a:srcRect/>
          <a:stretch/>
        </p:blipFill>
        <p:spPr>
          <a:xfrm>
            <a:off x="7531219" y="46181"/>
            <a:ext cx="1612783" cy="676656"/>
          </a:xfrm>
          <a:prstGeom prst="rect">
            <a:avLst/>
          </a:prstGeom>
          <a:noFill/>
          <a:ln>
            <a:noFill/>
          </a:ln>
        </p:spPr>
      </p:pic>
    </p:spTree>
    <p:extLst>
      <p:ext uri="{BB962C8B-B14F-4D97-AF65-F5344CB8AC3E}">
        <p14:creationId xmlns:p14="http://schemas.microsoft.com/office/powerpoint/2010/main" val="13935520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046DE24-DF56-44A3-95BA-FBC80DDA80F9}" type="datetimeFigureOut">
              <a:rPr lang="en-US" smtClean="0"/>
              <a:t>10/15/2019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895232-9E3A-4311-BB49-6AFBA158C8C1}" type="slidenum">
              <a:rPr lang="en-US" smtClean="0"/>
              <a:t>‹#›</a:t>
            </a:fld>
            <a:endParaRPr lang="en-US"/>
          </a:p>
        </p:txBody>
      </p:sp>
    </p:spTree>
    <p:extLst>
      <p:ext uri="{BB962C8B-B14F-4D97-AF65-F5344CB8AC3E}">
        <p14:creationId xmlns:p14="http://schemas.microsoft.com/office/powerpoint/2010/main" val="42472654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3_Title, Text and Chart">
  <p:cSld name="3_Title, Text and Chart">
    <p:spTree>
      <p:nvGrpSpPr>
        <p:cNvPr id="1" name="Shape 25"/>
        <p:cNvGrpSpPr/>
        <p:nvPr/>
      </p:nvGrpSpPr>
      <p:grpSpPr>
        <a:xfrm>
          <a:off x="0" y="0"/>
          <a:ext cx="0" cy="0"/>
          <a:chOff x="0" y="0"/>
          <a:chExt cx="0" cy="0"/>
        </a:xfrm>
      </p:grpSpPr>
      <p:sp>
        <p:nvSpPr>
          <p:cNvPr id="26" name="Google Shape;26;p4"/>
          <p:cNvSpPr/>
          <p:nvPr/>
        </p:nvSpPr>
        <p:spPr>
          <a:xfrm>
            <a:off x="0" y="6477000"/>
            <a:ext cx="9144000" cy="381000"/>
          </a:xfrm>
          <a:prstGeom prst="rect">
            <a:avLst/>
          </a:prstGeom>
          <a:solidFill>
            <a:srgbClr val="D8D8D8"/>
          </a:solidFill>
          <a:ln>
            <a:noFill/>
          </a:ln>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ea typeface="Arial"/>
              <a:cs typeface="Arial"/>
              <a:sym typeface="Arial"/>
            </a:endParaRPr>
          </a:p>
        </p:txBody>
      </p:sp>
      <p:sp>
        <p:nvSpPr>
          <p:cNvPr id="27" name="Google Shape;27;p4"/>
          <p:cNvSpPr txBox="1"/>
          <p:nvPr/>
        </p:nvSpPr>
        <p:spPr>
          <a:xfrm>
            <a:off x="0" y="6488113"/>
            <a:ext cx="4724400" cy="307777"/>
          </a:xfrm>
          <a:prstGeom prst="rect">
            <a:avLst/>
          </a:prstGeom>
          <a:noFill/>
          <a:ln>
            <a:noFill/>
          </a:ln>
        </p:spPr>
        <p:txBody>
          <a:bodyPr spcFirstLastPara="1" wrap="square" lIns="91425" tIns="45700" rIns="91425" bIns="45700" anchor="t" anchorCtr="0">
            <a:noAutofit/>
          </a:bodyPr>
          <a:lstStyle/>
          <a:p>
            <a:pPr>
              <a:buClr>
                <a:srgbClr val="000000"/>
              </a:buClr>
              <a:buSzPts val="1400"/>
              <a:buFont typeface="Arial"/>
              <a:buNone/>
            </a:pPr>
            <a:r>
              <a:rPr lang="en-US" sz="1400" kern="0">
                <a:solidFill>
                  <a:srgbClr val="606060"/>
                </a:solidFill>
                <a:ea typeface="Arial"/>
                <a:cs typeface="Arial"/>
                <a:sym typeface="Arial"/>
              </a:rPr>
              <a:t>Making Clean Local Energy Accessible Now</a:t>
            </a:r>
            <a:endParaRPr sz="1600" kern="0">
              <a:solidFill>
                <a:srgbClr val="606060"/>
              </a:solidFill>
              <a:ea typeface="Arial"/>
              <a:cs typeface="Arial"/>
              <a:sym typeface="Arial"/>
            </a:endParaRPr>
          </a:p>
        </p:txBody>
      </p:sp>
      <p:sp>
        <p:nvSpPr>
          <p:cNvPr id="28" name="Google Shape;28;p4"/>
          <p:cNvSpPr/>
          <p:nvPr/>
        </p:nvSpPr>
        <p:spPr>
          <a:xfrm>
            <a:off x="0" y="0"/>
            <a:ext cx="7391400" cy="762000"/>
          </a:xfrm>
          <a:prstGeom prst="rect">
            <a:avLst/>
          </a:prstGeom>
          <a:solidFill>
            <a:srgbClr val="249CFF"/>
          </a:solidFill>
          <a:ln>
            <a:noFill/>
          </a:ln>
        </p:spPr>
        <p:txBody>
          <a:bodyPr spcFirstLastPara="1" wrap="square" lIns="91425" tIns="45700" rIns="91425" bIns="45700" anchor="ctr" anchorCtr="0">
            <a:noAutofit/>
          </a:bodyPr>
          <a:lstStyle/>
          <a:p>
            <a:pPr algn="ctr">
              <a:buClr>
                <a:srgbClr val="000000"/>
              </a:buClr>
              <a:buSzPts val="1800"/>
              <a:buFont typeface="Arial"/>
              <a:buNone/>
            </a:pPr>
            <a:r>
              <a:rPr lang="en-US" kern="0">
                <a:solidFill>
                  <a:srgbClr val="FFFFFF"/>
                </a:solidFill>
                <a:ea typeface="Arial"/>
                <a:cs typeface="Arial"/>
                <a:sym typeface="Arial"/>
              </a:rPr>
              <a:t> </a:t>
            </a:r>
            <a:endParaRPr sz="1400" kern="0">
              <a:solidFill>
                <a:srgbClr val="000000"/>
              </a:solidFill>
              <a:ea typeface="Arial"/>
              <a:cs typeface="Arial"/>
              <a:sym typeface="Arial"/>
            </a:endParaRPr>
          </a:p>
        </p:txBody>
      </p:sp>
      <p:sp>
        <p:nvSpPr>
          <p:cNvPr id="29" name="Google Shape;29;p4"/>
          <p:cNvSpPr txBox="1"/>
          <p:nvPr/>
        </p:nvSpPr>
        <p:spPr>
          <a:xfrm>
            <a:off x="8534400" y="6492875"/>
            <a:ext cx="457200" cy="365125"/>
          </a:xfrm>
          <a:prstGeom prst="rect">
            <a:avLst/>
          </a:prstGeom>
          <a:noFill/>
          <a:ln>
            <a:noFill/>
          </a:ln>
        </p:spPr>
        <p:txBody>
          <a:bodyPr spcFirstLastPara="1" wrap="square" lIns="91425" tIns="45700" rIns="91425" bIns="45700" anchor="t" anchorCtr="0">
            <a:noAutofit/>
          </a:bodyPr>
          <a:lstStyle/>
          <a:p>
            <a:pPr algn="r">
              <a:buClr>
                <a:srgbClr val="000000"/>
              </a:buClr>
              <a:buSzPts val="1400"/>
              <a:buFont typeface="Arial"/>
              <a:buNone/>
            </a:pPr>
            <a:fld id="{00000000-1234-1234-1234-123412341234}" type="slidenum">
              <a:rPr lang="en-US" sz="1400" kern="0">
                <a:solidFill>
                  <a:srgbClr val="606060"/>
                </a:solidFill>
                <a:ea typeface="Arial"/>
                <a:cs typeface="Arial"/>
                <a:sym typeface="Arial"/>
              </a:rPr>
              <a:pPr algn="r">
                <a:buClr>
                  <a:srgbClr val="000000"/>
                </a:buClr>
                <a:buSzPts val="1400"/>
                <a:buFont typeface="Arial"/>
                <a:buNone/>
              </a:pPr>
              <a:t>‹#›</a:t>
            </a:fld>
            <a:endParaRPr sz="1400" kern="0">
              <a:solidFill>
                <a:srgbClr val="606060"/>
              </a:solidFill>
              <a:ea typeface="Arial"/>
              <a:cs typeface="Arial"/>
              <a:sym typeface="Arial"/>
            </a:endParaRPr>
          </a:p>
        </p:txBody>
      </p:sp>
      <p:sp>
        <p:nvSpPr>
          <p:cNvPr id="30" name="Google Shape;30;p4"/>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24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4"/>
          <p:cNvSpPr txBox="1">
            <a:spLocks noGrp="1"/>
          </p:cNvSpPr>
          <p:nvPr>
            <p:ph type="body" idx="1"/>
          </p:nvPr>
        </p:nvSpPr>
        <p:spPr>
          <a:xfrm>
            <a:off x="457200" y="1295400"/>
            <a:ext cx="8229600" cy="4525963"/>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Clr>
                <a:schemeClr val="dk1"/>
              </a:buClr>
              <a:buSzPts val="3200"/>
              <a:buFont typeface="Arial"/>
              <a:buChar char="•"/>
              <a:defRPr>
                <a:solidFill>
                  <a:schemeClr val="dk1"/>
                </a:solidFill>
              </a:defRPr>
            </a:lvl1pPr>
            <a:lvl2pPr marL="914400" lvl="1" indent="-406400" algn="l">
              <a:lnSpc>
                <a:spcPct val="100000"/>
              </a:lnSpc>
              <a:spcBef>
                <a:spcPts val="560"/>
              </a:spcBef>
              <a:spcAft>
                <a:spcPts val="0"/>
              </a:spcAft>
              <a:buClr>
                <a:schemeClr val="dk1"/>
              </a:buClr>
              <a:buSzPts val="2800"/>
              <a:buFont typeface="Arial"/>
              <a:buChar char="•"/>
              <a:defRPr>
                <a:solidFill>
                  <a:schemeClr val="dk1"/>
                </a:solidFill>
              </a:defRPr>
            </a:lvl2pPr>
            <a:lvl3pPr marL="1371600" lvl="2" indent="-381000" algn="l">
              <a:lnSpc>
                <a:spcPct val="100000"/>
              </a:lnSpc>
              <a:spcBef>
                <a:spcPts val="480"/>
              </a:spcBef>
              <a:spcAft>
                <a:spcPts val="0"/>
              </a:spcAft>
              <a:buClr>
                <a:schemeClr val="dk1"/>
              </a:buClr>
              <a:buSzPts val="2400"/>
              <a:buFont typeface="Arial"/>
              <a:buChar char="•"/>
              <a:defRPr>
                <a:solidFill>
                  <a:schemeClr val="dk1"/>
                </a:solidFill>
              </a:defRPr>
            </a:lvl3pPr>
            <a:lvl4pPr marL="1828800" lvl="3" indent="-355600" algn="l">
              <a:lnSpc>
                <a:spcPct val="100000"/>
              </a:lnSpc>
              <a:spcBef>
                <a:spcPts val="400"/>
              </a:spcBef>
              <a:spcAft>
                <a:spcPts val="0"/>
              </a:spcAft>
              <a:buClr>
                <a:schemeClr val="dk1"/>
              </a:buClr>
              <a:buSzPts val="2000"/>
              <a:buFont typeface="Arial"/>
              <a:buChar char="•"/>
              <a:defRPr>
                <a:solidFill>
                  <a:schemeClr val="dk1"/>
                </a:solidFill>
              </a:defRPr>
            </a:lvl4pPr>
            <a:lvl5pPr marL="2286000" lvl="4" indent="-355600" algn="l">
              <a:lnSpc>
                <a:spcPct val="100000"/>
              </a:lnSpc>
              <a:spcBef>
                <a:spcPts val="400"/>
              </a:spcBef>
              <a:spcAft>
                <a:spcPts val="0"/>
              </a:spcAft>
              <a:buClr>
                <a:schemeClr val="dk1"/>
              </a:buClr>
              <a:buSzPts val="2000"/>
              <a:buFont typeface="Arial"/>
              <a:buChar char="•"/>
              <a:defRPr>
                <a:solidFill>
                  <a:schemeClr val="dk1"/>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32" name="Google Shape;32;p4" descr="Clean Coalition Logo_no tagline_updated_slideshowedit_zf2 yellow_final2.pdf"/>
          <p:cNvPicPr preferRelativeResize="0"/>
          <p:nvPr/>
        </p:nvPicPr>
        <p:blipFill rotWithShape="1">
          <a:blip r:embed="rId2">
            <a:alphaModFix/>
          </a:blip>
          <a:srcRect/>
          <a:stretch/>
        </p:blipFill>
        <p:spPr>
          <a:xfrm>
            <a:off x="7531217" y="46181"/>
            <a:ext cx="1612783" cy="676656"/>
          </a:xfrm>
          <a:prstGeom prst="rect">
            <a:avLst/>
          </a:prstGeom>
          <a:noFill/>
          <a:ln>
            <a:noFill/>
          </a:ln>
        </p:spPr>
      </p:pic>
    </p:spTree>
    <p:extLst>
      <p:ext uri="{BB962C8B-B14F-4D97-AF65-F5344CB8AC3E}">
        <p14:creationId xmlns:p14="http://schemas.microsoft.com/office/powerpoint/2010/main" val="13138718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22_Title, Text and Chart">
  <p:cSld name="22_Title, Text and Chart">
    <p:spTree>
      <p:nvGrpSpPr>
        <p:cNvPr id="1" name="Shape 33"/>
        <p:cNvGrpSpPr/>
        <p:nvPr/>
      </p:nvGrpSpPr>
      <p:grpSpPr>
        <a:xfrm>
          <a:off x="0" y="0"/>
          <a:ext cx="0" cy="0"/>
          <a:chOff x="0" y="0"/>
          <a:chExt cx="0" cy="0"/>
        </a:xfrm>
      </p:grpSpPr>
      <p:sp>
        <p:nvSpPr>
          <p:cNvPr id="34" name="Google Shape;34;p5"/>
          <p:cNvSpPr/>
          <p:nvPr/>
        </p:nvSpPr>
        <p:spPr>
          <a:xfrm>
            <a:off x="0" y="6477000"/>
            <a:ext cx="9144000" cy="381000"/>
          </a:xfrm>
          <a:prstGeom prst="rect">
            <a:avLst/>
          </a:prstGeom>
          <a:solidFill>
            <a:srgbClr val="D8D8D8"/>
          </a:solidFill>
          <a:ln>
            <a:noFill/>
          </a:ln>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ea typeface="Arial"/>
              <a:cs typeface="Arial"/>
              <a:sym typeface="Arial"/>
            </a:endParaRPr>
          </a:p>
        </p:txBody>
      </p:sp>
      <p:sp>
        <p:nvSpPr>
          <p:cNvPr id="35" name="Google Shape;35;p5"/>
          <p:cNvSpPr txBox="1"/>
          <p:nvPr/>
        </p:nvSpPr>
        <p:spPr>
          <a:xfrm>
            <a:off x="0" y="6488113"/>
            <a:ext cx="8229600" cy="307777"/>
          </a:xfrm>
          <a:prstGeom prst="rect">
            <a:avLst/>
          </a:prstGeom>
          <a:noFill/>
          <a:ln>
            <a:noFill/>
          </a:ln>
        </p:spPr>
        <p:txBody>
          <a:bodyPr spcFirstLastPara="1" wrap="square" lIns="91425" tIns="45700" rIns="91425" bIns="45700" anchor="t" anchorCtr="0">
            <a:noAutofit/>
          </a:bodyPr>
          <a:lstStyle/>
          <a:p>
            <a:pPr>
              <a:buClr>
                <a:srgbClr val="000000"/>
              </a:buClr>
              <a:buSzPts val="1400"/>
              <a:buFont typeface="Arial"/>
              <a:buNone/>
            </a:pPr>
            <a:r>
              <a:rPr lang="en-US" sz="1400" kern="0">
                <a:solidFill>
                  <a:srgbClr val="606060"/>
                </a:solidFill>
                <a:ea typeface="Arial"/>
                <a:cs typeface="Arial"/>
                <a:sym typeface="Arial"/>
              </a:rPr>
              <a:t>Making Clean Local Energy Accessible Now						</a:t>
            </a:r>
            <a:endParaRPr sz="1600" kern="0">
              <a:solidFill>
                <a:srgbClr val="606060"/>
              </a:solidFill>
              <a:ea typeface="Arial"/>
              <a:cs typeface="Arial"/>
              <a:sym typeface="Arial"/>
            </a:endParaRPr>
          </a:p>
        </p:txBody>
      </p:sp>
      <p:sp>
        <p:nvSpPr>
          <p:cNvPr id="36" name="Google Shape;36;p5"/>
          <p:cNvSpPr/>
          <p:nvPr/>
        </p:nvSpPr>
        <p:spPr>
          <a:xfrm>
            <a:off x="0" y="0"/>
            <a:ext cx="7391400" cy="762000"/>
          </a:xfrm>
          <a:prstGeom prst="rect">
            <a:avLst/>
          </a:prstGeom>
          <a:solidFill>
            <a:srgbClr val="249CFF"/>
          </a:solidFill>
          <a:ln>
            <a:noFill/>
          </a:ln>
        </p:spPr>
        <p:txBody>
          <a:bodyPr spcFirstLastPara="1" wrap="square" lIns="91425" tIns="45700" rIns="91425" bIns="45700" anchor="ctr" anchorCtr="0">
            <a:noAutofit/>
          </a:bodyPr>
          <a:lstStyle/>
          <a:p>
            <a:pPr algn="ctr">
              <a:buClr>
                <a:srgbClr val="000000"/>
              </a:buClr>
              <a:buSzPts val="1800"/>
              <a:buFont typeface="Arial"/>
              <a:buNone/>
            </a:pPr>
            <a:r>
              <a:rPr lang="en-US" kern="0">
                <a:solidFill>
                  <a:srgbClr val="FFFFFF"/>
                </a:solidFill>
                <a:ea typeface="Arial"/>
                <a:cs typeface="Arial"/>
                <a:sym typeface="Arial"/>
              </a:rPr>
              <a:t> </a:t>
            </a:r>
            <a:endParaRPr sz="1400" kern="0">
              <a:solidFill>
                <a:srgbClr val="000000"/>
              </a:solidFill>
              <a:ea typeface="Arial"/>
              <a:cs typeface="Arial"/>
              <a:sym typeface="Arial"/>
            </a:endParaRPr>
          </a:p>
        </p:txBody>
      </p:sp>
      <p:sp>
        <p:nvSpPr>
          <p:cNvPr id="37" name="Google Shape;37;p5"/>
          <p:cNvSpPr txBox="1"/>
          <p:nvPr/>
        </p:nvSpPr>
        <p:spPr>
          <a:xfrm>
            <a:off x="8534400" y="6492875"/>
            <a:ext cx="457200" cy="365125"/>
          </a:xfrm>
          <a:prstGeom prst="rect">
            <a:avLst/>
          </a:prstGeom>
          <a:noFill/>
          <a:ln>
            <a:noFill/>
          </a:ln>
        </p:spPr>
        <p:txBody>
          <a:bodyPr spcFirstLastPara="1" wrap="square" lIns="91425" tIns="45700" rIns="91425" bIns="45700" anchor="t" anchorCtr="0">
            <a:noAutofit/>
          </a:bodyPr>
          <a:lstStyle/>
          <a:p>
            <a:pPr algn="r">
              <a:buClr>
                <a:srgbClr val="000000"/>
              </a:buClr>
              <a:buSzPts val="1400"/>
              <a:buFont typeface="Arial"/>
              <a:buNone/>
            </a:pPr>
            <a:fld id="{00000000-1234-1234-1234-123412341234}" type="slidenum">
              <a:rPr lang="en-US" sz="1400" kern="0">
                <a:solidFill>
                  <a:srgbClr val="606060"/>
                </a:solidFill>
                <a:ea typeface="Arial"/>
                <a:cs typeface="Arial"/>
                <a:sym typeface="Arial"/>
              </a:rPr>
              <a:pPr algn="r">
                <a:buClr>
                  <a:srgbClr val="000000"/>
                </a:buClr>
                <a:buSzPts val="1400"/>
                <a:buFont typeface="Arial"/>
                <a:buNone/>
              </a:pPr>
              <a:t>‹#›</a:t>
            </a:fld>
            <a:endParaRPr sz="1200" kern="0">
              <a:solidFill>
                <a:srgbClr val="606060"/>
              </a:solidFill>
              <a:ea typeface="Arial"/>
              <a:cs typeface="Arial"/>
              <a:sym typeface="Arial"/>
            </a:endParaRPr>
          </a:p>
        </p:txBody>
      </p:sp>
      <p:sp>
        <p:nvSpPr>
          <p:cNvPr id="38" name="Google Shape;38;p5"/>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24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5"/>
          <p:cNvSpPr txBox="1">
            <a:spLocks noGrp="1"/>
          </p:cNvSpPr>
          <p:nvPr>
            <p:ph type="body" idx="1"/>
          </p:nvPr>
        </p:nvSpPr>
        <p:spPr>
          <a:xfrm>
            <a:off x="457200" y="1295400"/>
            <a:ext cx="8229600" cy="4525963"/>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Clr>
                <a:schemeClr val="dk1"/>
              </a:buClr>
              <a:buSzPts val="3200"/>
              <a:buFont typeface="Arial"/>
              <a:buChar char="•"/>
              <a:defRPr>
                <a:solidFill>
                  <a:schemeClr val="dk1"/>
                </a:solidFill>
                <a:latin typeface="Arial"/>
                <a:ea typeface="Arial"/>
                <a:cs typeface="Arial"/>
                <a:sym typeface="Arial"/>
              </a:defRPr>
            </a:lvl1pPr>
            <a:lvl2pPr marL="914400" lvl="1" indent="-406400" algn="l">
              <a:lnSpc>
                <a:spcPct val="100000"/>
              </a:lnSpc>
              <a:spcBef>
                <a:spcPts val="560"/>
              </a:spcBef>
              <a:spcAft>
                <a:spcPts val="0"/>
              </a:spcAft>
              <a:buClr>
                <a:schemeClr val="dk1"/>
              </a:buClr>
              <a:buSzPts val="2800"/>
              <a:buFont typeface="Arial"/>
              <a:buChar char="•"/>
              <a:defRPr>
                <a:solidFill>
                  <a:schemeClr val="dk1"/>
                </a:solidFill>
                <a:latin typeface="Arial"/>
                <a:ea typeface="Arial"/>
                <a:cs typeface="Arial"/>
                <a:sym typeface="Arial"/>
              </a:defRPr>
            </a:lvl2pPr>
            <a:lvl3pPr marL="1371600" lvl="2" indent="-381000" algn="l">
              <a:lnSpc>
                <a:spcPct val="100000"/>
              </a:lnSpc>
              <a:spcBef>
                <a:spcPts val="480"/>
              </a:spcBef>
              <a:spcAft>
                <a:spcPts val="0"/>
              </a:spcAft>
              <a:buClr>
                <a:schemeClr val="dk1"/>
              </a:buClr>
              <a:buSzPts val="2400"/>
              <a:buFont typeface="Arial"/>
              <a:buChar char="•"/>
              <a:defRPr>
                <a:solidFill>
                  <a:schemeClr val="dk1"/>
                </a:solidFill>
                <a:latin typeface="Arial"/>
                <a:ea typeface="Arial"/>
                <a:cs typeface="Arial"/>
                <a:sym typeface="Arial"/>
              </a:defRPr>
            </a:lvl3pPr>
            <a:lvl4pPr marL="1828800" lvl="3" indent="-355600" algn="l">
              <a:lnSpc>
                <a:spcPct val="100000"/>
              </a:lnSpc>
              <a:spcBef>
                <a:spcPts val="400"/>
              </a:spcBef>
              <a:spcAft>
                <a:spcPts val="0"/>
              </a:spcAft>
              <a:buClr>
                <a:schemeClr val="dk1"/>
              </a:buClr>
              <a:buSzPts val="2000"/>
              <a:buFont typeface="Arial"/>
              <a:buChar char="•"/>
              <a:defRPr>
                <a:solidFill>
                  <a:schemeClr val="dk1"/>
                </a:solidFill>
                <a:latin typeface="Arial"/>
                <a:ea typeface="Arial"/>
                <a:cs typeface="Arial"/>
                <a:sym typeface="Arial"/>
              </a:defRPr>
            </a:lvl4pPr>
            <a:lvl5pPr marL="2286000" lvl="4" indent="-355600" algn="l">
              <a:lnSpc>
                <a:spcPct val="100000"/>
              </a:lnSpc>
              <a:spcBef>
                <a:spcPts val="400"/>
              </a:spcBef>
              <a:spcAft>
                <a:spcPts val="0"/>
              </a:spcAft>
              <a:buClr>
                <a:schemeClr val="dk1"/>
              </a:buClr>
              <a:buSzPts val="2000"/>
              <a:buFont typeface="Arial"/>
              <a:buChar char="•"/>
              <a:defRPr>
                <a:solidFill>
                  <a:schemeClr val="dk1"/>
                </a:solidFill>
                <a:latin typeface="Arial"/>
                <a:ea typeface="Arial"/>
                <a:cs typeface="Arial"/>
                <a:sym typeface="Aria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6330257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20_Title, Text and Chart">
  <p:cSld name="20_Title, Text and Chart">
    <p:spTree>
      <p:nvGrpSpPr>
        <p:cNvPr id="1" name="Shape 40"/>
        <p:cNvGrpSpPr/>
        <p:nvPr/>
      </p:nvGrpSpPr>
      <p:grpSpPr>
        <a:xfrm>
          <a:off x="0" y="0"/>
          <a:ext cx="0" cy="0"/>
          <a:chOff x="0" y="0"/>
          <a:chExt cx="0" cy="0"/>
        </a:xfrm>
      </p:grpSpPr>
      <p:sp>
        <p:nvSpPr>
          <p:cNvPr id="41" name="Google Shape;41;p6"/>
          <p:cNvSpPr/>
          <p:nvPr/>
        </p:nvSpPr>
        <p:spPr>
          <a:xfrm>
            <a:off x="0" y="6477000"/>
            <a:ext cx="9144000" cy="381000"/>
          </a:xfrm>
          <a:prstGeom prst="rect">
            <a:avLst/>
          </a:prstGeom>
          <a:solidFill>
            <a:srgbClr val="D8D8D8"/>
          </a:solidFill>
          <a:ln>
            <a:noFill/>
          </a:ln>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ea typeface="Arial"/>
              <a:cs typeface="Arial"/>
              <a:sym typeface="Arial"/>
            </a:endParaRPr>
          </a:p>
        </p:txBody>
      </p:sp>
      <p:sp>
        <p:nvSpPr>
          <p:cNvPr id="42" name="Google Shape;42;p6"/>
          <p:cNvSpPr txBox="1"/>
          <p:nvPr/>
        </p:nvSpPr>
        <p:spPr>
          <a:xfrm>
            <a:off x="0" y="6488113"/>
            <a:ext cx="8331200" cy="307777"/>
          </a:xfrm>
          <a:prstGeom prst="rect">
            <a:avLst/>
          </a:prstGeom>
          <a:noFill/>
          <a:ln>
            <a:noFill/>
          </a:ln>
        </p:spPr>
        <p:txBody>
          <a:bodyPr spcFirstLastPara="1" wrap="square" lIns="91425" tIns="45700" rIns="91425" bIns="45700" anchor="t" anchorCtr="0">
            <a:noAutofit/>
          </a:bodyPr>
          <a:lstStyle/>
          <a:p>
            <a:pPr>
              <a:buClr>
                <a:srgbClr val="000000"/>
              </a:buClr>
              <a:buSzPts val="1400"/>
              <a:buFont typeface="Arial"/>
              <a:buNone/>
            </a:pPr>
            <a:r>
              <a:rPr lang="en-US" sz="1400" kern="0">
                <a:solidFill>
                  <a:srgbClr val="606060"/>
                </a:solidFill>
                <a:ea typeface="Arial"/>
                <a:cs typeface="Arial"/>
                <a:sym typeface="Arial"/>
              </a:rPr>
              <a:t>Making Clean Local Energy Accessible Now						</a:t>
            </a:r>
            <a:endParaRPr sz="1400" kern="0">
              <a:solidFill>
                <a:srgbClr val="000000"/>
              </a:solidFill>
              <a:ea typeface="Arial"/>
              <a:cs typeface="Arial"/>
              <a:sym typeface="Arial"/>
            </a:endParaRPr>
          </a:p>
        </p:txBody>
      </p:sp>
      <p:sp>
        <p:nvSpPr>
          <p:cNvPr id="43" name="Google Shape;43;p6"/>
          <p:cNvSpPr/>
          <p:nvPr/>
        </p:nvSpPr>
        <p:spPr>
          <a:xfrm>
            <a:off x="0" y="0"/>
            <a:ext cx="7391400" cy="762000"/>
          </a:xfrm>
          <a:prstGeom prst="rect">
            <a:avLst/>
          </a:prstGeom>
          <a:solidFill>
            <a:srgbClr val="249CFF"/>
          </a:solidFill>
          <a:ln>
            <a:noFill/>
          </a:ln>
        </p:spPr>
        <p:txBody>
          <a:bodyPr spcFirstLastPara="1" wrap="square" lIns="91425" tIns="45700" rIns="91425" bIns="45700" anchor="ctr" anchorCtr="0">
            <a:noAutofit/>
          </a:bodyPr>
          <a:lstStyle/>
          <a:p>
            <a:pPr algn="ctr">
              <a:buClr>
                <a:srgbClr val="000000"/>
              </a:buClr>
              <a:buSzPts val="1800"/>
              <a:buFont typeface="Arial"/>
              <a:buNone/>
            </a:pPr>
            <a:r>
              <a:rPr lang="en-US" kern="0">
                <a:solidFill>
                  <a:srgbClr val="FFFFFF"/>
                </a:solidFill>
                <a:ea typeface="Arial"/>
                <a:cs typeface="Arial"/>
                <a:sym typeface="Arial"/>
              </a:rPr>
              <a:t> </a:t>
            </a:r>
            <a:endParaRPr sz="1400" kern="0">
              <a:solidFill>
                <a:srgbClr val="000000"/>
              </a:solidFill>
              <a:ea typeface="Arial"/>
              <a:cs typeface="Arial"/>
              <a:sym typeface="Arial"/>
            </a:endParaRPr>
          </a:p>
        </p:txBody>
      </p:sp>
      <p:sp>
        <p:nvSpPr>
          <p:cNvPr id="44" name="Google Shape;44;p6"/>
          <p:cNvSpPr txBox="1"/>
          <p:nvPr/>
        </p:nvSpPr>
        <p:spPr>
          <a:xfrm>
            <a:off x="8534400" y="6492875"/>
            <a:ext cx="457200" cy="365125"/>
          </a:xfrm>
          <a:prstGeom prst="rect">
            <a:avLst/>
          </a:prstGeom>
          <a:noFill/>
          <a:ln>
            <a:noFill/>
          </a:ln>
        </p:spPr>
        <p:txBody>
          <a:bodyPr spcFirstLastPara="1" wrap="square" lIns="91425" tIns="45700" rIns="91425" bIns="45700" anchor="t" anchorCtr="0">
            <a:noAutofit/>
          </a:bodyPr>
          <a:lstStyle/>
          <a:p>
            <a:pPr algn="r">
              <a:buClr>
                <a:srgbClr val="000000"/>
              </a:buClr>
              <a:buSzPts val="1400"/>
              <a:buFont typeface="Arial"/>
              <a:buNone/>
            </a:pPr>
            <a:fld id="{00000000-1234-1234-1234-123412341234}" type="slidenum">
              <a:rPr lang="en-US" sz="1400" kern="0">
                <a:solidFill>
                  <a:srgbClr val="606060"/>
                </a:solidFill>
                <a:ea typeface="Arial"/>
                <a:cs typeface="Arial"/>
                <a:sym typeface="Arial"/>
              </a:rPr>
              <a:pPr algn="r">
                <a:buClr>
                  <a:srgbClr val="000000"/>
                </a:buClr>
                <a:buSzPts val="1400"/>
                <a:buFont typeface="Arial"/>
                <a:buNone/>
              </a:pPr>
              <a:t>‹#›</a:t>
            </a:fld>
            <a:endParaRPr sz="1200" kern="0">
              <a:solidFill>
                <a:srgbClr val="606060"/>
              </a:solidFill>
              <a:ea typeface="Arial"/>
              <a:cs typeface="Arial"/>
              <a:sym typeface="Arial"/>
            </a:endParaRPr>
          </a:p>
        </p:txBody>
      </p:sp>
      <p:sp>
        <p:nvSpPr>
          <p:cNvPr id="45" name="Google Shape;45;p6"/>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24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6"/>
          <p:cNvSpPr txBox="1">
            <a:spLocks noGrp="1"/>
          </p:cNvSpPr>
          <p:nvPr>
            <p:ph type="body" idx="1"/>
          </p:nvPr>
        </p:nvSpPr>
        <p:spPr>
          <a:xfrm>
            <a:off x="457200" y="1295400"/>
            <a:ext cx="8229600" cy="4525963"/>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Clr>
                <a:schemeClr val="dk1"/>
              </a:buClr>
              <a:buSzPts val="3200"/>
              <a:buFont typeface="Arial"/>
              <a:buChar char="•"/>
              <a:defRPr>
                <a:solidFill>
                  <a:schemeClr val="dk1"/>
                </a:solidFill>
                <a:latin typeface="Arial"/>
                <a:ea typeface="Arial"/>
                <a:cs typeface="Arial"/>
                <a:sym typeface="Arial"/>
              </a:defRPr>
            </a:lvl1pPr>
            <a:lvl2pPr marL="914400" lvl="1" indent="-406400" algn="l">
              <a:lnSpc>
                <a:spcPct val="100000"/>
              </a:lnSpc>
              <a:spcBef>
                <a:spcPts val="560"/>
              </a:spcBef>
              <a:spcAft>
                <a:spcPts val="0"/>
              </a:spcAft>
              <a:buClr>
                <a:schemeClr val="dk1"/>
              </a:buClr>
              <a:buSzPts val="2800"/>
              <a:buFont typeface="Arial"/>
              <a:buChar char="•"/>
              <a:defRPr>
                <a:solidFill>
                  <a:schemeClr val="dk1"/>
                </a:solidFill>
                <a:latin typeface="Arial"/>
                <a:ea typeface="Arial"/>
                <a:cs typeface="Arial"/>
                <a:sym typeface="Arial"/>
              </a:defRPr>
            </a:lvl2pPr>
            <a:lvl3pPr marL="1371600" lvl="2" indent="-381000" algn="l">
              <a:lnSpc>
                <a:spcPct val="100000"/>
              </a:lnSpc>
              <a:spcBef>
                <a:spcPts val="480"/>
              </a:spcBef>
              <a:spcAft>
                <a:spcPts val="0"/>
              </a:spcAft>
              <a:buClr>
                <a:schemeClr val="dk1"/>
              </a:buClr>
              <a:buSzPts val="2400"/>
              <a:buFont typeface="Arial"/>
              <a:buChar char="•"/>
              <a:defRPr>
                <a:solidFill>
                  <a:schemeClr val="dk1"/>
                </a:solidFill>
                <a:latin typeface="Arial"/>
                <a:ea typeface="Arial"/>
                <a:cs typeface="Arial"/>
                <a:sym typeface="Arial"/>
              </a:defRPr>
            </a:lvl3pPr>
            <a:lvl4pPr marL="1828800" lvl="3" indent="-355600" algn="l">
              <a:lnSpc>
                <a:spcPct val="100000"/>
              </a:lnSpc>
              <a:spcBef>
                <a:spcPts val="400"/>
              </a:spcBef>
              <a:spcAft>
                <a:spcPts val="0"/>
              </a:spcAft>
              <a:buClr>
                <a:schemeClr val="dk1"/>
              </a:buClr>
              <a:buSzPts val="2000"/>
              <a:buFont typeface="Arial"/>
              <a:buChar char="•"/>
              <a:defRPr>
                <a:solidFill>
                  <a:schemeClr val="dk1"/>
                </a:solidFill>
                <a:latin typeface="Arial"/>
                <a:ea typeface="Arial"/>
                <a:cs typeface="Arial"/>
                <a:sym typeface="Arial"/>
              </a:defRPr>
            </a:lvl4pPr>
            <a:lvl5pPr marL="2286000" lvl="4" indent="-355600" algn="l">
              <a:lnSpc>
                <a:spcPct val="100000"/>
              </a:lnSpc>
              <a:spcBef>
                <a:spcPts val="400"/>
              </a:spcBef>
              <a:spcAft>
                <a:spcPts val="0"/>
              </a:spcAft>
              <a:buClr>
                <a:schemeClr val="dk1"/>
              </a:buClr>
              <a:buSzPts val="2000"/>
              <a:buFont typeface="Arial"/>
              <a:buChar char="•"/>
              <a:defRPr>
                <a:solidFill>
                  <a:schemeClr val="dk1"/>
                </a:solidFill>
                <a:latin typeface="Arial"/>
                <a:ea typeface="Arial"/>
                <a:cs typeface="Arial"/>
                <a:sym typeface="Aria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47" name="Google Shape;47;p6" descr="Clean Coalition Logo_no tagline_updated_slideshowedit_zf2 yellow_final2.pdf"/>
          <p:cNvPicPr preferRelativeResize="0"/>
          <p:nvPr/>
        </p:nvPicPr>
        <p:blipFill rotWithShape="1">
          <a:blip r:embed="rId2">
            <a:alphaModFix/>
          </a:blip>
          <a:srcRect/>
          <a:stretch/>
        </p:blipFill>
        <p:spPr>
          <a:xfrm>
            <a:off x="7531219" y="46181"/>
            <a:ext cx="1612783" cy="676656"/>
          </a:xfrm>
          <a:prstGeom prst="rect">
            <a:avLst/>
          </a:prstGeom>
          <a:noFill/>
          <a:ln>
            <a:noFill/>
          </a:ln>
        </p:spPr>
      </p:pic>
    </p:spTree>
    <p:extLst>
      <p:ext uri="{BB962C8B-B14F-4D97-AF65-F5344CB8AC3E}">
        <p14:creationId xmlns:p14="http://schemas.microsoft.com/office/powerpoint/2010/main" val="2112066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21_Title, Text and Chart">
  <p:cSld name="21_Title, Text and Chart">
    <p:spTree>
      <p:nvGrpSpPr>
        <p:cNvPr id="1" name="Shape 48"/>
        <p:cNvGrpSpPr/>
        <p:nvPr/>
      </p:nvGrpSpPr>
      <p:grpSpPr>
        <a:xfrm>
          <a:off x="0" y="0"/>
          <a:ext cx="0" cy="0"/>
          <a:chOff x="0" y="0"/>
          <a:chExt cx="0" cy="0"/>
        </a:xfrm>
      </p:grpSpPr>
      <p:sp>
        <p:nvSpPr>
          <p:cNvPr id="49" name="Google Shape;49;p7"/>
          <p:cNvSpPr/>
          <p:nvPr/>
        </p:nvSpPr>
        <p:spPr>
          <a:xfrm>
            <a:off x="0" y="6477000"/>
            <a:ext cx="9144000" cy="381000"/>
          </a:xfrm>
          <a:prstGeom prst="rect">
            <a:avLst/>
          </a:prstGeom>
          <a:solidFill>
            <a:srgbClr val="D8D8D8"/>
          </a:solidFill>
          <a:ln>
            <a:noFill/>
          </a:ln>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ea typeface="Arial"/>
              <a:cs typeface="Arial"/>
              <a:sym typeface="Arial"/>
            </a:endParaRPr>
          </a:p>
        </p:txBody>
      </p:sp>
      <p:sp>
        <p:nvSpPr>
          <p:cNvPr id="50" name="Google Shape;50;p7"/>
          <p:cNvSpPr/>
          <p:nvPr/>
        </p:nvSpPr>
        <p:spPr>
          <a:xfrm>
            <a:off x="0" y="0"/>
            <a:ext cx="7391400" cy="762000"/>
          </a:xfrm>
          <a:prstGeom prst="rect">
            <a:avLst/>
          </a:prstGeom>
          <a:solidFill>
            <a:srgbClr val="249CFF"/>
          </a:solidFill>
          <a:ln>
            <a:noFill/>
          </a:ln>
        </p:spPr>
        <p:txBody>
          <a:bodyPr spcFirstLastPara="1" wrap="square" lIns="91425" tIns="45700" rIns="91425" bIns="45700" anchor="ctr" anchorCtr="0">
            <a:noAutofit/>
          </a:bodyPr>
          <a:lstStyle/>
          <a:p>
            <a:pPr algn="ctr">
              <a:buClr>
                <a:srgbClr val="000000"/>
              </a:buClr>
              <a:buSzPts val="1800"/>
              <a:buFont typeface="Arial"/>
              <a:buNone/>
            </a:pPr>
            <a:r>
              <a:rPr lang="en-US" kern="0">
                <a:solidFill>
                  <a:srgbClr val="FFFFFF"/>
                </a:solidFill>
                <a:ea typeface="Arial"/>
                <a:cs typeface="Arial"/>
                <a:sym typeface="Arial"/>
              </a:rPr>
              <a:t> </a:t>
            </a:r>
            <a:endParaRPr sz="1400" kern="0">
              <a:solidFill>
                <a:srgbClr val="000000"/>
              </a:solidFill>
              <a:ea typeface="Arial"/>
              <a:cs typeface="Arial"/>
              <a:sym typeface="Arial"/>
            </a:endParaRPr>
          </a:p>
        </p:txBody>
      </p:sp>
      <p:sp>
        <p:nvSpPr>
          <p:cNvPr id="51" name="Google Shape;51;p7"/>
          <p:cNvSpPr txBox="1"/>
          <p:nvPr/>
        </p:nvSpPr>
        <p:spPr>
          <a:xfrm>
            <a:off x="8534400" y="6492875"/>
            <a:ext cx="457200" cy="365125"/>
          </a:xfrm>
          <a:prstGeom prst="rect">
            <a:avLst/>
          </a:prstGeom>
          <a:noFill/>
          <a:ln>
            <a:noFill/>
          </a:ln>
        </p:spPr>
        <p:txBody>
          <a:bodyPr spcFirstLastPara="1" wrap="square" lIns="91425" tIns="45700" rIns="91425" bIns="45700" anchor="t" anchorCtr="0">
            <a:noAutofit/>
          </a:bodyPr>
          <a:lstStyle/>
          <a:p>
            <a:pPr algn="r">
              <a:buClr>
                <a:srgbClr val="000000"/>
              </a:buClr>
              <a:buSzPts val="1400"/>
              <a:buFont typeface="Arial"/>
              <a:buNone/>
            </a:pPr>
            <a:fld id="{00000000-1234-1234-1234-123412341234}" type="slidenum">
              <a:rPr lang="en-US" sz="1400" kern="0">
                <a:solidFill>
                  <a:srgbClr val="606060"/>
                </a:solidFill>
                <a:ea typeface="Arial"/>
                <a:cs typeface="Arial"/>
                <a:sym typeface="Arial"/>
              </a:rPr>
              <a:pPr algn="r">
                <a:buClr>
                  <a:srgbClr val="000000"/>
                </a:buClr>
                <a:buSzPts val="1400"/>
                <a:buFont typeface="Arial"/>
                <a:buNone/>
              </a:pPr>
              <a:t>‹#›</a:t>
            </a:fld>
            <a:endParaRPr sz="1400" kern="0">
              <a:solidFill>
                <a:srgbClr val="606060"/>
              </a:solidFill>
              <a:ea typeface="Arial"/>
              <a:cs typeface="Arial"/>
              <a:sym typeface="Arial"/>
            </a:endParaRPr>
          </a:p>
        </p:txBody>
      </p:sp>
      <p:sp>
        <p:nvSpPr>
          <p:cNvPr id="52" name="Google Shape;52;p7"/>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24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7"/>
          <p:cNvSpPr txBox="1">
            <a:spLocks noGrp="1"/>
          </p:cNvSpPr>
          <p:nvPr>
            <p:ph type="body" idx="1"/>
          </p:nvPr>
        </p:nvSpPr>
        <p:spPr>
          <a:xfrm>
            <a:off x="457200" y="1295400"/>
            <a:ext cx="8229600" cy="4525963"/>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Clr>
                <a:schemeClr val="dk1"/>
              </a:buClr>
              <a:buSzPts val="3200"/>
              <a:buFont typeface="Arial"/>
              <a:buChar char="•"/>
              <a:defRPr>
                <a:solidFill>
                  <a:schemeClr val="dk1"/>
                </a:solidFill>
                <a:latin typeface="Arial"/>
                <a:ea typeface="Arial"/>
                <a:cs typeface="Arial"/>
                <a:sym typeface="Arial"/>
              </a:defRPr>
            </a:lvl1pPr>
            <a:lvl2pPr marL="914400" lvl="1" indent="-406400" algn="l">
              <a:lnSpc>
                <a:spcPct val="100000"/>
              </a:lnSpc>
              <a:spcBef>
                <a:spcPts val="560"/>
              </a:spcBef>
              <a:spcAft>
                <a:spcPts val="0"/>
              </a:spcAft>
              <a:buClr>
                <a:schemeClr val="dk1"/>
              </a:buClr>
              <a:buSzPts val="2800"/>
              <a:buFont typeface="Arial"/>
              <a:buChar char="•"/>
              <a:defRPr>
                <a:solidFill>
                  <a:schemeClr val="dk1"/>
                </a:solidFill>
                <a:latin typeface="Arial"/>
                <a:ea typeface="Arial"/>
                <a:cs typeface="Arial"/>
                <a:sym typeface="Arial"/>
              </a:defRPr>
            </a:lvl2pPr>
            <a:lvl3pPr marL="1371600" lvl="2" indent="-381000" algn="l">
              <a:lnSpc>
                <a:spcPct val="100000"/>
              </a:lnSpc>
              <a:spcBef>
                <a:spcPts val="480"/>
              </a:spcBef>
              <a:spcAft>
                <a:spcPts val="0"/>
              </a:spcAft>
              <a:buClr>
                <a:schemeClr val="dk1"/>
              </a:buClr>
              <a:buSzPts val="2400"/>
              <a:buFont typeface="Arial"/>
              <a:buChar char="•"/>
              <a:defRPr>
                <a:solidFill>
                  <a:schemeClr val="dk1"/>
                </a:solidFill>
                <a:latin typeface="Arial"/>
                <a:ea typeface="Arial"/>
                <a:cs typeface="Arial"/>
                <a:sym typeface="Arial"/>
              </a:defRPr>
            </a:lvl3pPr>
            <a:lvl4pPr marL="1828800" lvl="3" indent="-355600" algn="l">
              <a:lnSpc>
                <a:spcPct val="100000"/>
              </a:lnSpc>
              <a:spcBef>
                <a:spcPts val="400"/>
              </a:spcBef>
              <a:spcAft>
                <a:spcPts val="0"/>
              </a:spcAft>
              <a:buClr>
                <a:schemeClr val="dk1"/>
              </a:buClr>
              <a:buSzPts val="2000"/>
              <a:buFont typeface="Arial"/>
              <a:buChar char="•"/>
              <a:defRPr>
                <a:solidFill>
                  <a:schemeClr val="dk1"/>
                </a:solidFill>
                <a:latin typeface="Arial"/>
                <a:ea typeface="Arial"/>
                <a:cs typeface="Arial"/>
                <a:sym typeface="Arial"/>
              </a:defRPr>
            </a:lvl4pPr>
            <a:lvl5pPr marL="2286000" lvl="4" indent="-355600" algn="l">
              <a:lnSpc>
                <a:spcPct val="100000"/>
              </a:lnSpc>
              <a:spcBef>
                <a:spcPts val="400"/>
              </a:spcBef>
              <a:spcAft>
                <a:spcPts val="0"/>
              </a:spcAft>
              <a:buClr>
                <a:schemeClr val="dk1"/>
              </a:buClr>
              <a:buSzPts val="2000"/>
              <a:buFont typeface="Arial"/>
              <a:buChar char="•"/>
              <a:defRPr>
                <a:solidFill>
                  <a:schemeClr val="dk1"/>
                </a:solidFill>
                <a:latin typeface="Arial"/>
                <a:ea typeface="Arial"/>
                <a:cs typeface="Arial"/>
                <a:sym typeface="Aria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54" name="Google Shape;54;p7"/>
          <p:cNvSpPr txBox="1"/>
          <p:nvPr/>
        </p:nvSpPr>
        <p:spPr>
          <a:xfrm>
            <a:off x="0" y="6488113"/>
            <a:ext cx="8331200" cy="307777"/>
          </a:xfrm>
          <a:prstGeom prst="rect">
            <a:avLst/>
          </a:prstGeom>
          <a:noFill/>
          <a:ln>
            <a:noFill/>
          </a:ln>
        </p:spPr>
        <p:txBody>
          <a:bodyPr spcFirstLastPara="1" wrap="square" lIns="91425" tIns="45700" rIns="91425" bIns="45700" anchor="t" anchorCtr="0">
            <a:noAutofit/>
          </a:bodyPr>
          <a:lstStyle/>
          <a:p>
            <a:pPr>
              <a:buClr>
                <a:srgbClr val="000000"/>
              </a:buClr>
              <a:buSzPts val="1400"/>
              <a:buFont typeface="Arial"/>
              <a:buNone/>
            </a:pPr>
            <a:r>
              <a:rPr lang="en-US" sz="1400" kern="0">
                <a:solidFill>
                  <a:srgbClr val="606060"/>
                </a:solidFill>
                <a:ea typeface="Arial"/>
                <a:cs typeface="Arial"/>
                <a:sym typeface="Arial"/>
              </a:rPr>
              <a:t>Making Clean Local Energy Accessible Now						</a:t>
            </a:r>
            <a:endParaRPr sz="1400" kern="0">
              <a:solidFill>
                <a:srgbClr val="000000"/>
              </a:solidFill>
              <a:ea typeface="Arial"/>
              <a:cs typeface="Arial"/>
              <a:sym typeface="Arial"/>
            </a:endParaRPr>
          </a:p>
        </p:txBody>
      </p:sp>
      <p:pic>
        <p:nvPicPr>
          <p:cNvPr id="55" name="Google Shape;55;p7" descr="Clean Coalition Logo_no tagline_updated_slideshowedit_zf2 yellow_final2.pdf"/>
          <p:cNvPicPr preferRelativeResize="0"/>
          <p:nvPr/>
        </p:nvPicPr>
        <p:blipFill rotWithShape="1">
          <a:blip r:embed="rId2">
            <a:alphaModFix/>
          </a:blip>
          <a:srcRect/>
          <a:stretch/>
        </p:blipFill>
        <p:spPr>
          <a:xfrm>
            <a:off x="7531219" y="46181"/>
            <a:ext cx="1612783" cy="676656"/>
          </a:xfrm>
          <a:prstGeom prst="rect">
            <a:avLst/>
          </a:prstGeom>
          <a:noFill/>
          <a:ln>
            <a:noFill/>
          </a:ln>
        </p:spPr>
      </p:pic>
    </p:spTree>
    <p:extLst>
      <p:ext uri="{BB962C8B-B14F-4D97-AF65-F5344CB8AC3E}">
        <p14:creationId xmlns:p14="http://schemas.microsoft.com/office/powerpoint/2010/main" val="40512973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23_Title, Text and Chart">
  <p:cSld name="23_Title, Text and Chart">
    <p:spTree>
      <p:nvGrpSpPr>
        <p:cNvPr id="1" name="Shape 56"/>
        <p:cNvGrpSpPr/>
        <p:nvPr/>
      </p:nvGrpSpPr>
      <p:grpSpPr>
        <a:xfrm>
          <a:off x="0" y="0"/>
          <a:ext cx="0" cy="0"/>
          <a:chOff x="0" y="0"/>
          <a:chExt cx="0" cy="0"/>
        </a:xfrm>
      </p:grpSpPr>
      <p:sp>
        <p:nvSpPr>
          <p:cNvPr id="57" name="Google Shape;57;p8"/>
          <p:cNvSpPr/>
          <p:nvPr/>
        </p:nvSpPr>
        <p:spPr>
          <a:xfrm>
            <a:off x="0" y="6477000"/>
            <a:ext cx="9144000" cy="381000"/>
          </a:xfrm>
          <a:prstGeom prst="rect">
            <a:avLst/>
          </a:prstGeom>
          <a:solidFill>
            <a:srgbClr val="D8D8D8"/>
          </a:solidFill>
          <a:ln>
            <a:noFill/>
          </a:ln>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ea typeface="Arial"/>
              <a:cs typeface="Arial"/>
              <a:sym typeface="Arial"/>
            </a:endParaRPr>
          </a:p>
        </p:txBody>
      </p:sp>
      <p:sp>
        <p:nvSpPr>
          <p:cNvPr id="58" name="Google Shape;58;p8"/>
          <p:cNvSpPr txBox="1"/>
          <p:nvPr/>
        </p:nvSpPr>
        <p:spPr>
          <a:xfrm>
            <a:off x="0" y="6488113"/>
            <a:ext cx="4724400" cy="336550"/>
          </a:xfrm>
          <a:prstGeom prst="rect">
            <a:avLst/>
          </a:prstGeom>
          <a:noFill/>
          <a:ln>
            <a:noFill/>
          </a:ln>
        </p:spPr>
        <p:txBody>
          <a:bodyPr spcFirstLastPara="1" wrap="square" lIns="91425" tIns="45700" rIns="91425" bIns="45700" anchor="t" anchorCtr="0">
            <a:noAutofit/>
          </a:bodyPr>
          <a:lstStyle/>
          <a:p>
            <a:pPr>
              <a:buClr>
                <a:srgbClr val="000000"/>
              </a:buClr>
              <a:buSzPts val="1600"/>
              <a:buFont typeface="Arial"/>
              <a:buNone/>
            </a:pPr>
            <a:r>
              <a:rPr lang="en-US" sz="1600" kern="0">
                <a:solidFill>
                  <a:srgbClr val="595959"/>
                </a:solidFill>
                <a:ea typeface="Arial"/>
                <a:cs typeface="Arial"/>
                <a:sym typeface="Arial"/>
              </a:rPr>
              <a:t>Making Clean Local Energy Accessible Now</a:t>
            </a:r>
            <a:endParaRPr kern="0">
              <a:solidFill>
                <a:srgbClr val="595959"/>
              </a:solidFill>
              <a:ea typeface="Arial"/>
              <a:cs typeface="Arial"/>
              <a:sym typeface="Arial"/>
            </a:endParaRPr>
          </a:p>
        </p:txBody>
      </p:sp>
      <p:sp>
        <p:nvSpPr>
          <p:cNvPr id="59" name="Google Shape;59;p8"/>
          <p:cNvSpPr/>
          <p:nvPr/>
        </p:nvSpPr>
        <p:spPr>
          <a:xfrm>
            <a:off x="0" y="0"/>
            <a:ext cx="7391400" cy="762000"/>
          </a:xfrm>
          <a:prstGeom prst="rect">
            <a:avLst/>
          </a:prstGeom>
          <a:solidFill>
            <a:srgbClr val="249CFF"/>
          </a:solidFill>
          <a:ln>
            <a:noFill/>
          </a:ln>
        </p:spPr>
        <p:txBody>
          <a:bodyPr spcFirstLastPara="1" wrap="square" lIns="91425" tIns="45700" rIns="91425" bIns="45700" anchor="ctr" anchorCtr="0">
            <a:noAutofit/>
          </a:bodyPr>
          <a:lstStyle/>
          <a:p>
            <a:pPr algn="ctr">
              <a:buClr>
                <a:srgbClr val="000000"/>
              </a:buClr>
              <a:buSzPts val="1800"/>
              <a:buFont typeface="Arial"/>
              <a:buNone/>
            </a:pPr>
            <a:r>
              <a:rPr lang="en-US" kern="0">
                <a:solidFill>
                  <a:srgbClr val="FFFFFF"/>
                </a:solidFill>
                <a:ea typeface="Arial"/>
                <a:cs typeface="Arial"/>
                <a:sym typeface="Arial"/>
              </a:rPr>
              <a:t> </a:t>
            </a:r>
            <a:endParaRPr sz="1400" kern="0">
              <a:solidFill>
                <a:srgbClr val="000000"/>
              </a:solidFill>
              <a:ea typeface="Arial"/>
              <a:cs typeface="Arial"/>
              <a:sym typeface="Arial"/>
            </a:endParaRPr>
          </a:p>
        </p:txBody>
      </p:sp>
      <p:sp>
        <p:nvSpPr>
          <p:cNvPr id="60" name="Google Shape;60;p8"/>
          <p:cNvSpPr txBox="1"/>
          <p:nvPr/>
        </p:nvSpPr>
        <p:spPr>
          <a:xfrm>
            <a:off x="8534400" y="6492875"/>
            <a:ext cx="457200" cy="365125"/>
          </a:xfrm>
          <a:prstGeom prst="rect">
            <a:avLst/>
          </a:prstGeom>
          <a:noFill/>
          <a:ln>
            <a:noFill/>
          </a:ln>
        </p:spPr>
        <p:txBody>
          <a:bodyPr spcFirstLastPara="1" wrap="square" lIns="91425" tIns="45700" rIns="91425" bIns="45700" anchor="t" anchorCtr="0">
            <a:noAutofit/>
          </a:bodyPr>
          <a:lstStyle/>
          <a:p>
            <a:pPr algn="r">
              <a:buClr>
                <a:srgbClr val="000000"/>
              </a:buClr>
              <a:buSzPts val="1200"/>
              <a:buFont typeface="Arial"/>
              <a:buNone/>
            </a:pPr>
            <a:fld id="{00000000-1234-1234-1234-123412341234}" type="slidenum">
              <a:rPr lang="en-US" sz="1200" kern="0">
                <a:solidFill>
                  <a:srgbClr val="000000"/>
                </a:solidFill>
                <a:ea typeface="Arial"/>
                <a:cs typeface="Arial"/>
                <a:sym typeface="Arial"/>
              </a:rPr>
              <a:pPr algn="r">
                <a:buClr>
                  <a:srgbClr val="000000"/>
                </a:buClr>
                <a:buSzPts val="1200"/>
                <a:buFont typeface="Arial"/>
                <a:buNone/>
              </a:pPr>
              <a:t>‹#›</a:t>
            </a:fld>
            <a:endParaRPr sz="1200" kern="0">
              <a:solidFill>
                <a:srgbClr val="013D21"/>
              </a:solidFill>
              <a:ea typeface="Arial"/>
              <a:cs typeface="Arial"/>
              <a:sym typeface="Arial"/>
            </a:endParaRPr>
          </a:p>
        </p:txBody>
      </p:sp>
      <p:sp>
        <p:nvSpPr>
          <p:cNvPr id="61" name="Google Shape;61;p8"/>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24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8"/>
          <p:cNvSpPr txBox="1">
            <a:spLocks noGrp="1"/>
          </p:cNvSpPr>
          <p:nvPr>
            <p:ph type="body" idx="1"/>
          </p:nvPr>
        </p:nvSpPr>
        <p:spPr>
          <a:xfrm>
            <a:off x="457200" y="1295400"/>
            <a:ext cx="8229600" cy="4525963"/>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SzPts val="3200"/>
              <a:buFont typeface="Arial"/>
              <a:buChar char="•"/>
              <a:defRPr>
                <a:solidFill>
                  <a:srgbClr val="595959"/>
                </a:solidFill>
              </a:defRPr>
            </a:lvl1pPr>
            <a:lvl2pPr marL="914400" lvl="1" indent="-406400" algn="l">
              <a:lnSpc>
                <a:spcPct val="100000"/>
              </a:lnSpc>
              <a:spcBef>
                <a:spcPts val="560"/>
              </a:spcBef>
              <a:spcAft>
                <a:spcPts val="0"/>
              </a:spcAft>
              <a:buSzPts val="2800"/>
              <a:buFont typeface="Arial"/>
              <a:buChar char="•"/>
              <a:defRPr>
                <a:solidFill>
                  <a:srgbClr val="595959"/>
                </a:solidFill>
              </a:defRPr>
            </a:lvl2pPr>
            <a:lvl3pPr marL="1371600" lvl="2" indent="-381000" algn="l">
              <a:lnSpc>
                <a:spcPct val="100000"/>
              </a:lnSpc>
              <a:spcBef>
                <a:spcPts val="480"/>
              </a:spcBef>
              <a:spcAft>
                <a:spcPts val="0"/>
              </a:spcAft>
              <a:buSzPts val="2400"/>
              <a:buFont typeface="Arial"/>
              <a:buChar char="•"/>
              <a:defRPr>
                <a:solidFill>
                  <a:srgbClr val="595959"/>
                </a:solidFill>
              </a:defRPr>
            </a:lvl3pPr>
            <a:lvl4pPr marL="1828800" lvl="3" indent="-355600" algn="l">
              <a:lnSpc>
                <a:spcPct val="100000"/>
              </a:lnSpc>
              <a:spcBef>
                <a:spcPts val="400"/>
              </a:spcBef>
              <a:spcAft>
                <a:spcPts val="0"/>
              </a:spcAft>
              <a:buClr>
                <a:srgbClr val="595959"/>
              </a:buClr>
              <a:buSzPts val="2000"/>
              <a:buFont typeface="Arial"/>
              <a:buChar char="•"/>
              <a:defRPr>
                <a:solidFill>
                  <a:srgbClr val="595959"/>
                </a:solidFill>
              </a:defRPr>
            </a:lvl4pPr>
            <a:lvl5pPr marL="2286000" lvl="4" indent="-355600" algn="l">
              <a:lnSpc>
                <a:spcPct val="100000"/>
              </a:lnSpc>
              <a:spcBef>
                <a:spcPts val="400"/>
              </a:spcBef>
              <a:spcAft>
                <a:spcPts val="0"/>
              </a:spcAft>
              <a:buClr>
                <a:srgbClr val="595959"/>
              </a:buClr>
              <a:buSzPts val="2000"/>
              <a:buFont typeface="Arial"/>
              <a:buChar char="•"/>
              <a:defRPr>
                <a:solidFill>
                  <a:srgbClr val="595959"/>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63" name="Google Shape;63;p8" descr="Clean Coalition Logo_no tagline_updated_slideshowedit_zf2 yellow_final2.pdf"/>
          <p:cNvPicPr preferRelativeResize="0"/>
          <p:nvPr/>
        </p:nvPicPr>
        <p:blipFill rotWithShape="1">
          <a:blip r:embed="rId2">
            <a:alphaModFix/>
          </a:blip>
          <a:srcRect/>
          <a:stretch/>
        </p:blipFill>
        <p:spPr>
          <a:xfrm>
            <a:off x="7531217" y="46181"/>
            <a:ext cx="1612783" cy="676656"/>
          </a:xfrm>
          <a:prstGeom prst="rect">
            <a:avLst/>
          </a:prstGeom>
          <a:noFill/>
          <a:ln>
            <a:noFill/>
          </a:ln>
        </p:spPr>
      </p:pic>
    </p:spTree>
    <p:extLst>
      <p:ext uri="{BB962C8B-B14F-4D97-AF65-F5344CB8AC3E}">
        <p14:creationId xmlns:p14="http://schemas.microsoft.com/office/powerpoint/2010/main" val="17715588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4_Title, Text and Chart">
  <p:cSld name="4_Title, Text and Chart">
    <p:spTree>
      <p:nvGrpSpPr>
        <p:cNvPr id="1" name="Shape 64"/>
        <p:cNvGrpSpPr/>
        <p:nvPr/>
      </p:nvGrpSpPr>
      <p:grpSpPr>
        <a:xfrm>
          <a:off x="0" y="0"/>
          <a:ext cx="0" cy="0"/>
          <a:chOff x="0" y="0"/>
          <a:chExt cx="0" cy="0"/>
        </a:xfrm>
      </p:grpSpPr>
      <p:sp>
        <p:nvSpPr>
          <p:cNvPr id="65" name="Google Shape;65;p9"/>
          <p:cNvSpPr/>
          <p:nvPr/>
        </p:nvSpPr>
        <p:spPr>
          <a:xfrm>
            <a:off x="0" y="6477000"/>
            <a:ext cx="9144000" cy="381000"/>
          </a:xfrm>
          <a:prstGeom prst="rect">
            <a:avLst/>
          </a:prstGeom>
          <a:solidFill>
            <a:srgbClr val="D8D8D8"/>
          </a:solidFill>
          <a:ln>
            <a:noFill/>
          </a:ln>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ea typeface="Arial"/>
              <a:cs typeface="Arial"/>
              <a:sym typeface="Arial"/>
            </a:endParaRPr>
          </a:p>
        </p:txBody>
      </p:sp>
      <p:sp>
        <p:nvSpPr>
          <p:cNvPr id="66" name="Google Shape;66;p9"/>
          <p:cNvSpPr txBox="1"/>
          <p:nvPr/>
        </p:nvSpPr>
        <p:spPr>
          <a:xfrm>
            <a:off x="0" y="6488113"/>
            <a:ext cx="4724400" cy="336550"/>
          </a:xfrm>
          <a:prstGeom prst="rect">
            <a:avLst/>
          </a:prstGeom>
          <a:noFill/>
          <a:ln>
            <a:noFill/>
          </a:ln>
        </p:spPr>
        <p:txBody>
          <a:bodyPr spcFirstLastPara="1" wrap="square" lIns="91425" tIns="45700" rIns="91425" bIns="45700" anchor="t" anchorCtr="0">
            <a:noAutofit/>
          </a:bodyPr>
          <a:lstStyle/>
          <a:p>
            <a:pPr>
              <a:buClr>
                <a:srgbClr val="000000"/>
              </a:buClr>
              <a:buSzPts val="1600"/>
              <a:buFont typeface="Arial"/>
              <a:buNone/>
            </a:pPr>
            <a:r>
              <a:rPr lang="en-US" sz="1600" kern="0">
                <a:solidFill>
                  <a:srgbClr val="595959"/>
                </a:solidFill>
                <a:ea typeface="Arial"/>
                <a:cs typeface="Arial"/>
                <a:sym typeface="Arial"/>
              </a:rPr>
              <a:t>Making Clean Local Energy Accessible Now</a:t>
            </a:r>
            <a:endParaRPr kern="0">
              <a:solidFill>
                <a:srgbClr val="595959"/>
              </a:solidFill>
              <a:ea typeface="Arial"/>
              <a:cs typeface="Arial"/>
              <a:sym typeface="Arial"/>
            </a:endParaRPr>
          </a:p>
        </p:txBody>
      </p:sp>
      <p:sp>
        <p:nvSpPr>
          <p:cNvPr id="67" name="Google Shape;67;p9"/>
          <p:cNvSpPr/>
          <p:nvPr/>
        </p:nvSpPr>
        <p:spPr>
          <a:xfrm>
            <a:off x="0" y="0"/>
            <a:ext cx="7391400" cy="762000"/>
          </a:xfrm>
          <a:prstGeom prst="rect">
            <a:avLst/>
          </a:prstGeom>
          <a:solidFill>
            <a:srgbClr val="249CFF"/>
          </a:solidFill>
          <a:ln>
            <a:noFill/>
          </a:ln>
        </p:spPr>
        <p:txBody>
          <a:bodyPr spcFirstLastPara="1" wrap="square" lIns="91425" tIns="45700" rIns="91425" bIns="45700" anchor="ctr" anchorCtr="0">
            <a:noAutofit/>
          </a:bodyPr>
          <a:lstStyle/>
          <a:p>
            <a:pPr algn="ctr">
              <a:buClr>
                <a:srgbClr val="000000"/>
              </a:buClr>
              <a:buSzPts val="1800"/>
              <a:buFont typeface="Arial"/>
              <a:buNone/>
            </a:pPr>
            <a:r>
              <a:rPr lang="en-US" kern="0">
                <a:solidFill>
                  <a:srgbClr val="FFFFFF"/>
                </a:solidFill>
                <a:ea typeface="Arial"/>
                <a:cs typeface="Arial"/>
                <a:sym typeface="Arial"/>
              </a:rPr>
              <a:t> </a:t>
            </a:r>
            <a:endParaRPr sz="1400" kern="0">
              <a:solidFill>
                <a:srgbClr val="000000"/>
              </a:solidFill>
              <a:ea typeface="Arial"/>
              <a:cs typeface="Arial"/>
              <a:sym typeface="Arial"/>
            </a:endParaRPr>
          </a:p>
        </p:txBody>
      </p:sp>
      <p:sp>
        <p:nvSpPr>
          <p:cNvPr id="68" name="Google Shape;68;p9"/>
          <p:cNvSpPr txBox="1"/>
          <p:nvPr/>
        </p:nvSpPr>
        <p:spPr>
          <a:xfrm>
            <a:off x="8534400" y="6492875"/>
            <a:ext cx="457200" cy="365125"/>
          </a:xfrm>
          <a:prstGeom prst="rect">
            <a:avLst/>
          </a:prstGeom>
          <a:noFill/>
          <a:ln>
            <a:noFill/>
          </a:ln>
        </p:spPr>
        <p:txBody>
          <a:bodyPr spcFirstLastPara="1" wrap="square" lIns="91425" tIns="45700" rIns="91425" bIns="45700" anchor="t" anchorCtr="0">
            <a:noAutofit/>
          </a:bodyPr>
          <a:lstStyle/>
          <a:p>
            <a:pPr algn="r">
              <a:buClr>
                <a:srgbClr val="000000"/>
              </a:buClr>
              <a:buSzPts val="1200"/>
              <a:buFont typeface="Arial"/>
              <a:buNone/>
            </a:pPr>
            <a:fld id="{00000000-1234-1234-1234-123412341234}" type="slidenum">
              <a:rPr lang="en-US" sz="1200" kern="0">
                <a:solidFill>
                  <a:srgbClr val="000000"/>
                </a:solidFill>
                <a:ea typeface="Arial"/>
                <a:cs typeface="Arial"/>
                <a:sym typeface="Arial"/>
              </a:rPr>
              <a:pPr algn="r">
                <a:buClr>
                  <a:srgbClr val="000000"/>
                </a:buClr>
                <a:buSzPts val="1200"/>
                <a:buFont typeface="Arial"/>
                <a:buNone/>
              </a:pPr>
              <a:t>‹#›</a:t>
            </a:fld>
            <a:endParaRPr sz="1200" kern="0">
              <a:solidFill>
                <a:srgbClr val="013D21"/>
              </a:solidFill>
              <a:ea typeface="Arial"/>
              <a:cs typeface="Arial"/>
              <a:sym typeface="Arial"/>
            </a:endParaRPr>
          </a:p>
        </p:txBody>
      </p:sp>
      <p:sp>
        <p:nvSpPr>
          <p:cNvPr id="69" name="Google Shape;69;p9"/>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24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9"/>
          <p:cNvSpPr txBox="1">
            <a:spLocks noGrp="1"/>
          </p:cNvSpPr>
          <p:nvPr>
            <p:ph type="body" idx="1"/>
          </p:nvPr>
        </p:nvSpPr>
        <p:spPr>
          <a:xfrm>
            <a:off x="457200" y="1295400"/>
            <a:ext cx="8229600" cy="4525963"/>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Clr>
                <a:schemeClr val="dk1"/>
              </a:buClr>
              <a:buSzPts val="3200"/>
              <a:buFont typeface="Arial"/>
              <a:buChar char="•"/>
              <a:defRPr>
                <a:solidFill>
                  <a:schemeClr val="dk1"/>
                </a:solidFill>
              </a:defRPr>
            </a:lvl1pPr>
            <a:lvl2pPr marL="914400" lvl="1" indent="-406400" algn="l">
              <a:lnSpc>
                <a:spcPct val="100000"/>
              </a:lnSpc>
              <a:spcBef>
                <a:spcPts val="560"/>
              </a:spcBef>
              <a:spcAft>
                <a:spcPts val="0"/>
              </a:spcAft>
              <a:buClr>
                <a:schemeClr val="dk1"/>
              </a:buClr>
              <a:buSzPts val="2800"/>
              <a:buFont typeface="Arial"/>
              <a:buChar char="•"/>
              <a:defRPr>
                <a:solidFill>
                  <a:schemeClr val="dk1"/>
                </a:solidFill>
              </a:defRPr>
            </a:lvl2pPr>
            <a:lvl3pPr marL="1371600" lvl="2" indent="-381000" algn="l">
              <a:lnSpc>
                <a:spcPct val="100000"/>
              </a:lnSpc>
              <a:spcBef>
                <a:spcPts val="480"/>
              </a:spcBef>
              <a:spcAft>
                <a:spcPts val="0"/>
              </a:spcAft>
              <a:buClr>
                <a:schemeClr val="dk1"/>
              </a:buClr>
              <a:buSzPts val="2400"/>
              <a:buFont typeface="Arial"/>
              <a:buChar char="•"/>
              <a:defRPr>
                <a:solidFill>
                  <a:schemeClr val="dk1"/>
                </a:solidFill>
              </a:defRPr>
            </a:lvl3pPr>
            <a:lvl4pPr marL="1828800" lvl="3" indent="-355600" algn="l">
              <a:lnSpc>
                <a:spcPct val="100000"/>
              </a:lnSpc>
              <a:spcBef>
                <a:spcPts val="400"/>
              </a:spcBef>
              <a:spcAft>
                <a:spcPts val="0"/>
              </a:spcAft>
              <a:buClr>
                <a:schemeClr val="dk1"/>
              </a:buClr>
              <a:buSzPts val="2000"/>
              <a:buFont typeface="Arial"/>
              <a:buChar char="•"/>
              <a:defRPr>
                <a:solidFill>
                  <a:schemeClr val="dk1"/>
                </a:solidFill>
              </a:defRPr>
            </a:lvl4pPr>
            <a:lvl5pPr marL="2286000" lvl="4" indent="-355600" algn="l">
              <a:lnSpc>
                <a:spcPct val="100000"/>
              </a:lnSpc>
              <a:spcBef>
                <a:spcPts val="400"/>
              </a:spcBef>
              <a:spcAft>
                <a:spcPts val="0"/>
              </a:spcAft>
              <a:buClr>
                <a:schemeClr val="dk1"/>
              </a:buClr>
              <a:buSzPts val="2000"/>
              <a:buFont typeface="Arial"/>
              <a:buChar char="•"/>
              <a:defRPr>
                <a:solidFill>
                  <a:schemeClr val="dk1"/>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71" name="Google Shape;71;p9" descr="Clean Coalition Logo_no tagline_updated_slideshowedit_zf2 yellow_final2.pdf"/>
          <p:cNvPicPr preferRelativeResize="0"/>
          <p:nvPr/>
        </p:nvPicPr>
        <p:blipFill rotWithShape="1">
          <a:blip r:embed="rId2">
            <a:alphaModFix/>
          </a:blip>
          <a:srcRect/>
          <a:stretch/>
        </p:blipFill>
        <p:spPr>
          <a:xfrm>
            <a:off x="7531217" y="46181"/>
            <a:ext cx="1612783" cy="676656"/>
          </a:xfrm>
          <a:prstGeom prst="rect">
            <a:avLst/>
          </a:prstGeom>
          <a:noFill/>
          <a:ln>
            <a:noFill/>
          </a:ln>
        </p:spPr>
      </p:pic>
    </p:spTree>
    <p:extLst>
      <p:ext uri="{BB962C8B-B14F-4D97-AF65-F5344CB8AC3E}">
        <p14:creationId xmlns:p14="http://schemas.microsoft.com/office/powerpoint/2010/main" val="27277362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1_Title Slide" type="title">
  <p:cSld name="1_Title Slide">
    <p:spTree>
      <p:nvGrpSpPr>
        <p:cNvPr id="1" name="Shape 12"/>
        <p:cNvGrpSpPr/>
        <p:nvPr/>
      </p:nvGrpSpPr>
      <p:grpSpPr>
        <a:xfrm>
          <a:off x="0" y="0"/>
          <a:ext cx="0" cy="0"/>
          <a:chOff x="0" y="0"/>
          <a:chExt cx="0" cy="0"/>
        </a:xfrm>
      </p:grpSpPr>
      <p:sp>
        <p:nvSpPr>
          <p:cNvPr id="13" name="Google Shape;13;p2"/>
          <p:cNvSpPr/>
          <p:nvPr/>
        </p:nvSpPr>
        <p:spPr>
          <a:xfrm>
            <a:off x="0" y="3124200"/>
            <a:ext cx="9144000" cy="3352800"/>
          </a:xfrm>
          <a:prstGeom prst="rect">
            <a:avLst/>
          </a:prstGeom>
          <a:solidFill>
            <a:srgbClr val="249CF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ea typeface="Arial"/>
              <a:cs typeface="Arial"/>
              <a:sym typeface="Arial"/>
            </a:endParaRPr>
          </a:p>
        </p:txBody>
      </p:sp>
      <p:sp>
        <p:nvSpPr>
          <p:cNvPr id="14" name="Google Shape;14;p2"/>
          <p:cNvSpPr/>
          <p:nvPr/>
        </p:nvSpPr>
        <p:spPr>
          <a:xfrm>
            <a:off x="0" y="6477000"/>
            <a:ext cx="9144000" cy="381000"/>
          </a:xfrm>
          <a:prstGeom prst="rect">
            <a:avLst/>
          </a:prstGeom>
          <a:solidFill>
            <a:srgbClr val="D8D8D8"/>
          </a:solidFill>
          <a:ln>
            <a:noFill/>
          </a:ln>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ea typeface="Arial"/>
              <a:cs typeface="Arial"/>
              <a:sym typeface="Arial"/>
            </a:endParaRPr>
          </a:p>
        </p:txBody>
      </p:sp>
      <p:sp>
        <p:nvSpPr>
          <p:cNvPr id="15" name="Google Shape;15;p2"/>
          <p:cNvSpPr txBox="1"/>
          <p:nvPr/>
        </p:nvSpPr>
        <p:spPr>
          <a:xfrm>
            <a:off x="0" y="6488113"/>
            <a:ext cx="5562600" cy="307777"/>
          </a:xfrm>
          <a:prstGeom prst="rect">
            <a:avLst/>
          </a:prstGeom>
          <a:noFill/>
          <a:ln>
            <a:noFill/>
          </a:ln>
        </p:spPr>
        <p:txBody>
          <a:bodyPr spcFirstLastPara="1" wrap="square" lIns="91425" tIns="45700" rIns="91425" bIns="45700" anchor="t" anchorCtr="0">
            <a:noAutofit/>
          </a:bodyPr>
          <a:lstStyle/>
          <a:p>
            <a:pPr>
              <a:buClr>
                <a:srgbClr val="000000"/>
              </a:buClr>
              <a:buSzPts val="1400"/>
              <a:buFont typeface="Arial"/>
              <a:buNone/>
            </a:pPr>
            <a:r>
              <a:rPr lang="en-US" sz="1400" kern="0">
                <a:solidFill>
                  <a:srgbClr val="606060"/>
                </a:solidFill>
                <a:ea typeface="Arial"/>
                <a:cs typeface="Arial"/>
                <a:sym typeface="Arial"/>
              </a:rPr>
              <a:t>Making Clean Local Energy Accessible Now</a:t>
            </a:r>
            <a:endParaRPr sz="1400" kern="0">
              <a:solidFill>
                <a:srgbClr val="000000"/>
              </a:solidFill>
              <a:ea typeface="Arial"/>
              <a:cs typeface="Arial"/>
              <a:sym typeface="Arial"/>
            </a:endParaRPr>
          </a:p>
        </p:txBody>
      </p:sp>
      <p:sp>
        <p:nvSpPr>
          <p:cNvPr id="16" name="Google Shape;16;p2"/>
          <p:cNvSpPr txBox="1">
            <a:spLocks noGrp="1"/>
          </p:cNvSpPr>
          <p:nvPr>
            <p:ph type="subTitle" idx="1"/>
          </p:nvPr>
        </p:nvSpPr>
        <p:spPr>
          <a:xfrm>
            <a:off x="990600" y="5300663"/>
            <a:ext cx="7161213" cy="841375"/>
          </a:xfrm>
          <a:prstGeom prst="rect">
            <a:avLst/>
          </a:prstGeom>
          <a:noFill/>
          <a:ln>
            <a:noFill/>
          </a:ln>
        </p:spPr>
        <p:txBody>
          <a:bodyPr spcFirstLastPara="1" wrap="square" lIns="91425" tIns="45700" rIns="91425" bIns="45700" anchor="t" anchorCtr="0">
            <a:noAutofit/>
          </a:bodyPr>
          <a:lstStyle>
            <a:lvl1pPr lvl="0" algn="ctr">
              <a:lnSpc>
                <a:spcPct val="100000"/>
              </a:lnSpc>
              <a:spcBef>
                <a:spcPts val="480"/>
              </a:spcBef>
              <a:spcAft>
                <a:spcPts val="0"/>
              </a:spcAft>
              <a:buSzPts val="2400"/>
              <a:buFont typeface="Arial"/>
              <a:buNone/>
              <a:defRPr sz="2400">
                <a:solidFill>
                  <a:schemeClr val="dk1"/>
                </a:solidFill>
              </a:defRPr>
            </a:lvl1pPr>
            <a:lvl2pPr lvl="1" algn="l">
              <a:lnSpc>
                <a:spcPct val="100000"/>
              </a:lnSpc>
              <a:spcBef>
                <a:spcPts val="360"/>
              </a:spcBef>
              <a:spcAft>
                <a:spcPts val="0"/>
              </a:spcAft>
              <a:buSzPts val="1800"/>
              <a:buChar char="•"/>
              <a:defRPr/>
            </a:lvl2pPr>
            <a:lvl3pPr lvl="2" algn="l">
              <a:lnSpc>
                <a:spcPct val="100000"/>
              </a:lnSpc>
              <a:spcBef>
                <a:spcPts val="360"/>
              </a:spcBef>
              <a:spcAft>
                <a:spcPts val="0"/>
              </a:spcAft>
              <a:buSzPts val="1800"/>
              <a:buChar char="•"/>
              <a:defRPr/>
            </a:lvl3pPr>
            <a:lvl4pPr lvl="3" algn="l">
              <a:lnSpc>
                <a:spcPct val="100000"/>
              </a:lnSpc>
              <a:spcBef>
                <a:spcPts val="360"/>
              </a:spcBef>
              <a:spcAft>
                <a:spcPts val="0"/>
              </a:spcAft>
              <a:buClr>
                <a:srgbClr val="595959"/>
              </a:buClr>
              <a:buSzPts val="1800"/>
              <a:buChar char="•"/>
              <a:defRPr/>
            </a:lvl4pPr>
            <a:lvl5pPr lvl="4" algn="l">
              <a:lnSpc>
                <a:spcPct val="100000"/>
              </a:lnSpc>
              <a:spcBef>
                <a:spcPts val="360"/>
              </a:spcBef>
              <a:spcAft>
                <a:spcPts val="0"/>
              </a:spcAft>
              <a:buClr>
                <a:srgbClr val="595959"/>
              </a:buClr>
              <a:buSzPts val="1800"/>
              <a:buChar char="•"/>
              <a:defRPr/>
            </a:lvl5pPr>
            <a:lvl6pPr lvl="5" algn="l">
              <a:lnSpc>
                <a:spcPct val="100000"/>
              </a:lnSpc>
              <a:spcBef>
                <a:spcPts val="360"/>
              </a:spcBef>
              <a:spcAft>
                <a:spcPts val="0"/>
              </a:spcAft>
              <a:buClr>
                <a:schemeClr val="dk1"/>
              </a:buClr>
              <a:buSzPts val="1800"/>
              <a:buChar char="•"/>
              <a:defRPr/>
            </a:lvl6pPr>
            <a:lvl7pPr lvl="6" algn="l">
              <a:lnSpc>
                <a:spcPct val="100000"/>
              </a:lnSpc>
              <a:spcBef>
                <a:spcPts val="360"/>
              </a:spcBef>
              <a:spcAft>
                <a:spcPts val="0"/>
              </a:spcAft>
              <a:buClr>
                <a:schemeClr val="dk1"/>
              </a:buClr>
              <a:buSzPts val="1800"/>
              <a:buChar char="•"/>
              <a:defRPr/>
            </a:lvl7pPr>
            <a:lvl8pPr lvl="7" algn="l">
              <a:lnSpc>
                <a:spcPct val="100000"/>
              </a:lnSpc>
              <a:spcBef>
                <a:spcPts val="360"/>
              </a:spcBef>
              <a:spcAft>
                <a:spcPts val="0"/>
              </a:spcAft>
              <a:buClr>
                <a:schemeClr val="dk1"/>
              </a:buClr>
              <a:buSzPts val="1800"/>
              <a:buChar char="•"/>
              <a:defRPr/>
            </a:lvl8pPr>
            <a:lvl9pPr lvl="8" algn="l">
              <a:lnSpc>
                <a:spcPct val="100000"/>
              </a:lnSpc>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3125386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19_Title, Text and Chart">
  <p:cSld name="19_Title, Text and Chart">
    <p:spTree>
      <p:nvGrpSpPr>
        <p:cNvPr id="1" name="Shape 17"/>
        <p:cNvGrpSpPr/>
        <p:nvPr/>
      </p:nvGrpSpPr>
      <p:grpSpPr>
        <a:xfrm>
          <a:off x="0" y="0"/>
          <a:ext cx="0" cy="0"/>
          <a:chOff x="0" y="0"/>
          <a:chExt cx="0" cy="0"/>
        </a:xfrm>
      </p:grpSpPr>
      <p:sp>
        <p:nvSpPr>
          <p:cNvPr id="18" name="Google Shape;18;p3"/>
          <p:cNvSpPr/>
          <p:nvPr/>
        </p:nvSpPr>
        <p:spPr>
          <a:xfrm>
            <a:off x="0" y="6477000"/>
            <a:ext cx="9144000" cy="381000"/>
          </a:xfrm>
          <a:prstGeom prst="rect">
            <a:avLst/>
          </a:prstGeom>
          <a:solidFill>
            <a:srgbClr val="D8D8D8"/>
          </a:solidFill>
          <a:ln>
            <a:noFill/>
          </a:ln>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ea typeface="Arial"/>
              <a:cs typeface="Arial"/>
              <a:sym typeface="Arial"/>
            </a:endParaRPr>
          </a:p>
        </p:txBody>
      </p:sp>
      <p:sp>
        <p:nvSpPr>
          <p:cNvPr id="19" name="Google Shape;19;p3"/>
          <p:cNvSpPr/>
          <p:nvPr/>
        </p:nvSpPr>
        <p:spPr>
          <a:xfrm>
            <a:off x="0" y="0"/>
            <a:ext cx="7391400" cy="762000"/>
          </a:xfrm>
          <a:prstGeom prst="rect">
            <a:avLst/>
          </a:prstGeom>
          <a:solidFill>
            <a:srgbClr val="249CFF"/>
          </a:solidFill>
          <a:ln>
            <a:noFill/>
          </a:ln>
        </p:spPr>
        <p:txBody>
          <a:bodyPr spcFirstLastPara="1" wrap="square" lIns="91425" tIns="45700" rIns="91425" bIns="45700" anchor="ctr" anchorCtr="0">
            <a:noAutofit/>
          </a:bodyPr>
          <a:lstStyle/>
          <a:p>
            <a:pPr algn="ctr">
              <a:buClr>
                <a:srgbClr val="000000"/>
              </a:buClr>
              <a:buSzPts val="1800"/>
              <a:buFont typeface="Arial"/>
              <a:buNone/>
            </a:pPr>
            <a:r>
              <a:rPr lang="en-US" kern="0">
                <a:solidFill>
                  <a:srgbClr val="FFFFFF"/>
                </a:solidFill>
                <a:ea typeface="Arial"/>
                <a:cs typeface="Arial"/>
                <a:sym typeface="Arial"/>
              </a:rPr>
              <a:t> </a:t>
            </a:r>
            <a:endParaRPr sz="1400" kern="0">
              <a:solidFill>
                <a:srgbClr val="000000"/>
              </a:solidFill>
              <a:ea typeface="Arial"/>
              <a:cs typeface="Arial"/>
              <a:sym typeface="Arial"/>
            </a:endParaRPr>
          </a:p>
        </p:txBody>
      </p:sp>
      <p:sp>
        <p:nvSpPr>
          <p:cNvPr id="20" name="Google Shape;20;p3"/>
          <p:cNvSpPr txBox="1"/>
          <p:nvPr/>
        </p:nvSpPr>
        <p:spPr>
          <a:xfrm>
            <a:off x="8534400" y="6492875"/>
            <a:ext cx="457200" cy="365125"/>
          </a:xfrm>
          <a:prstGeom prst="rect">
            <a:avLst/>
          </a:prstGeom>
          <a:noFill/>
          <a:ln>
            <a:noFill/>
          </a:ln>
        </p:spPr>
        <p:txBody>
          <a:bodyPr spcFirstLastPara="1" wrap="square" lIns="91425" tIns="45700" rIns="91425" bIns="45700" anchor="t" anchorCtr="0">
            <a:noAutofit/>
          </a:bodyPr>
          <a:lstStyle/>
          <a:p>
            <a:pPr algn="r">
              <a:buClr>
                <a:srgbClr val="000000"/>
              </a:buClr>
              <a:buSzPts val="1400"/>
              <a:buFont typeface="Arial"/>
              <a:buNone/>
            </a:pPr>
            <a:fld id="{00000000-1234-1234-1234-123412341234}" type="slidenum">
              <a:rPr lang="en-US" sz="1400" kern="0">
                <a:solidFill>
                  <a:srgbClr val="606060"/>
                </a:solidFill>
                <a:ea typeface="Arial"/>
                <a:cs typeface="Arial"/>
                <a:sym typeface="Arial"/>
              </a:rPr>
              <a:pPr algn="r">
                <a:buClr>
                  <a:srgbClr val="000000"/>
                </a:buClr>
                <a:buSzPts val="1400"/>
                <a:buFont typeface="Arial"/>
                <a:buNone/>
              </a:pPr>
              <a:t>‹#›</a:t>
            </a:fld>
            <a:endParaRPr sz="1400" kern="0">
              <a:solidFill>
                <a:srgbClr val="606060"/>
              </a:solidFill>
              <a:ea typeface="Arial"/>
              <a:cs typeface="Arial"/>
              <a:sym typeface="Arial"/>
            </a:endParaRPr>
          </a:p>
        </p:txBody>
      </p:sp>
      <p:sp>
        <p:nvSpPr>
          <p:cNvPr id="21" name="Google Shape;21;p3"/>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24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3"/>
          <p:cNvSpPr txBox="1">
            <a:spLocks noGrp="1"/>
          </p:cNvSpPr>
          <p:nvPr>
            <p:ph type="body" idx="1"/>
          </p:nvPr>
        </p:nvSpPr>
        <p:spPr>
          <a:xfrm>
            <a:off x="457200" y="1295400"/>
            <a:ext cx="8229600" cy="4525963"/>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Clr>
                <a:schemeClr val="dk1"/>
              </a:buClr>
              <a:buSzPts val="3200"/>
              <a:buFont typeface="Arial"/>
              <a:buChar char="•"/>
              <a:defRPr>
                <a:solidFill>
                  <a:schemeClr val="dk1"/>
                </a:solidFill>
                <a:latin typeface="Arial"/>
                <a:ea typeface="Arial"/>
                <a:cs typeface="Arial"/>
                <a:sym typeface="Arial"/>
              </a:defRPr>
            </a:lvl1pPr>
            <a:lvl2pPr marL="914400" lvl="1" indent="-406400" algn="l">
              <a:lnSpc>
                <a:spcPct val="100000"/>
              </a:lnSpc>
              <a:spcBef>
                <a:spcPts val="560"/>
              </a:spcBef>
              <a:spcAft>
                <a:spcPts val="0"/>
              </a:spcAft>
              <a:buClr>
                <a:schemeClr val="dk1"/>
              </a:buClr>
              <a:buSzPts val="2800"/>
              <a:buFont typeface="Arial"/>
              <a:buChar char="•"/>
              <a:defRPr>
                <a:solidFill>
                  <a:schemeClr val="dk1"/>
                </a:solidFill>
                <a:latin typeface="Arial"/>
                <a:ea typeface="Arial"/>
                <a:cs typeface="Arial"/>
                <a:sym typeface="Arial"/>
              </a:defRPr>
            </a:lvl2pPr>
            <a:lvl3pPr marL="1371600" lvl="2" indent="-381000" algn="l">
              <a:lnSpc>
                <a:spcPct val="100000"/>
              </a:lnSpc>
              <a:spcBef>
                <a:spcPts val="480"/>
              </a:spcBef>
              <a:spcAft>
                <a:spcPts val="0"/>
              </a:spcAft>
              <a:buClr>
                <a:schemeClr val="dk1"/>
              </a:buClr>
              <a:buSzPts val="2400"/>
              <a:buFont typeface="Arial"/>
              <a:buChar char="•"/>
              <a:defRPr>
                <a:solidFill>
                  <a:schemeClr val="dk1"/>
                </a:solidFill>
                <a:latin typeface="Arial"/>
                <a:ea typeface="Arial"/>
                <a:cs typeface="Arial"/>
                <a:sym typeface="Arial"/>
              </a:defRPr>
            </a:lvl3pPr>
            <a:lvl4pPr marL="1828800" lvl="3" indent="-355600" algn="l">
              <a:lnSpc>
                <a:spcPct val="100000"/>
              </a:lnSpc>
              <a:spcBef>
                <a:spcPts val="400"/>
              </a:spcBef>
              <a:spcAft>
                <a:spcPts val="0"/>
              </a:spcAft>
              <a:buClr>
                <a:schemeClr val="dk1"/>
              </a:buClr>
              <a:buSzPts val="2000"/>
              <a:buFont typeface="Arial"/>
              <a:buChar char="•"/>
              <a:defRPr>
                <a:solidFill>
                  <a:schemeClr val="dk1"/>
                </a:solidFill>
                <a:latin typeface="Arial"/>
                <a:ea typeface="Arial"/>
                <a:cs typeface="Arial"/>
                <a:sym typeface="Arial"/>
              </a:defRPr>
            </a:lvl4pPr>
            <a:lvl5pPr marL="2286000" lvl="4" indent="-355600" algn="l">
              <a:lnSpc>
                <a:spcPct val="100000"/>
              </a:lnSpc>
              <a:spcBef>
                <a:spcPts val="400"/>
              </a:spcBef>
              <a:spcAft>
                <a:spcPts val="0"/>
              </a:spcAft>
              <a:buClr>
                <a:schemeClr val="dk1"/>
              </a:buClr>
              <a:buSzPts val="2000"/>
              <a:buFont typeface="Arial"/>
              <a:buChar char="•"/>
              <a:defRPr>
                <a:solidFill>
                  <a:schemeClr val="dk1"/>
                </a:solidFill>
                <a:latin typeface="Arial"/>
                <a:ea typeface="Arial"/>
                <a:cs typeface="Arial"/>
                <a:sym typeface="Aria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3" name="Google Shape;23;p3"/>
          <p:cNvSpPr txBox="1"/>
          <p:nvPr/>
        </p:nvSpPr>
        <p:spPr>
          <a:xfrm>
            <a:off x="0" y="6488113"/>
            <a:ext cx="8331200" cy="307777"/>
          </a:xfrm>
          <a:prstGeom prst="rect">
            <a:avLst/>
          </a:prstGeom>
          <a:noFill/>
          <a:ln>
            <a:noFill/>
          </a:ln>
        </p:spPr>
        <p:txBody>
          <a:bodyPr spcFirstLastPara="1" wrap="square" lIns="91425" tIns="45700" rIns="91425" bIns="45700" anchor="t" anchorCtr="0">
            <a:noAutofit/>
          </a:bodyPr>
          <a:lstStyle/>
          <a:p>
            <a:pPr>
              <a:buClr>
                <a:srgbClr val="000000"/>
              </a:buClr>
              <a:buSzPts val="1400"/>
              <a:buFont typeface="Arial"/>
              <a:buNone/>
            </a:pPr>
            <a:r>
              <a:rPr lang="en-US" sz="1400" kern="0">
                <a:solidFill>
                  <a:srgbClr val="606060"/>
                </a:solidFill>
                <a:ea typeface="Arial"/>
                <a:cs typeface="Arial"/>
                <a:sym typeface="Arial"/>
              </a:rPr>
              <a:t>Making Clean Local Energy Accessible Now						</a:t>
            </a:r>
            <a:endParaRPr sz="1400" kern="0">
              <a:solidFill>
                <a:srgbClr val="000000"/>
              </a:solidFill>
              <a:ea typeface="Arial"/>
              <a:cs typeface="Arial"/>
              <a:sym typeface="Arial"/>
            </a:endParaRPr>
          </a:p>
        </p:txBody>
      </p:sp>
      <p:pic>
        <p:nvPicPr>
          <p:cNvPr id="24" name="Google Shape;24;p3" descr="Clean Coalition Logo_no tagline_updated_slideshowedit_zf2 yellow_final2.pdf"/>
          <p:cNvPicPr preferRelativeResize="0"/>
          <p:nvPr/>
        </p:nvPicPr>
        <p:blipFill rotWithShape="1">
          <a:blip r:embed="rId2">
            <a:alphaModFix/>
          </a:blip>
          <a:srcRect/>
          <a:stretch/>
        </p:blipFill>
        <p:spPr>
          <a:xfrm>
            <a:off x="7531219" y="46181"/>
            <a:ext cx="1612783" cy="676656"/>
          </a:xfrm>
          <a:prstGeom prst="rect">
            <a:avLst/>
          </a:prstGeom>
          <a:noFill/>
          <a:ln>
            <a:noFill/>
          </a:ln>
        </p:spPr>
      </p:pic>
    </p:spTree>
    <p:extLst>
      <p:ext uri="{BB962C8B-B14F-4D97-AF65-F5344CB8AC3E}">
        <p14:creationId xmlns:p14="http://schemas.microsoft.com/office/powerpoint/2010/main" val="42522925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3_Title, Text and Chart">
  <p:cSld name="3_Title, Text and Chart">
    <p:spTree>
      <p:nvGrpSpPr>
        <p:cNvPr id="1" name="Shape 25"/>
        <p:cNvGrpSpPr/>
        <p:nvPr/>
      </p:nvGrpSpPr>
      <p:grpSpPr>
        <a:xfrm>
          <a:off x="0" y="0"/>
          <a:ext cx="0" cy="0"/>
          <a:chOff x="0" y="0"/>
          <a:chExt cx="0" cy="0"/>
        </a:xfrm>
      </p:grpSpPr>
      <p:sp>
        <p:nvSpPr>
          <p:cNvPr id="26" name="Google Shape;26;p4"/>
          <p:cNvSpPr/>
          <p:nvPr/>
        </p:nvSpPr>
        <p:spPr>
          <a:xfrm>
            <a:off x="0" y="6477000"/>
            <a:ext cx="9144000" cy="381000"/>
          </a:xfrm>
          <a:prstGeom prst="rect">
            <a:avLst/>
          </a:prstGeom>
          <a:solidFill>
            <a:srgbClr val="D8D8D8"/>
          </a:solidFill>
          <a:ln>
            <a:noFill/>
          </a:ln>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ea typeface="Arial"/>
              <a:cs typeface="Arial"/>
              <a:sym typeface="Arial"/>
            </a:endParaRPr>
          </a:p>
        </p:txBody>
      </p:sp>
      <p:sp>
        <p:nvSpPr>
          <p:cNvPr id="27" name="Google Shape;27;p4"/>
          <p:cNvSpPr txBox="1"/>
          <p:nvPr/>
        </p:nvSpPr>
        <p:spPr>
          <a:xfrm>
            <a:off x="0" y="6488113"/>
            <a:ext cx="4724400" cy="307777"/>
          </a:xfrm>
          <a:prstGeom prst="rect">
            <a:avLst/>
          </a:prstGeom>
          <a:noFill/>
          <a:ln>
            <a:noFill/>
          </a:ln>
        </p:spPr>
        <p:txBody>
          <a:bodyPr spcFirstLastPara="1" wrap="square" lIns="91425" tIns="45700" rIns="91425" bIns="45700" anchor="t" anchorCtr="0">
            <a:noAutofit/>
          </a:bodyPr>
          <a:lstStyle/>
          <a:p>
            <a:pPr>
              <a:buClr>
                <a:srgbClr val="000000"/>
              </a:buClr>
              <a:buSzPts val="1400"/>
              <a:buFont typeface="Arial"/>
              <a:buNone/>
            </a:pPr>
            <a:r>
              <a:rPr lang="en-US" sz="1400" kern="0">
                <a:solidFill>
                  <a:srgbClr val="606060"/>
                </a:solidFill>
                <a:ea typeface="Arial"/>
                <a:cs typeface="Arial"/>
                <a:sym typeface="Arial"/>
              </a:rPr>
              <a:t>Making Clean Local Energy Accessible Now</a:t>
            </a:r>
            <a:endParaRPr sz="1600" kern="0">
              <a:solidFill>
                <a:srgbClr val="606060"/>
              </a:solidFill>
              <a:ea typeface="Arial"/>
              <a:cs typeface="Arial"/>
              <a:sym typeface="Arial"/>
            </a:endParaRPr>
          </a:p>
        </p:txBody>
      </p:sp>
      <p:sp>
        <p:nvSpPr>
          <p:cNvPr id="28" name="Google Shape;28;p4"/>
          <p:cNvSpPr/>
          <p:nvPr/>
        </p:nvSpPr>
        <p:spPr>
          <a:xfrm>
            <a:off x="0" y="0"/>
            <a:ext cx="7391400" cy="762000"/>
          </a:xfrm>
          <a:prstGeom prst="rect">
            <a:avLst/>
          </a:prstGeom>
          <a:solidFill>
            <a:srgbClr val="249CFF"/>
          </a:solidFill>
          <a:ln>
            <a:noFill/>
          </a:ln>
        </p:spPr>
        <p:txBody>
          <a:bodyPr spcFirstLastPara="1" wrap="square" lIns="91425" tIns="45700" rIns="91425" bIns="45700" anchor="ctr" anchorCtr="0">
            <a:noAutofit/>
          </a:bodyPr>
          <a:lstStyle/>
          <a:p>
            <a:pPr algn="ctr">
              <a:buClr>
                <a:srgbClr val="000000"/>
              </a:buClr>
              <a:buSzPts val="1800"/>
              <a:buFont typeface="Arial"/>
              <a:buNone/>
            </a:pPr>
            <a:r>
              <a:rPr lang="en-US" kern="0">
                <a:solidFill>
                  <a:srgbClr val="FFFFFF"/>
                </a:solidFill>
                <a:ea typeface="Arial"/>
                <a:cs typeface="Arial"/>
                <a:sym typeface="Arial"/>
              </a:rPr>
              <a:t> </a:t>
            </a:r>
            <a:endParaRPr sz="1400" kern="0">
              <a:solidFill>
                <a:srgbClr val="000000"/>
              </a:solidFill>
              <a:ea typeface="Arial"/>
              <a:cs typeface="Arial"/>
              <a:sym typeface="Arial"/>
            </a:endParaRPr>
          </a:p>
        </p:txBody>
      </p:sp>
      <p:sp>
        <p:nvSpPr>
          <p:cNvPr id="29" name="Google Shape;29;p4"/>
          <p:cNvSpPr txBox="1"/>
          <p:nvPr/>
        </p:nvSpPr>
        <p:spPr>
          <a:xfrm>
            <a:off x="8534400" y="6492875"/>
            <a:ext cx="457200" cy="365125"/>
          </a:xfrm>
          <a:prstGeom prst="rect">
            <a:avLst/>
          </a:prstGeom>
          <a:noFill/>
          <a:ln>
            <a:noFill/>
          </a:ln>
        </p:spPr>
        <p:txBody>
          <a:bodyPr spcFirstLastPara="1" wrap="square" lIns="91425" tIns="45700" rIns="91425" bIns="45700" anchor="t" anchorCtr="0">
            <a:noAutofit/>
          </a:bodyPr>
          <a:lstStyle/>
          <a:p>
            <a:pPr algn="r">
              <a:buClr>
                <a:srgbClr val="000000"/>
              </a:buClr>
              <a:buSzPts val="1400"/>
              <a:buFont typeface="Arial"/>
              <a:buNone/>
            </a:pPr>
            <a:fld id="{00000000-1234-1234-1234-123412341234}" type="slidenum">
              <a:rPr lang="en-US" sz="1400" kern="0">
                <a:solidFill>
                  <a:srgbClr val="606060"/>
                </a:solidFill>
                <a:ea typeface="Arial"/>
                <a:cs typeface="Arial"/>
                <a:sym typeface="Arial"/>
              </a:rPr>
              <a:pPr algn="r">
                <a:buClr>
                  <a:srgbClr val="000000"/>
                </a:buClr>
                <a:buSzPts val="1400"/>
                <a:buFont typeface="Arial"/>
                <a:buNone/>
              </a:pPr>
              <a:t>‹#›</a:t>
            </a:fld>
            <a:endParaRPr sz="1400" kern="0">
              <a:solidFill>
                <a:srgbClr val="606060"/>
              </a:solidFill>
              <a:ea typeface="Arial"/>
              <a:cs typeface="Arial"/>
              <a:sym typeface="Arial"/>
            </a:endParaRPr>
          </a:p>
        </p:txBody>
      </p:sp>
      <p:sp>
        <p:nvSpPr>
          <p:cNvPr id="30" name="Google Shape;30;p4"/>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24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4"/>
          <p:cNvSpPr txBox="1">
            <a:spLocks noGrp="1"/>
          </p:cNvSpPr>
          <p:nvPr>
            <p:ph type="body" idx="1"/>
          </p:nvPr>
        </p:nvSpPr>
        <p:spPr>
          <a:xfrm>
            <a:off x="457200" y="1295400"/>
            <a:ext cx="8229600" cy="4525963"/>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Clr>
                <a:schemeClr val="dk1"/>
              </a:buClr>
              <a:buSzPts val="3200"/>
              <a:buFont typeface="Arial"/>
              <a:buChar char="•"/>
              <a:defRPr>
                <a:solidFill>
                  <a:schemeClr val="dk1"/>
                </a:solidFill>
              </a:defRPr>
            </a:lvl1pPr>
            <a:lvl2pPr marL="914400" lvl="1" indent="-406400" algn="l">
              <a:lnSpc>
                <a:spcPct val="100000"/>
              </a:lnSpc>
              <a:spcBef>
                <a:spcPts val="560"/>
              </a:spcBef>
              <a:spcAft>
                <a:spcPts val="0"/>
              </a:spcAft>
              <a:buClr>
                <a:schemeClr val="dk1"/>
              </a:buClr>
              <a:buSzPts val="2800"/>
              <a:buFont typeface="Arial"/>
              <a:buChar char="•"/>
              <a:defRPr>
                <a:solidFill>
                  <a:schemeClr val="dk1"/>
                </a:solidFill>
              </a:defRPr>
            </a:lvl2pPr>
            <a:lvl3pPr marL="1371600" lvl="2" indent="-381000" algn="l">
              <a:lnSpc>
                <a:spcPct val="100000"/>
              </a:lnSpc>
              <a:spcBef>
                <a:spcPts val="480"/>
              </a:spcBef>
              <a:spcAft>
                <a:spcPts val="0"/>
              </a:spcAft>
              <a:buClr>
                <a:schemeClr val="dk1"/>
              </a:buClr>
              <a:buSzPts val="2400"/>
              <a:buFont typeface="Arial"/>
              <a:buChar char="•"/>
              <a:defRPr>
                <a:solidFill>
                  <a:schemeClr val="dk1"/>
                </a:solidFill>
              </a:defRPr>
            </a:lvl3pPr>
            <a:lvl4pPr marL="1828800" lvl="3" indent="-355600" algn="l">
              <a:lnSpc>
                <a:spcPct val="100000"/>
              </a:lnSpc>
              <a:spcBef>
                <a:spcPts val="400"/>
              </a:spcBef>
              <a:spcAft>
                <a:spcPts val="0"/>
              </a:spcAft>
              <a:buClr>
                <a:schemeClr val="dk1"/>
              </a:buClr>
              <a:buSzPts val="2000"/>
              <a:buFont typeface="Arial"/>
              <a:buChar char="•"/>
              <a:defRPr>
                <a:solidFill>
                  <a:schemeClr val="dk1"/>
                </a:solidFill>
              </a:defRPr>
            </a:lvl4pPr>
            <a:lvl5pPr marL="2286000" lvl="4" indent="-355600" algn="l">
              <a:lnSpc>
                <a:spcPct val="100000"/>
              </a:lnSpc>
              <a:spcBef>
                <a:spcPts val="400"/>
              </a:spcBef>
              <a:spcAft>
                <a:spcPts val="0"/>
              </a:spcAft>
              <a:buClr>
                <a:schemeClr val="dk1"/>
              </a:buClr>
              <a:buSzPts val="2000"/>
              <a:buFont typeface="Arial"/>
              <a:buChar char="•"/>
              <a:defRPr>
                <a:solidFill>
                  <a:schemeClr val="dk1"/>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32" name="Google Shape;32;p4" descr="Clean Coalition Logo_no tagline_updated_slideshowedit_zf2 yellow_final2.pdf"/>
          <p:cNvPicPr preferRelativeResize="0"/>
          <p:nvPr/>
        </p:nvPicPr>
        <p:blipFill rotWithShape="1">
          <a:blip r:embed="rId2">
            <a:alphaModFix/>
          </a:blip>
          <a:srcRect/>
          <a:stretch/>
        </p:blipFill>
        <p:spPr>
          <a:xfrm>
            <a:off x="7531217" y="46181"/>
            <a:ext cx="1612783" cy="676656"/>
          </a:xfrm>
          <a:prstGeom prst="rect">
            <a:avLst/>
          </a:prstGeom>
          <a:noFill/>
          <a:ln>
            <a:noFill/>
          </a:ln>
        </p:spPr>
      </p:pic>
    </p:spTree>
    <p:extLst>
      <p:ext uri="{BB962C8B-B14F-4D97-AF65-F5344CB8AC3E}">
        <p14:creationId xmlns:p14="http://schemas.microsoft.com/office/powerpoint/2010/main" val="16716477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22_Title, Text and Chart">
  <p:cSld name="22_Title, Text and Chart">
    <p:spTree>
      <p:nvGrpSpPr>
        <p:cNvPr id="1" name="Shape 33"/>
        <p:cNvGrpSpPr/>
        <p:nvPr/>
      </p:nvGrpSpPr>
      <p:grpSpPr>
        <a:xfrm>
          <a:off x="0" y="0"/>
          <a:ext cx="0" cy="0"/>
          <a:chOff x="0" y="0"/>
          <a:chExt cx="0" cy="0"/>
        </a:xfrm>
      </p:grpSpPr>
      <p:sp>
        <p:nvSpPr>
          <p:cNvPr id="34" name="Google Shape;34;p5"/>
          <p:cNvSpPr/>
          <p:nvPr/>
        </p:nvSpPr>
        <p:spPr>
          <a:xfrm>
            <a:off x="0" y="6477000"/>
            <a:ext cx="9144000" cy="381000"/>
          </a:xfrm>
          <a:prstGeom prst="rect">
            <a:avLst/>
          </a:prstGeom>
          <a:solidFill>
            <a:srgbClr val="D8D8D8"/>
          </a:solidFill>
          <a:ln>
            <a:noFill/>
          </a:ln>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ea typeface="Arial"/>
              <a:cs typeface="Arial"/>
              <a:sym typeface="Arial"/>
            </a:endParaRPr>
          </a:p>
        </p:txBody>
      </p:sp>
      <p:sp>
        <p:nvSpPr>
          <p:cNvPr id="35" name="Google Shape;35;p5"/>
          <p:cNvSpPr txBox="1"/>
          <p:nvPr/>
        </p:nvSpPr>
        <p:spPr>
          <a:xfrm>
            <a:off x="0" y="6488113"/>
            <a:ext cx="8229600" cy="307777"/>
          </a:xfrm>
          <a:prstGeom prst="rect">
            <a:avLst/>
          </a:prstGeom>
          <a:noFill/>
          <a:ln>
            <a:noFill/>
          </a:ln>
        </p:spPr>
        <p:txBody>
          <a:bodyPr spcFirstLastPara="1" wrap="square" lIns="91425" tIns="45700" rIns="91425" bIns="45700" anchor="t" anchorCtr="0">
            <a:noAutofit/>
          </a:bodyPr>
          <a:lstStyle/>
          <a:p>
            <a:pPr>
              <a:buClr>
                <a:srgbClr val="000000"/>
              </a:buClr>
              <a:buSzPts val="1400"/>
              <a:buFont typeface="Arial"/>
              <a:buNone/>
            </a:pPr>
            <a:r>
              <a:rPr lang="en-US" sz="1400" kern="0">
                <a:solidFill>
                  <a:srgbClr val="606060"/>
                </a:solidFill>
                <a:ea typeface="Arial"/>
                <a:cs typeface="Arial"/>
                <a:sym typeface="Arial"/>
              </a:rPr>
              <a:t>Making Clean Local Energy Accessible Now						</a:t>
            </a:r>
            <a:endParaRPr sz="1600" kern="0">
              <a:solidFill>
                <a:srgbClr val="606060"/>
              </a:solidFill>
              <a:ea typeface="Arial"/>
              <a:cs typeface="Arial"/>
              <a:sym typeface="Arial"/>
            </a:endParaRPr>
          </a:p>
        </p:txBody>
      </p:sp>
      <p:sp>
        <p:nvSpPr>
          <p:cNvPr id="36" name="Google Shape;36;p5"/>
          <p:cNvSpPr/>
          <p:nvPr/>
        </p:nvSpPr>
        <p:spPr>
          <a:xfrm>
            <a:off x="0" y="0"/>
            <a:ext cx="7391400" cy="762000"/>
          </a:xfrm>
          <a:prstGeom prst="rect">
            <a:avLst/>
          </a:prstGeom>
          <a:solidFill>
            <a:srgbClr val="249CFF"/>
          </a:solidFill>
          <a:ln>
            <a:noFill/>
          </a:ln>
        </p:spPr>
        <p:txBody>
          <a:bodyPr spcFirstLastPara="1" wrap="square" lIns="91425" tIns="45700" rIns="91425" bIns="45700" anchor="ctr" anchorCtr="0">
            <a:noAutofit/>
          </a:bodyPr>
          <a:lstStyle/>
          <a:p>
            <a:pPr algn="ctr">
              <a:buClr>
                <a:srgbClr val="000000"/>
              </a:buClr>
              <a:buSzPts val="1800"/>
              <a:buFont typeface="Arial"/>
              <a:buNone/>
            </a:pPr>
            <a:r>
              <a:rPr lang="en-US" kern="0">
                <a:solidFill>
                  <a:srgbClr val="FFFFFF"/>
                </a:solidFill>
                <a:ea typeface="Arial"/>
                <a:cs typeface="Arial"/>
                <a:sym typeface="Arial"/>
              </a:rPr>
              <a:t> </a:t>
            </a:r>
            <a:endParaRPr sz="1400" kern="0">
              <a:solidFill>
                <a:srgbClr val="000000"/>
              </a:solidFill>
              <a:ea typeface="Arial"/>
              <a:cs typeface="Arial"/>
              <a:sym typeface="Arial"/>
            </a:endParaRPr>
          </a:p>
        </p:txBody>
      </p:sp>
      <p:sp>
        <p:nvSpPr>
          <p:cNvPr id="37" name="Google Shape;37;p5"/>
          <p:cNvSpPr txBox="1"/>
          <p:nvPr/>
        </p:nvSpPr>
        <p:spPr>
          <a:xfrm>
            <a:off x="8534400" y="6492875"/>
            <a:ext cx="457200" cy="365125"/>
          </a:xfrm>
          <a:prstGeom prst="rect">
            <a:avLst/>
          </a:prstGeom>
          <a:noFill/>
          <a:ln>
            <a:noFill/>
          </a:ln>
        </p:spPr>
        <p:txBody>
          <a:bodyPr spcFirstLastPara="1" wrap="square" lIns="91425" tIns="45700" rIns="91425" bIns="45700" anchor="t" anchorCtr="0">
            <a:noAutofit/>
          </a:bodyPr>
          <a:lstStyle/>
          <a:p>
            <a:pPr algn="r">
              <a:buClr>
                <a:srgbClr val="000000"/>
              </a:buClr>
              <a:buSzPts val="1400"/>
              <a:buFont typeface="Arial"/>
              <a:buNone/>
            </a:pPr>
            <a:fld id="{00000000-1234-1234-1234-123412341234}" type="slidenum">
              <a:rPr lang="en-US" sz="1400" kern="0">
                <a:solidFill>
                  <a:srgbClr val="606060"/>
                </a:solidFill>
                <a:ea typeface="Arial"/>
                <a:cs typeface="Arial"/>
                <a:sym typeface="Arial"/>
              </a:rPr>
              <a:pPr algn="r">
                <a:buClr>
                  <a:srgbClr val="000000"/>
                </a:buClr>
                <a:buSzPts val="1400"/>
                <a:buFont typeface="Arial"/>
                <a:buNone/>
              </a:pPr>
              <a:t>‹#›</a:t>
            </a:fld>
            <a:endParaRPr sz="1200" kern="0">
              <a:solidFill>
                <a:srgbClr val="606060"/>
              </a:solidFill>
              <a:ea typeface="Arial"/>
              <a:cs typeface="Arial"/>
              <a:sym typeface="Arial"/>
            </a:endParaRPr>
          </a:p>
        </p:txBody>
      </p:sp>
      <p:sp>
        <p:nvSpPr>
          <p:cNvPr id="38" name="Google Shape;38;p5"/>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24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5"/>
          <p:cNvSpPr txBox="1">
            <a:spLocks noGrp="1"/>
          </p:cNvSpPr>
          <p:nvPr>
            <p:ph type="body" idx="1"/>
          </p:nvPr>
        </p:nvSpPr>
        <p:spPr>
          <a:xfrm>
            <a:off x="457200" y="1295400"/>
            <a:ext cx="8229600" cy="4525963"/>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Clr>
                <a:schemeClr val="dk1"/>
              </a:buClr>
              <a:buSzPts val="3200"/>
              <a:buFont typeface="Arial"/>
              <a:buChar char="•"/>
              <a:defRPr>
                <a:solidFill>
                  <a:schemeClr val="dk1"/>
                </a:solidFill>
                <a:latin typeface="Arial"/>
                <a:ea typeface="Arial"/>
                <a:cs typeface="Arial"/>
                <a:sym typeface="Arial"/>
              </a:defRPr>
            </a:lvl1pPr>
            <a:lvl2pPr marL="914400" lvl="1" indent="-406400" algn="l">
              <a:lnSpc>
                <a:spcPct val="100000"/>
              </a:lnSpc>
              <a:spcBef>
                <a:spcPts val="560"/>
              </a:spcBef>
              <a:spcAft>
                <a:spcPts val="0"/>
              </a:spcAft>
              <a:buClr>
                <a:schemeClr val="dk1"/>
              </a:buClr>
              <a:buSzPts val="2800"/>
              <a:buFont typeface="Arial"/>
              <a:buChar char="•"/>
              <a:defRPr>
                <a:solidFill>
                  <a:schemeClr val="dk1"/>
                </a:solidFill>
                <a:latin typeface="Arial"/>
                <a:ea typeface="Arial"/>
                <a:cs typeface="Arial"/>
                <a:sym typeface="Arial"/>
              </a:defRPr>
            </a:lvl2pPr>
            <a:lvl3pPr marL="1371600" lvl="2" indent="-381000" algn="l">
              <a:lnSpc>
                <a:spcPct val="100000"/>
              </a:lnSpc>
              <a:spcBef>
                <a:spcPts val="480"/>
              </a:spcBef>
              <a:spcAft>
                <a:spcPts val="0"/>
              </a:spcAft>
              <a:buClr>
                <a:schemeClr val="dk1"/>
              </a:buClr>
              <a:buSzPts val="2400"/>
              <a:buFont typeface="Arial"/>
              <a:buChar char="•"/>
              <a:defRPr>
                <a:solidFill>
                  <a:schemeClr val="dk1"/>
                </a:solidFill>
                <a:latin typeface="Arial"/>
                <a:ea typeface="Arial"/>
                <a:cs typeface="Arial"/>
                <a:sym typeface="Arial"/>
              </a:defRPr>
            </a:lvl3pPr>
            <a:lvl4pPr marL="1828800" lvl="3" indent="-355600" algn="l">
              <a:lnSpc>
                <a:spcPct val="100000"/>
              </a:lnSpc>
              <a:spcBef>
                <a:spcPts val="400"/>
              </a:spcBef>
              <a:spcAft>
                <a:spcPts val="0"/>
              </a:spcAft>
              <a:buClr>
                <a:schemeClr val="dk1"/>
              </a:buClr>
              <a:buSzPts val="2000"/>
              <a:buFont typeface="Arial"/>
              <a:buChar char="•"/>
              <a:defRPr>
                <a:solidFill>
                  <a:schemeClr val="dk1"/>
                </a:solidFill>
                <a:latin typeface="Arial"/>
                <a:ea typeface="Arial"/>
                <a:cs typeface="Arial"/>
                <a:sym typeface="Arial"/>
              </a:defRPr>
            </a:lvl4pPr>
            <a:lvl5pPr marL="2286000" lvl="4" indent="-355600" algn="l">
              <a:lnSpc>
                <a:spcPct val="100000"/>
              </a:lnSpc>
              <a:spcBef>
                <a:spcPts val="400"/>
              </a:spcBef>
              <a:spcAft>
                <a:spcPts val="0"/>
              </a:spcAft>
              <a:buClr>
                <a:schemeClr val="dk1"/>
              </a:buClr>
              <a:buSzPts val="2000"/>
              <a:buFont typeface="Arial"/>
              <a:buChar char="•"/>
              <a:defRPr>
                <a:solidFill>
                  <a:schemeClr val="dk1"/>
                </a:solidFill>
                <a:latin typeface="Arial"/>
                <a:ea typeface="Arial"/>
                <a:cs typeface="Arial"/>
                <a:sym typeface="Aria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1433540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046DE24-DF56-44A3-95BA-FBC80DDA80F9}" type="datetimeFigureOut">
              <a:rPr lang="en-US" smtClean="0"/>
              <a:t>10/15/2019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895232-9E3A-4311-BB49-6AFBA158C8C1}" type="slidenum">
              <a:rPr lang="en-US" smtClean="0"/>
              <a:t>‹#›</a:t>
            </a:fld>
            <a:endParaRPr lang="en-US"/>
          </a:p>
        </p:txBody>
      </p:sp>
    </p:spTree>
    <p:extLst>
      <p:ext uri="{BB962C8B-B14F-4D97-AF65-F5344CB8AC3E}">
        <p14:creationId xmlns:p14="http://schemas.microsoft.com/office/powerpoint/2010/main" val="23423323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20_Title, Text and Chart">
  <p:cSld name="20_Title, Text and Chart">
    <p:spTree>
      <p:nvGrpSpPr>
        <p:cNvPr id="1" name="Shape 40"/>
        <p:cNvGrpSpPr/>
        <p:nvPr/>
      </p:nvGrpSpPr>
      <p:grpSpPr>
        <a:xfrm>
          <a:off x="0" y="0"/>
          <a:ext cx="0" cy="0"/>
          <a:chOff x="0" y="0"/>
          <a:chExt cx="0" cy="0"/>
        </a:xfrm>
      </p:grpSpPr>
      <p:sp>
        <p:nvSpPr>
          <p:cNvPr id="41" name="Google Shape;41;p6"/>
          <p:cNvSpPr/>
          <p:nvPr/>
        </p:nvSpPr>
        <p:spPr>
          <a:xfrm>
            <a:off x="0" y="6477000"/>
            <a:ext cx="9144000" cy="381000"/>
          </a:xfrm>
          <a:prstGeom prst="rect">
            <a:avLst/>
          </a:prstGeom>
          <a:solidFill>
            <a:srgbClr val="D8D8D8"/>
          </a:solidFill>
          <a:ln>
            <a:noFill/>
          </a:ln>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ea typeface="Arial"/>
              <a:cs typeface="Arial"/>
              <a:sym typeface="Arial"/>
            </a:endParaRPr>
          </a:p>
        </p:txBody>
      </p:sp>
      <p:sp>
        <p:nvSpPr>
          <p:cNvPr id="42" name="Google Shape;42;p6"/>
          <p:cNvSpPr txBox="1"/>
          <p:nvPr/>
        </p:nvSpPr>
        <p:spPr>
          <a:xfrm>
            <a:off x="0" y="6488113"/>
            <a:ext cx="8331200" cy="307777"/>
          </a:xfrm>
          <a:prstGeom prst="rect">
            <a:avLst/>
          </a:prstGeom>
          <a:noFill/>
          <a:ln>
            <a:noFill/>
          </a:ln>
        </p:spPr>
        <p:txBody>
          <a:bodyPr spcFirstLastPara="1" wrap="square" lIns="91425" tIns="45700" rIns="91425" bIns="45700" anchor="t" anchorCtr="0">
            <a:noAutofit/>
          </a:bodyPr>
          <a:lstStyle/>
          <a:p>
            <a:pPr>
              <a:buClr>
                <a:srgbClr val="000000"/>
              </a:buClr>
              <a:buSzPts val="1400"/>
              <a:buFont typeface="Arial"/>
              <a:buNone/>
            </a:pPr>
            <a:r>
              <a:rPr lang="en-US" sz="1400" kern="0">
                <a:solidFill>
                  <a:srgbClr val="606060"/>
                </a:solidFill>
                <a:ea typeface="Arial"/>
                <a:cs typeface="Arial"/>
                <a:sym typeface="Arial"/>
              </a:rPr>
              <a:t>Making Clean Local Energy Accessible Now						</a:t>
            </a:r>
            <a:endParaRPr sz="1400" kern="0">
              <a:solidFill>
                <a:srgbClr val="000000"/>
              </a:solidFill>
              <a:ea typeface="Arial"/>
              <a:cs typeface="Arial"/>
              <a:sym typeface="Arial"/>
            </a:endParaRPr>
          </a:p>
        </p:txBody>
      </p:sp>
      <p:sp>
        <p:nvSpPr>
          <p:cNvPr id="43" name="Google Shape;43;p6"/>
          <p:cNvSpPr/>
          <p:nvPr/>
        </p:nvSpPr>
        <p:spPr>
          <a:xfrm>
            <a:off x="0" y="0"/>
            <a:ext cx="7391400" cy="762000"/>
          </a:xfrm>
          <a:prstGeom prst="rect">
            <a:avLst/>
          </a:prstGeom>
          <a:solidFill>
            <a:srgbClr val="249CFF"/>
          </a:solidFill>
          <a:ln>
            <a:noFill/>
          </a:ln>
        </p:spPr>
        <p:txBody>
          <a:bodyPr spcFirstLastPara="1" wrap="square" lIns="91425" tIns="45700" rIns="91425" bIns="45700" anchor="ctr" anchorCtr="0">
            <a:noAutofit/>
          </a:bodyPr>
          <a:lstStyle/>
          <a:p>
            <a:pPr algn="ctr">
              <a:buClr>
                <a:srgbClr val="000000"/>
              </a:buClr>
              <a:buSzPts val="1800"/>
              <a:buFont typeface="Arial"/>
              <a:buNone/>
            </a:pPr>
            <a:r>
              <a:rPr lang="en-US" kern="0">
                <a:solidFill>
                  <a:srgbClr val="FFFFFF"/>
                </a:solidFill>
                <a:ea typeface="Arial"/>
                <a:cs typeface="Arial"/>
                <a:sym typeface="Arial"/>
              </a:rPr>
              <a:t> </a:t>
            </a:r>
            <a:endParaRPr sz="1400" kern="0">
              <a:solidFill>
                <a:srgbClr val="000000"/>
              </a:solidFill>
              <a:ea typeface="Arial"/>
              <a:cs typeface="Arial"/>
              <a:sym typeface="Arial"/>
            </a:endParaRPr>
          </a:p>
        </p:txBody>
      </p:sp>
      <p:sp>
        <p:nvSpPr>
          <p:cNvPr id="44" name="Google Shape;44;p6"/>
          <p:cNvSpPr txBox="1"/>
          <p:nvPr/>
        </p:nvSpPr>
        <p:spPr>
          <a:xfrm>
            <a:off x="8534400" y="6492875"/>
            <a:ext cx="457200" cy="365125"/>
          </a:xfrm>
          <a:prstGeom prst="rect">
            <a:avLst/>
          </a:prstGeom>
          <a:noFill/>
          <a:ln>
            <a:noFill/>
          </a:ln>
        </p:spPr>
        <p:txBody>
          <a:bodyPr spcFirstLastPara="1" wrap="square" lIns="91425" tIns="45700" rIns="91425" bIns="45700" anchor="t" anchorCtr="0">
            <a:noAutofit/>
          </a:bodyPr>
          <a:lstStyle/>
          <a:p>
            <a:pPr algn="r">
              <a:buClr>
                <a:srgbClr val="000000"/>
              </a:buClr>
              <a:buSzPts val="1400"/>
              <a:buFont typeface="Arial"/>
              <a:buNone/>
            </a:pPr>
            <a:fld id="{00000000-1234-1234-1234-123412341234}" type="slidenum">
              <a:rPr lang="en-US" sz="1400" kern="0">
                <a:solidFill>
                  <a:srgbClr val="606060"/>
                </a:solidFill>
                <a:ea typeface="Arial"/>
                <a:cs typeface="Arial"/>
                <a:sym typeface="Arial"/>
              </a:rPr>
              <a:pPr algn="r">
                <a:buClr>
                  <a:srgbClr val="000000"/>
                </a:buClr>
                <a:buSzPts val="1400"/>
                <a:buFont typeface="Arial"/>
                <a:buNone/>
              </a:pPr>
              <a:t>‹#›</a:t>
            </a:fld>
            <a:endParaRPr sz="1200" kern="0">
              <a:solidFill>
                <a:srgbClr val="606060"/>
              </a:solidFill>
              <a:ea typeface="Arial"/>
              <a:cs typeface="Arial"/>
              <a:sym typeface="Arial"/>
            </a:endParaRPr>
          </a:p>
        </p:txBody>
      </p:sp>
      <p:sp>
        <p:nvSpPr>
          <p:cNvPr id="45" name="Google Shape;45;p6"/>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24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6"/>
          <p:cNvSpPr txBox="1">
            <a:spLocks noGrp="1"/>
          </p:cNvSpPr>
          <p:nvPr>
            <p:ph type="body" idx="1"/>
          </p:nvPr>
        </p:nvSpPr>
        <p:spPr>
          <a:xfrm>
            <a:off x="457200" y="1295400"/>
            <a:ext cx="8229600" cy="4525963"/>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Clr>
                <a:schemeClr val="dk1"/>
              </a:buClr>
              <a:buSzPts val="3200"/>
              <a:buFont typeface="Arial"/>
              <a:buChar char="•"/>
              <a:defRPr>
                <a:solidFill>
                  <a:schemeClr val="dk1"/>
                </a:solidFill>
                <a:latin typeface="Arial"/>
                <a:ea typeface="Arial"/>
                <a:cs typeface="Arial"/>
                <a:sym typeface="Arial"/>
              </a:defRPr>
            </a:lvl1pPr>
            <a:lvl2pPr marL="914400" lvl="1" indent="-406400" algn="l">
              <a:lnSpc>
                <a:spcPct val="100000"/>
              </a:lnSpc>
              <a:spcBef>
                <a:spcPts val="560"/>
              </a:spcBef>
              <a:spcAft>
                <a:spcPts val="0"/>
              </a:spcAft>
              <a:buClr>
                <a:schemeClr val="dk1"/>
              </a:buClr>
              <a:buSzPts val="2800"/>
              <a:buFont typeface="Arial"/>
              <a:buChar char="•"/>
              <a:defRPr>
                <a:solidFill>
                  <a:schemeClr val="dk1"/>
                </a:solidFill>
                <a:latin typeface="Arial"/>
                <a:ea typeface="Arial"/>
                <a:cs typeface="Arial"/>
                <a:sym typeface="Arial"/>
              </a:defRPr>
            </a:lvl2pPr>
            <a:lvl3pPr marL="1371600" lvl="2" indent="-381000" algn="l">
              <a:lnSpc>
                <a:spcPct val="100000"/>
              </a:lnSpc>
              <a:spcBef>
                <a:spcPts val="480"/>
              </a:spcBef>
              <a:spcAft>
                <a:spcPts val="0"/>
              </a:spcAft>
              <a:buClr>
                <a:schemeClr val="dk1"/>
              </a:buClr>
              <a:buSzPts val="2400"/>
              <a:buFont typeface="Arial"/>
              <a:buChar char="•"/>
              <a:defRPr>
                <a:solidFill>
                  <a:schemeClr val="dk1"/>
                </a:solidFill>
                <a:latin typeface="Arial"/>
                <a:ea typeface="Arial"/>
                <a:cs typeface="Arial"/>
                <a:sym typeface="Arial"/>
              </a:defRPr>
            </a:lvl3pPr>
            <a:lvl4pPr marL="1828800" lvl="3" indent="-355600" algn="l">
              <a:lnSpc>
                <a:spcPct val="100000"/>
              </a:lnSpc>
              <a:spcBef>
                <a:spcPts val="400"/>
              </a:spcBef>
              <a:spcAft>
                <a:spcPts val="0"/>
              </a:spcAft>
              <a:buClr>
                <a:schemeClr val="dk1"/>
              </a:buClr>
              <a:buSzPts val="2000"/>
              <a:buFont typeface="Arial"/>
              <a:buChar char="•"/>
              <a:defRPr>
                <a:solidFill>
                  <a:schemeClr val="dk1"/>
                </a:solidFill>
                <a:latin typeface="Arial"/>
                <a:ea typeface="Arial"/>
                <a:cs typeface="Arial"/>
                <a:sym typeface="Arial"/>
              </a:defRPr>
            </a:lvl4pPr>
            <a:lvl5pPr marL="2286000" lvl="4" indent="-355600" algn="l">
              <a:lnSpc>
                <a:spcPct val="100000"/>
              </a:lnSpc>
              <a:spcBef>
                <a:spcPts val="400"/>
              </a:spcBef>
              <a:spcAft>
                <a:spcPts val="0"/>
              </a:spcAft>
              <a:buClr>
                <a:schemeClr val="dk1"/>
              </a:buClr>
              <a:buSzPts val="2000"/>
              <a:buFont typeface="Arial"/>
              <a:buChar char="•"/>
              <a:defRPr>
                <a:solidFill>
                  <a:schemeClr val="dk1"/>
                </a:solidFill>
                <a:latin typeface="Arial"/>
                <a:ea typeface="Arial"/>
                <a:cs typeface="Arial"/>
                <a:sym typeface="Aria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47" name="Google Shape;47;p6" descr="Clean Coalition Logo_no tagline_updated_slideshowedit_zf2 yellow_final2.pdf"/>
          <p:cNvPicPr preferRelativeResize="0"/>
          <p:nvPr/>
        </p:nvPicPr>
        <p:blipFill rotWithShape="1">
          <a:blip r:embed="rId2">
            <a:alphaModFix/>
          </a:blip>
          <a:srcRect/>
          <a:stretch/>
        </p:blipFill>
        <p:spPr>
          <a:xfrm>
            <a:off x="7531219" y="46181"/>
            <a:ext cx="1612783" cy="676656"/>
          </a:xfrm>
          <a:prstGeom prst="rect">
            <a:avLst/>
          </a:prstGeom>
          <a:noFill/>
          <a:ln>
            <a:noFill/>
          </a:ln>
        </p:spPr>
      </p:pic>
    </p:spTree>
    <p:extLst>
      <p:ext uri="{BB962C8B-B14F-4D97-AF65-F5344CB8AC3E}">
        <p14:creationId xmlns:p14="http://schemas.microsoft.com/office/powerpoint/2010/main" val="11117117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21_Title, Text and Chart">
  <p:cSld name="21_Title, Text and Chart">
    <p:spTree>
      <p:nvGrpSpPr>
        <p:cNvPr id="1" name="Shape 48"/>
        <p:cNvGrpSpPr/>
        <p:nvPr/>
      </p:nvGrpSpPr>
      <p:grpSpPr>
        <a:xfrm>
          <a:off x="0" y="0"/>
          <a:ext cx="0" cy="0"/>
          <a:chOff x="0" y="0"/>
          <a:chExt cx="0" cy="0"/>
        </a:xfrm>
      </p:grpSpPr>
      <p:sp>
        <p:nvSpPr>
          <p:cNvPr id="49" name="Google Shape;49;p7"/>
          <p:cNvSpPr/>
          <p:nvPr/>
        </p:nvSpPr>
        <p:spPr>
          <a:xfrm>
            <a:off x="0" y="6477000"/>
            <a:ext cx="9144000" cy="381000"/>
          </a:xfrm>
          <a:prstGeom prst="rect">
            <a:avLst/>
          </a:prstGeom>
          <a:solidFill>
            <a:srgbClr val="D8D8D8"/>
          </a:solidFill>
          <a:ln>
            <a:noFill/>
          </a:ln>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ea typeface="Arial"/>
              <a:cs typeface="Arial"/>
              <a:sym typeface="Arial"/>
            </a:endParaRPr>
          </a:p>
        </p:txBody>
      </p:sp>
      <p:sp>
        <p:nvSpPr>
          <p:cNvPr id="50" name="Google Shape;50;p7"/>
          <p:cNvSpPr/>
          <p:nvPr/>
        </p:nvSpPr>
        <p:spPr>
          <a:xfrm>
            <a:off x="0" y="0"/>
            <a:ext cx="7391400" cy="762000"/>
          </a:xfrm>
          <a:prstGeom prst="rect">
            <a:avLst/>
          </a:prstGeom>
          <a:solidFill>
            <a:srgbClr val="249CFF"/>
          </a:solidFill>
          <a:ln>
            <a:noFill/>
          </a:ln>
        </p:spPr>
        <p:txBody>
          <a:bodyPr spcFirstLastPara="1" wrap="square" lIns="91425" tIns="45700" rIns="91425" bIns="45700" anchor="ctr" anchorCtr="0">
            <a:noAutofit/>
          </a:bodyPr>
          <a:lstStyle/>
          <a:p>
            <a:pPr algn="ctr">
              <a:buClr>
                <a:srgbClr val="000000"/>
              </a:buClr>
              <a:buSzPts val="1800"/>
              <a:buFont typeface="Arial"/>
              <a:buNone/>
            </a:pPr>
            <a:r>
              <a:rPr lang="en-US" kern="0">
                <a:solidFill>
                  <a:srgbClr val="FFFFFF"/>
                </a:solidFill>
                <a:ea typeface="Arial"/>
                <a:cs typeface="Arial"/>
                <a:sym typeface="Arial"/>
              </a:rPr>
              <a:t> </a:t>
            </a:r>
            <a:endParaRPr sz="1400" kern="0">
              <a:solidFill>
                <a:srgbClr val="000000"/>
              </a:solidFill>
              <a:ea typeface="Arial"/>
              <a:cs typeface="Arial"/>
              <a:sym typeface="Arial"/>
            </a:endParaRPr>
          </a:p>
        </p:txBody>
      </p:sp>
      <p:sp>
        <p:nvSpPr>
          <p:cNvPr id="51" name="Google Shape;51;p7"/>
          <p:cNvSpPr txBox="1"/>
          <p:nvPr/>
        </p:nvSpPr>
        <p:spPr>
          <a:xfrm>
            <a:off x="8534400" y="6492875"/>
            <a:ext cx="457200" cy="365125"/>
          </a:xfrm>
          <a:prstGeom prst="rect">
            <a:avLst/>
          </a:prstGeom>
          <a:noFill/>
          <a:ln>
            <a:noFill/>
          </a:ln>
        </p:spPr>
        <p:txBody>
          <a:bodyPr spcFirstLastPara="1" wrap="square" lIns="91425" tIns="45700" rIns="91425" bIns="45700" anchor="t" anchorCtr="0">
            <a:noAutofit/>
          </a:bodyPr>
          <a:lstStyle/>
          <a:p>
            <a:pPr algn="r">
              <a:buClr>
                <a:srgbClr val="000000"/>
              </a:buClr>
              <a:buSzPts val="1400"/>
              <a:buFont typeface="Arial"/>
              <a:buNone/>
            </a:pPr>
            <a:fld id="{00000000-1234-1234-1234-123412341234}" type="slidenum">
              <a:rPr lang="en-US" sz="1400" kern="0">
                <a:solidFill>
                  <a:srgbClr val="606060"/>
                </a:solidFill>
                <a:ea typeface="Arial"/>
                <a:cs typeface="Arial"/>
                <a:sym typeface="Arial"/>
              </a:rPr>
              <a:pPr algn="r">
                <a:buClr>
                  <a:srgbClr val="000000"/>
                </a:buClr>
                <a:buSzPts val="1400"/>
                <a:buFont typeface="Arial"/>
                <a:buNone/>
              </a:pPr>
              <a:t>‹#›</a:t>
            </a:fld>
            <a:endParaRPr sz="1400" kern="0">
              <a:solidFill>
                <a:srgbClr val="606060"/>
              </a:solidFill>
              <a:ea typeface="Arial"/>
              <a:cs typeface="Arial"/>
              <a:sym typeface="Arial"/>
            </a:endParaRPr>
          </a:p>
        </p:txBody>
      </p:sp>
      <p:sp>
        <p:nvSpPr>
          <p:cNvPr id="52" name="Google Shape;52;p7"/>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24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7"/>
          <p:cNvSpPr txBox="1">
            <a:spLocks noGrp="1"/>
          </p:cNvSpPr>
          <p:nvPr>
            <p:ph type="body" idx="1"/>
          </p:nvPr>
        </p:nvSpPr>
        <p:spPr>
          <a:xfrm>
            <a:off x="457200" y="1295400"/>
            <a:ext cx="8229600" cy="4525963"/>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Clr>
                <a:schemeClr val="dk1"/>
              </a:buClr>
              <a:buSzPts val="3200"/>
              <a:buFont typeface="Arial"/>
              <a:buChar char="•"/>
              <a:defRPr>
                <a:solidFill>
                  <a:schemeClr val="dk1"/>
                </a:solidFill>
                <a:latin typeface="Arial"/>
                <a:ea typeface="Arial"/>
                <a:cs typeface="Arial"/>
                <a:sym typeface="Arial"/>
              </a:defRPr>
            </a:lvl1pPr>
            <a:lvl2pPr marL="914400" lvl="1" indent="-406400" algn="l">
              <a:lnSpc>
                <a:spcPct val="100000"/>
              </a:lnSpc>
              <a:spcBef>
                <a:spcPts val="560"/>
              </a:spcBef>
              <a:spcAft>
                <a:spcPts val="0"/>
              </a:spcAft>
              <a:buClr>
                <a:schemeClr val="dk1"/>
              </a:buClr>
              <a:buSzPts val="2800"/>
              <a:buFont typeface="Arial"/>
              <a:buChar char="•"/>
              <a:defRPr>
                <a:solidFill>
                  <a:schemeClr val="dk1"/>
                </a:solidFill>
                <a:latin typeface="Arial"/>
                <a:ea typeface="Arial"/>
                <a:cs typeface="Arial"/>
                <a:sym typeface="Arial"/>
              </a:defRPr>
            </a:lvl2pPr>
            <a:lvl3pPr marL="1371600" lvl="2" indent="-381000" algn="l">
              <a:lnSpc>
                <a:spcPct val="100000"/>
              </a:lnSpc>
              <a:spcBef>
                <a:spcPts val="480"/>
              </a:spcBef>
              <a:spcAft>
                <a:spcPts val="0"/>
              </a:spcAft>
              <a:buClr>
                <a:schemeClr val="dk1"/>
              </a:buClr>
              <a:buSzPts val="2400"/>
              <a:buFont typeface="Arial"/>
              <a:buChar char="•"/>
              <a:defRPr>
                <a:solidFill>
                  <a:schemeClr val="dk1"/>
                </a:solidFill>
                <a:latin typeface="Arial"/>
                <a:ea typeface="Arial"/>
                <a:cs typeface="Arial"/>
                <a:sym typeface="Arial"/>
              </a:defRPr>
            </a:lvl3pPr>
            <a:lvl4pPr marL="1828800" lvl="3" indent="-355600" algn="l">
              <a:lnSpc>
                <a:spcPct val="100000"/>
              </a:lnSpc>
              <a:spcBef>
                <a:spcPts val="400"/>
              </a:spcBef>
              <a:spcAft>
                <a:spcPts val="0"/>
              </a:spcAft>
              <a:buClr>
                <a:schemeClr val="dk1"/>
              </a:buClr>
              <a:buSzPts val="2000"/>
              <a:buFont typeface="Arial"/>
              <a:buChar char="•"/>
              <a:defRPr>
                <a:solidFill>
                  <a:schemeClr val="dk1"/>
                </a:solidFill>
                <a:latin typeface="Arial"/>
                <a:ea typeface="Arial"/>
                <a:cs typeface="Arial"/>
                <a:sym typeface="Arial"/>
              </a:defRPr>
            </a:lvl4pPr>
            <a:lvl5pPr marL="2286000" lvl="4" indent="-355600" algn="l">
              <a:lnSpc>
                <a:spcPct val="100000"/>
              </a:lnSpc>
              <a:spcBef>
                <a:spcPts val="400"/>
              </a:spcBef>
              <a:spcAft>
                <a:spcPts val="0"/>
              </a:spcAft>
              <a:buClr>
                <a:schemeClr val="dk1"/>
              </a:buClr>
              <a:buSzPts val="2000"/>
              <a:buFont typeface="Arial"/>
              <a:buChar char="•"/>
              <a:defRPr>
                <a:solidFill>
                  <a:schemeClr val="dk1"/>
                </a:solidFill>
                <a:latin typeface="Arial"/>
                <a:ea typeface="Arial"/>
                <a:cs typeface="Arial"/>
                <a:sym typeface="Aria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54" name="Google Shape;54;p7"/>
          <p:cNvSpPr txBox="1"/>
          <p:nvPr/>
        </p:nvSpPr>
        <p:spPr>
          <a:xfrm>
            <a:off x="0" y="6488113"/>
            <a:ext cx="8331200" cy="307777"/>
          </a:xfrm>
          <a:prstGeom prst="rect">
            <a:avLst/>
          </a:prstGeom>
          <a:noFill/>
          <a:ln>
            <a:noFill/>
          </a:ln>
        </p:spPr>
        <p:txBody>
          <a:bodyPr spcFirstLastPara="1" wrap="square" lIns="91425" tIns="45700" rIns="91425" bIns="45700" anchor="t" anchorCtr="0">
            <a:noAutofit/>
          </a:bodyPr>
          <a:lstStyle/>
          <a:p>
            <a:pPr>
              <a:buClr>
                <a:srgbClr val="000000"/>
              </a:buClr>
              <a:buSzPts val="1400"/>
              <a:buFont typeface="Arial"/>
              <a:buNone/>
            </a:pPr>
            <a:r>
              <a:rPr lang="en-US" sz="1400" kern="0">
                <a:solidFill>
                  <a:srgbClr val="606060"/>
                </a:solidFill>
                <a:ea typeface="Arial"/>
                <a:cs typeface="Arial"/>
                <a:sym typeface="Arial"/>
              </a:rPr>
              <a:t>Making Clean Local Energy Accessible Now						</a:t>
            </a:r>
            <a:endParaRPr sz="1400" kern="0">
              <a:solidFill>
                <a:srgbClr val="000000"/>
              </a:solidFill>
              <a:ea typeface="Arial"/>
              <a:cs typeface="Arial"/>
              <a:sym typeface="Arial"/>
            </a:endParaRPr>
          </a:p>
        </p:txBody>
      </p:sp>
      <p:pic>
        <p:nvPicPr>
          <p:cNvPr id="55" name="Google Shape;55;p7" descr="Clean Coalition Logo_no tagline_updated_slideshowedit_zf2 yellow_final2.pdf"/>
          <p:cNvPicPr preferRelativeResize="0"/>
          <p:nvPr/>
        </p:nvPicPr>
        <p:blipFill rotWithShape="1">
          <a:blip r:embed="rId2">
            <a:alphaModFix/>
          </a:blip>
          <a:srcRect/>
          <a:stretch/>
        </p:blipFill>
        <p:spPr>
          <a:xfrm>
            <a:off x="7531219" y="46181"/>
            <a:ext cx="1612783" cy="676656"/>
          </a:xfrm>
          <a:prstGeom prst="rect">
            <a:avLst/>
          </a:prstGeom>
          <a:noFill/>
          <a:ln>
            <a:noFill/>
          </a:ln>
        </p:spPr>
      </p:pic>
    </p:spTree>
    <p:extLst>
      <p:ext uri="{BB962C8B-B14F-4D97-AF65-F5344CB8AC3E}">
        <p14:creationId xmlns:p14="http://schemas.microsoft.com/office/powerpoint/2010/main" val="21235343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23_Title, Text and Chart">
  <p:cSld name="23_Title, Text and Chart">
    <p:spTree>
      <p:nvGrpSpPr>
        <p:cNvPr id="1" name="Shape 56"/>
        <p:cNvGrpSpPr/>
        <p:nvPr/>
      </p:nvGrpSpPr>
      <p:grpSpPr>
        <a:xfrm>
          <a:off x="0" y="0"/>
          <a:ext cx="0" cy="0"/>
          <a:chOff x="0" y="0"/>
          <a:chExt cx="0" cy="0"/>
        </a:xfrm>
      </p:grpSpPr>
      <p:sp>
        <p:nvSpPr>
          <p:cNvPr id="57" name="Google Shape;57;p8"/>
          <p:cNvSpPr/>
          <p:nvPr/>
        </p:nvSpPr>
        <p:spPr>
          <a:xfrm>
            <a:off x="0" y="6477000"/>
            <a:ext cx="9144000" cy="381000"/>
          </a:xfrm>
          <a:prstGeom prst="rect">
            <a:avLst/>
          </a:prstGeom>
          <a:solidFill>
            <a:srgbClr val="D8D8D8"/>
          </a:solidFill>
          <a:ln>
            <a:noFill/>
          </a:ln>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ea typeface="Arial"/>
              <a:cs typeface="Arial"/>
              <a:sym typeface="Arial"/>
            </a:endParaRPr>
          </a:p>
        </p:txBody>
      </p:sp>
      <p:sp>
        <p:nvSpPr>
          <p:cNvPr id="58" name="Google Shape;58;p8"/>
          <p:cNvSpPr txBox="1"/>
          <p:nvPr/>
        </p:nvSpPr>
        <p:spPr>
          <a:xfrm>
            <a:off x="0" y="6488113"/>
            <a:ext cx="4724400" cy="336550"/>
          </a:xfrm>
          <a:prstGeom prst="rect">
            <a:avLst/>
          </a:prstGeom>
          <a:noFill/>
          <a:ln>
            <a:noFill/>
          </a:ln>
        </p:spPr>
        <p:txBody>
          <a:bodyPr spcFirstLastPara="1" wrap="square" lIns="91425" tIns="45700" rIns="91425" bIns="45700" anchor="t" anchorCtr="0">
            <a:noAutofit/>
          </a:bodyPr>
          <a:lstStyle/>
          <a:p>
            <a:pPr>
              <a:buClr>
                <a:srgbClr val="000000"/>
              </a:buClr>
              <a:buSzPts val="1600"/>
              <a:buFont typeface="Arial"/>
              <a:buNone/>
            </a:pPr>
            <a:r>
              <a:rPr lang="en-US" sz="1600" kern="0">
                <a:solidFill>
                  <a:srgbClr val="595959"/>
                </a:solidFill>
                <a:ea typeface="Arial"/>
                <a:cs typeface="Arial"/>
                <a:sym typeface="Arial"/>
              </a:rPr>
              <a:t>Making Clean Local Energy Accessible Now</a:t>
            </a:r>
            <a:endParaRPr kern="0">
              <a:solidFill>
                <a:srgbClr val="595959"/>
              </a:solidFill>
              <a:ea typeface="Arial"/>
              <a:cs typeface="Arial"/>
              <a:sym typeface="Arial"/>
            </a:endParaRPr>
          </a:p>
        </p:txBody>
      </p:sp>
      <p:sp>
        <p:nvSpPr>
          <p:cNvPr id="59" name="Google Shape;59;p8"/>
          <p:cNvSpPr/>
          <p:nvPr/>
        </p:nvSpPr>
        <p:spPr>
          <a:xfrm>
            <a:off x="0" y="0"/>
            <a:ext cx="7391400" cy="762000"/>
          </a:xfrm>
          <a:prstGeom prst="rect">
            <a:avLst/>
          </a:prstGeom>
          <a:solidFill>
            <a:srgbClr val="249CFF"/>
          </a:solidFill>
          <a:ln>
            <a:noFill/>
          </a:ln>
        </p:spPr>
        <p:txBody>
          <a:bodyPr spcFirstLastPara="1" wrap="square" lIns="91425" tIns="45700" rIns="91425" bIns="45700" anchor="ctr" anchorCtr="0">
            <a:noAutofit/>
          </a:bodyPr>
          <a:lstStyle/>
          <a:p>
            <a:pPr algn="ctr">
              <a:buClr>
                <a:srgbClr val="000000"/>
              </a:buClr>
              <a:buSzPts val="1800"/>
              <a:buFont typeface="Arial"/>
              <a:buNone/>
            </a:pPr>
            <a:r>
              <a:rPr lang="en-US" kern="0">
                <a:solidFill>
                  <a:srgbClr val="FFFFFF"/>
                </a:solidFill>
                <a:ea typeface="Arial"/>
                <a:cs typeface="Arial"/>
                <a:sym typeface="Arial"/>
              </a:rPr>
              <a:t> </a:t>
            </a:r>
            <a:endParaRPr sz="1400" kern="0">
              <a:solidFill>
                <a:srgbClr val="000000"/>
              </a:solidFill>
              <a:ea typeface="Arial"/>
              <a:cs typeface="Arial"/>
              <a:sym typeface="Arial"/>
            </a:endParaRPr>
          </a:p>
        </p:txBody>
      </p:sp>
      <p:sp>
        <p:nvSpPr>
          <p:cNvPr id="60" name="Google Shape;60;p8"/>
          <p:cNvSpPr txBox="1"/>
          <p:nvPr/>
        </p:nvSpPr>
        <p:spPr>
          <a:xfrm>
            <a:off x="8534400" y="6492875"/>
            <a:ext cx="457200" cy="365125"/>
          </a:xfrm>
          <a:prstGeom prst="rect">
            <a:avLst/>
          </a:prstGeom>
          <a:noFill/>
          <a:ln>
            <a:noFill/>
          </a:ln>
        </p:spPr>
        <p:txBody>
          <a:bodyPr spcFirstLastPara="1" wrap="square" lIns="91425" tIns="45700" rIns="91425" bIns="45700" anchor="t" anchorCtr="0">
            <a:noAutofit/>
          </a:bodyPr>
          <a:lstStyle/>
          <a:p>
            <a:pPr algn="r">
              <a:buClr>
                <a:srgbClr val="000000"/>
              </a:buClr>
              <a:buSzPts val="1200"/>
              <a:buFont typeface="Arial"/>
              <a:buNone/>
            </a:pPr>
            <a:fld id="{00000000-1234-1234-1234-123412341234}" type="slidenum">
              <a:rPr lang="en-US" sz="1200" kern="0">
                <a:solidFill>
                  <a:srgbClr val="000000"/>
                </a:solidFill>
                <a:ea typeface="Arial"/>
                <a:cs typeface="Arial"/>
                <a:sym typeface="Arial"/>
              </a:rPr>
              <a:pPr algn="r">
                <a:buClr>
                  <a:srgbClr val="000000"/>
                </a:buClr>
                <a:buSzPts val="1200"/>
                <a:buFont typeface="Arial"/>
                <a:buNone/>
              </a:pPr>
              <a:t>‹#›</a:t>
            </a:fld>
            <a:endParaRPr sz="1200" kern="0">
              <a:solidFill>
                <a:srgbClr val="013D21"/>
              </a:solidFill>
              <a:ea typeface="Arial"/>
              <a:cs typeface="Arial"/>
              <a:sym typeface="Arial"/>
            </a:endParaRPr>
          </a:p>
        </p:txBody>
      </p:sp>
      <p:sp>
        <p:nvSpPr>
          <p:cNvPr id="61" name="Google Shape;61;p8"/>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24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8"/>
          <p:cNvSpPr txBox="1">
            <a:spLocks noGrp="1"/>
          </p:cNvSpPr>
          <p:nvPr>
            <p:ph type="body" idx="1"/>
          </p:nvPr>
        </p:nvSpPr>
        <p:spPr>
          <a:xfrm>
            <a:off x="457200" y="1295400"/>
            <a:ext cx="8229600" cy="4525963"/>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SzPts val="3200"/>
              <a:buFont typeface="Arial"/>
              <a:buChar char="•"/>
              <a:defRPr>
                <a:solidFill>
                  <a:srgbClr val="595959"/>
                </a:solidFill>
              </a:defRPr>
            </a:lvl1pPr>
            <a:lvl2pPr marL="914400" lvl="1" indent="-406400" algn="l">
              <a:lnSpc>
                <a:spcPct val="100000"/>
              </a:lnSpc>
              <a:spcBef>
                <a:spcPts val="560"/>
              </a:spcBef>
              <a:spcAft>
                <a:spcPts val="0"/>
              </a:spcAft>
              <a:buSzPts val="2800"/>
              <a:buFont typeface="Arial"/>
              <a:buChar char="•"/>
              <a:defRPr>
                <a:solidFill>
                  <a:srgbClr val="595959"/>
                </a:solidFill>
              </a:defRPr>
            </a:lvl2pPr>
            <a:lvl3pPr marL="1371600" lvl="2" indent="-381000" algn="l">
              <a:lnSpc>
                <a:spcPct val="100000"/>
              </a:lnSpc>
              <a:spcBef>
                <a:spcPts val="480"/>
              </a:spcBef>
              <a:spcAft>
                <a:spcPts val="0"/>
              </a:spcAft>
              <a:buSzPts val="2400"/>
              <a:buFont typeface="Arial"/>
              <a:buChar char="•"/>
              <a:defRPr>
                <a:solidFill>
                  <a:srgbClr val="595959"/>
                </a:solidFill>
              </a:defRPr>
            </a:lvl3pPr>
            <a:lvl4pPr marL="1828800" lvl="3" indent="-355600" algn="l">
              <a:lnSpc>
                <a:spcPct val="100000"/>
              </a:lnSpc>
              <a:spcBef>
                <a:spcPts val="400"/>
              </a:spcBef>
              <a:spcAft>
                <a:spcPts val="0"/>
              </a:spcAft>
              <a:buClr>
                <a:srgbClr val="595959"/>
              </a:buClr>
              <a:buSzPts val="2000"/>
              <a:buFont typeface="Arial"/>
              <a:buChar char="•"/>
              <a:defRPr>
                <a:solidFill>
                  <a:srgbClr val="595959"/>
                </a:solidFill>
              </a:defRPr>
            </a:lvl4pPr>
            <a:lvl5pPr marL="2286000" lvl="4" indent="-355600" algn="l">
              <a:lnSpc>
                <a:spcPct val="100000"/>
              </a:lnSpc>
              <a:spcBef>
                <a:spcPts val="400"/>
              </a:spcBef>
              <a:spcAft>
                <a:spcPts val="0"/>
              </a:spcAft>
              <a:buClr>
                <a:srgbClr val="595959"/>
              </a:buClr>
              <a:buSzPts val="2000"/>
              <a:buFont typeface="Arial"/>
              <a:buChar char="•"/>
              <a:defRPr>
                <a:solidFill>
                  <a:srgbClr val="595959"/>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63" name="Google Shape;63;p8" descr="Clean Coalition Logo_no tagline_updated_slideshowedit_zf2 yellow_final2.pdf"/>
          <p:cNvPicPr preferRelativeResize="0"/>
          <p:nvPr/>
        </p:nvPicPr>
        <p:blipFill rotWithShape="1">
          <a:blip r:embed="rId2">
            <a:alphaModFix/>
          </a:blip>
          <a:srcRect/>
          <a:stretch/>
        </p:blipFill>
        <p:spPr>
          <a:xfrm>
            <a:off x="7531217" y="46181"/>
            <a:ext cx="1612783" cy="676656"/>
          </a:xfrm>
          <a:prstGeom prst="rect">
            <a:avLst/>
          </a:prstGeom>
          <a:noFill/>
          <a:ln>
            <a:noFill/>
          </a:ln>
        </p:spPr>
      </p:pic>
    </p:spTree>
    <p:extLst>
      <p:ext uri="{BB962C8B-B14F-4D97-AF65-F5344CB8AC3E}">
        <p14:creationId xmlns:p14="http://schemas.microsoft.com/office/powerpoint/2010/main" val="22656736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4_Title, Text and Chart">
  <p:cSld name="4_Title, Text and Chart">
    <p:spTree>
      <p:nvGrpSpPr>
        <p:cNvPr id="1" name="Shape 64"/>
        <p:cNvGrpSpPr/>
        <p:nvPr/>
      </p:nvGrpSpPr>
      <p:grpSpPr>
        <a:xfrm>
          <a:off x="0" y="0"/>
          <a:ext cx="0" cy="0"/>
          <a:chOff x="0" y="0"/>
          <a:chExt cx="0" cy="0"/>
        </a:xfrm>
      </p:grpSpPr>
      <p:sp>
        <p:nvSpPr>
          <p:cNvPr id="65" name="Google Shape;65;p9"/>
          <p:cNvSpPr/>
          <p:nvPr/>
        </p:nvSpPr>
        <p:spPr>
          <a:xfrm>
            <a:off x="0" y="6477000"/>
            <a:ext cx="9144000" cy="381000"/>
          </a:xfrm>
          <a:prstGeom prst="rect">
            <a:avLst/>
          </a:prstGeom>
          <a:solidFill>
            <a:srgbClr val="D8D8D8"/>
          </a:solidFill>
          <a:ln>
            <a:noFill/>
          </a:ln>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ea typeface="Arial"/>
              <a:cs typeface="Arial"/>
              <a:sym typeface="Arial"/>
            </a:endParaRPr>
          </a:p>
        </p:txBody>
      </p:sp>
      <p:sp>
        <p:nvSpPr>
          <p:cNvPr id="66" name="Google Shape;66;p9"/>
          <p:cNvSpPr txBox="1"/>
          <p:nvPr/>
        </p:nvSpPr>
        <p:spPr>
          <a:xfrm>
            <a:off x="0" y="6488113"/>
            <a:ext cx="4724400" cy="336550"/>
          </a:xfrm>
          <a:prstGeom prst="rect">
            <a:avLst/>
          </a:prstGeom>
          <a:noFill/>
          <a:ln>
            <a:noFill/>
          </a:ln>
        </p:spPr>
        <p:txBody>
          <a:bodyPr spcFirstLastPara="1" wrap="square" lIns="91425" tIns="45700" rIns="91425" bIns="45700" anchor="t" anchorCtr="0">
            <a:noAutofit/>
          </a:bodyPr>
          <a:lstStyle/>
          <a:p>
            <a:pPr>
              <a:buClr>
                <a:srgbClr val="000000"/>
              </a:buClr>
              <a:buSzPts val="1600"/>
              <a:buFont typeface="Arial"/>
              <a:buNone/>
            </a:pPr>
            <a:r>
              <a:rPr lang="en-US" sz="1600" kern="0">
                <a:solidFill>
                  <a:srgbClr val="595959"/>
                </a:solidFill>
                <a:ea typeface="Arial"/>
                <a:cs typeface="Arial"/>
                <a:sym typeface="Arial"/>
              </a:rPr>
              <a:t>Making Clean Local Energy Accessible Now</a:t>
            </a:r>
            <a:endParaRPr kern="0">
              <a:solidFill>
                <a:srgbClr val="595959"/>
              </a:solidFill>
              <a:ea typeface="Arial"/>
              <a:cs typeface="Arial"/>
              <a:sym typeface="Arial"/>
            </a:endParaRPr>
          </a:p>
        </p:txBody>
      </p:sp>
      <p:sp>
        <p:nvSpPr>
          <p:cNvPr id="67" name="Google Shape;67;p9"/>
          <p:cNvSpPr/>
          <p:nvPr/>
        </p:nvSpPr>
        <p:spPr>
          <a:xfrm>
            <a:off x="0" y="0"/>
            <a:ext cx="7391400" cy="762000"/>
          </a:xfrm>
          <a:prstGeom prst="rect">
            <a:avLst/>
          </a:prstGeom>
          <a:solidFill>
            <a:srgbClr val="249CFF"/>
          </a:solidFill>
          <a:ln>
            <a:noFill/>
          </a:ln>
        </p:spPr>
        <p:txBody>
          <a:bodyPr spcFirstLastPara="1" wrap="square" lIns="91425" tIns="45700" rIns="91425" bIns="45700" anchor="ctr" anchorCtr="0">
            <a:noAutofit/>
          </a:bodyPr>
          <a:lstStyle/>
          <a:p>
            <a:pPr algn="ctr">
              <a:buClr>
                <a:srgbClr val="000000"/>
              </a:buClr>
              <a:buSzPts val="1800"/>
              <a:buFont typeface="Arial"/>
              <a:buNone/>
            </a:pPr>
            <a:r>
              <a:rPr lang="en-US" kern="0">
                <a:solidFill>
                  <a:srgbClr val="FFFFFF"/>
                </a:solidFill>
                <a:ea typeface="Arial"/>
                <a:cs typeface="Arial"/>
                <a:sym typeface="Arial"/>
              </a:rPr>
              <a:t> </a:t>
            </a:r>
            <a:endParaRPr sz="1400" kern="0">
              <a:solidFill>
                <a:srgbClr val="000000"/>
              </a:solidFill>
              <a:ea typeface="Arial"/>
              <a:cs typeface="Arial"/>
              <a:sym typeface="Arial"/>
            </a:endParaRPr>
          </a:p>
        </p:txBody>
      </p:sp>
      <p:sp>
        <p:nvSpPr>
          <p:cNvPr id="68" name="Google Shape;68;p9"/>
          <p:cNvSpPr txBox="1"/>
          <p:nvPr/>
        </p:nvSpPr>
        <p:spPr>
          <a:xfrm>
            <a:off x="8534400" y="6492875"/>
            <a:ext cx="457200" cy="365125"/>
          </a:xfrm>
          <a:prstGeom prst="rect">
            <a:avLst/>
          </a:prstGeom>
          <a:noFill/>
          <a:ln>
            <a:noFill/>
          </a:ln>
        </p:spPr>
        <p:txBody>
          <a:bodyPr spcFirstLastPara="1" wrap="square" lIns="91425" tIns="45700" rIns="91425" bIns="45700" anchor="t" anchorCtr="0">
            <a:noAutofit/>
          </a:bodyPr>
          <a:lstStyle/>
          <a:p>
            <a:pPr algn="r">
              <a:buClr>
                <a:srgbClr val="000000"/>
              </a:buClr>
              <a:buSzPts val="1200"/>
              <a:buFont typeface="Arial"/>
              <a:buNone/>
            </a:pPr>
            <a:fld id="{00000000-1234-1234-1234-123412341234}" type="slidenum">
              <a:rPr lang="en-US" sz="1200" kern="0">
                <a:solidFill>
                  <a:srgbClr val="000000"/>
                </a:solidFill>
                <a:ea typeface="Arial"/>
                <a:cs typeface="Arial"/>
                <a:sym typeface="Arial"/>
              </a:rPr>
              <a:pPr algn="r">
                <a:buClr>
                  <a:srgbClr val="000000"/>
                </a:buClr>
                <a:buSzPts val="1200"/>
                <a:buFont typeface="Arial"/>
                <a:buNone/>
              </a:pPr>
              <a:t>‹#›</a:t>
            </a:fld>
            <a:endParaRPr sz="1200" kern="0">
              <a:solidFill>
                <a:srgbClr val="013D21"/>
              </a:solidFill>
              <a:ea typeface="Arial"/>
              <a:cs typeface="Arial"/>
              <a:sym typeface="Arial"/>
            </a:endParaRPr>
          </a:p>
        </p:txBody>
      </p:sp>
      <p:sp>
        <p:nvSpPr>
          <p:cNvPr id="69" name="Google Shape;69;p9"/>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24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9"/>
          <p:cNvSpPr txBox="1">
            <a:spLocks noGrp="1"/>
          </p:cNvSpPr>
          <p:nvPr>
            <p:ph type="body" idx="1"/>
          </p:nvPr>
        </p:nvSpPr>
        <p:spPr>
          <a:xfrm>
            <a:off x="457200" y="1295400"/>
            <a:ext cx="8229600" cy="4525963"/>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Clr>
                <a:schemeClr val="dk1"/>
              </a:buClr>
              <a:buSzPts val="3200"/>
              <a:buFont typeface="Arial"/>
              <a:buChar char="•"/>
              <a:defRPr>
                <a:solidFill>
                  <a:schemeClr val="dk1"/>
                </a:solidFill>
              </a:defRPr>
            </a:lvl1pPr>
            <a:lvl2pPr marL="914400" lvl="1" indent="-406400" algn="l">
              <a:lnSpc>
                <a:spcPct val="100000"/>
              </a:lnSpc>
              <a:spcBef>
                <a:spcPts val="560"/>
              </a:spcBef>
              <a:spcAft>
                <a:spcPts val="0"/>
              </a:spcAft>
              <a:buClr>
                <a:schemeClr val="dk1"/>
              </a:buClr>
              <a:buSzPts val="2800"/>
              <a:buFont typeface="Arial"/>
              <a:buChar char="•"/>
              <a:defRPr>
                <a:solidFill>
                  <a:schemeClr val="dk1"/>
                </a:solidFill>
              </a:defRPr>
            </a:lvl2pPr>
            <a:lvl3pPr marL="1371600" lvl="2" indent="-381000" algn="l">
              <a:lnSpc>
                <a:spcPct val="100000"/>
              </a:lnSpc>
              <a:spcBef>
                <a:spcPts val="480"/>
              </a:spcBef>
              <a:spcAft>
                <a:spcPts val="0"/>
              </a:spcAft>
              <a:buClr>
                <a:schemeClr val="dk1"/>
              </a:buClr>
              <a:buSzPts val="2400"/>
              <a:buFont typeface="Arial"/>
              <a:buChar char="•"/>
              <a:defRPr>
                <a:solidFill>
                  <a:schemeClr val="dk1"/>
                </a:solidFill>
              </a:defRPr>
            </a:lvl3pPr>
            <a:lvl4pPr marL="1828800" lvl="3" indent="-355600" algn="l">
              <a:lnSpc>
                <a:spcPct val="100000"/>
              </a:lnSpc>
              <a:spcBef>
                <a:spcPts val="400"/>
              </a:spcBef>
              <a:spcAft>
                <a:spcPts val="0"/>
              </a:spcAft>
              <a:buClr>
                <a:schemeClr val="dk1"/>
              </a:buClr>
              <a:buSzPts val="2000"/>
              <a:buFont typeface="Arial"/>
              <a:buChar char="•"/>
              <a:defRPr>
                <a:solidFill>
                  <a:schemeClr val="dk1"/>
                </a:solidFill>
              </a:defRPr>
            </a:lvl4pPr>
            <a:lvl5pPr marL="2286000" lvl="4" indent="-355600" algn="l">
              <a:lnSpc>
                <a:spcPct val="100000"/>
              </a:lnSpc>
              <a:spcBef>
                <a:spcPts val="400"/>
              </a:spcBef>
              <a:spcAft>
                <a:spcPts val="0"/>
              </a:spcAft>
              <a:buClr>
                <a:schemeClr val="dk1"/>
              </a:buClr>
              <a:buSzPts val="2000"/>
              <a:buFont typeface="Arial"/>
              <a:buChar char="•"/>
              <a:defRPr>
                <a:solidFill>
                  <a:schemeClr val="dk1"/>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71" name="Google Shape;71;p9" descr="Clean Coalition Logo_no tagline_updated_slideshowedit_zf2 yellow_final2.pdf"/>
          <p:cNvPicPr preferRelativeResize="0"/>
          <p:nvPr/>
        </p:nvPicPr>
        <p:blipFill rotWithShape="1">
          <a:blip r:embed="rId2">
            <a:alphaModFix/>
          </a:blip>
          <a:srcRect/>
          <a:stretch/>
        </p:blipFill>
        <p:spPr>
          <a:xfrm>
            <a:off x="7531217" y="46181"/>
            <a:ext cx="1612783" cy="676656"/>
          </a:xfrm>
          <a:prstGeom prst="rect">
            <a:avLst/>
          </a:prstGeom>
          <a:noFill/>
          <a:ln>
            <a:noFill/>
          </a:ln>
        </p:spPr>
      </p:pic>
    </p:spTree>
    <p:extLst>
      <p:ext uri="{BB962C8B-B14F-4D97-AF65-F5344CB8AC3E}">
        <p14:creationId xmlns:p14="http://schemas.microsoft.com/office/powerpoint/2010/main" val="20447265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1_Title Slide" type="title">
  <p:cSld name="1_Title Slide">
    <p:spTree>
      <p:nvGrpSpPr>
        <p:cNvPr id="1" name="Shape 12"/>
        <p:cNvGrpSpPr/>
        <p:nvPr/>
      </p:nvGrpSpPr>
      <p:grpSpPr>
        <a:xfrm>
          <a:off x="0" y="0"/>
          <a:ext cx="0" cy="0"/>
          <a:chOff x="0" y="0"/>
          <a:chExt cx="0" cy="0"/>
        </a:xfrm>
      </p:grpSpPr>
      <p:sp>
        <p:nvSpPr>
          <p:cNvPr id="13" name="Google Shape;13;p2"/>
          <p:cNvSpPr/>
          <p:nvPr/>
        </p:nvSpPr>
        <p:spPr>
          <a:xfrm>
            <a:off x="0" y="3124200"/>
            <a:ext cx="9144000" cy="3352800"/>
          </a:xfrm>
          <a:prstGeom prst="rect">
            <a:avLst/>
          </a:prstGeom>
          <a:solidFill>
            <a:srgbClr val="249CF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ea typeface="Arial"/>
              <a:cs typeface="Arial"/>
              <a:sym typeface="Arial"/>
            </a:endParaRPr>
          </a:p>
        </p:txBody>
      </p:sp>
      <p:sp>
        <p:nvSpPr>
          <p:cNvPr id="14" name="Google Shape;14;p2"/>
          <p:cNvSpPr/>
          <p:nvPr/>
        </p:nvSpPr>
        <p:spPr>
          <a:xfrm>
            <a:off x="0" y="6477000"/>
            <a:ext cx="9144000" cy="381000"/>
          </a:xfrm>
          <a:prstGeom prst="rect">
            <a:avLst/>
          </a:prstGeom>
          <a:solidFill>
            <a:srgbClr val="D8D8D8"/>
          </a:solidFill>
          <a:ln>
            <a:noFill/>
          </a:ln>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ea typeface="Arial"/>
              <a:cs typeface="Arial"/>
              <a:sym typeface="Arial"/>
            </a:endParaRPr>
          </a:p>
        </p:txBody>
      </p:sp>
      <p:sp>
        <p:nvSpPr>
          <p:cNvPr id="15" name="Google Shape;15;p2"/>
          <p:cNvSpPr txBox="1"/>
          <p:nvPr/>
        </p:nvSpPr>
        <p:spPr>
          <a:xfrm>
            <a:off x="0" y="6488113"/>
            <a:ext cx="5562600" cy="307777"/>
          </a:xfrm>
          <a:prstGeom prst="rect">
            <a:avLst/>
          </a:prstGeom>
          <a:noFill/>
          <a:ln>
            <a:noFill/>
          </a:ln>
        </p:spPr>
        <p:txBody>
          <a:bodyPr spcFirstLastPara="1" wrap="square" lIns="91425" tIns="45700" rIns="91425" bIns="45700" anchor="t" anchorCtr="0">
            <a:noAutofit/>
          </a:bodyPr>
          <a:lstStyle/>
          <a:p>
            <a:pPr>
              <a:buClr>
                <a:srgbClr val="000000"/>
              </a:buClr>
              <a:buSzPts val="1400"/>
              <a:buFont typeface="Arial"/>
              <a:buNone/>
            </a:pPr>
            <a:r>
              <a:rPr lang="en-US" sz="1400" kern="0">
                <a:solidFill>
                  <a:srgbClr val="606060"/>
                </a:solidFill>
                <a:ea typeface="Arial"/>
                <a:cs typeface="Arial"/>
                <a:sym typeface="Arial"/>
              </a:rPr>
              <a:t>Making Clean Local Energy Accessible Now</a:t>
            </a:r>
            <a:endParaRPr sz="1400" kern="0">
              <a:solidFill>
                <a:srgbClr val="000000"/>
              </a:solidFill>
              <a:ea typeface="Arial"/>
              <a:cs typeface="Arial"/>
              <a:sym typeface="Arial"/>
            </a:endParaRPr>
          </a:p>
        </p:txBody>
      </p:sp>
      <p:sp>
        <p:nvSpPr>
          <p:cNvPr id="16" name="Google Shape;16;p2"/>
          <p:cNvSpPr txBox="1">
            <a:spLocks noGrp="1"/>
          </p:cNvSpPr>
          <p:nvPr>
            <p:ph type="subTitle" idx="1"/>
          </p:nvPr>
        </p:nvSpPr>
        <p:spPr>
          <a:xfrm>
            <a:off x="990600" y="5300663"/>
            <a:ext cx="7161213" cy="841375"/>
          </a:xfrm>
          <a:prstGeom prst="rect">
            <a:avLst/>
          </a:prstGeom>
          <a:noFill/>
          <a:ln>
            <a:noFill/>
          </a:ln>
        </p:spPr>
        <p:txBody>
          <a:bodyPr spcFirstLastPara="1" wrap="square" lIns="91425" tIns="45700" rIns="91425" bIns="45700" anchor="t" anchorCtr="0">
            <a:noAutofit/>
          </a:bodyPr>
          <a:lstStyle>
            <a:lvl1pPr lvl="0" algn="ctr">
              <a:lnSpc>
                <a:spcPct val="100000"/>
              </a:lnSpc>
              <a:spcBef>
                <a:spcPts val="480"/>
              </a:spcBef>
              <a:spcAft>
                <a:spcPts val="0"/>
              </a:spcAft>
              <a:buSzPts val="2400"/>
              <a:buFont typeface="Arial"/>
              <a:buNone/>
              <a:defRPr sz="2400">
                <a:solidFill>
                  <a:schemeClr val="dk1"/>
                </a:solidFill>
              </a:defRPr>
            </a:lvl1pPr>
            <a:lvl2pPr lvl="1" algn="l">
              <a:lnSpc>
                <a:spcPct val="100000"/>
              </a:lnSpc>
              <a:spcBef>
                <a:spcPts val="360"/>
              </a:spcBef>
              <a:spcAft>
                <a:spcPts val="0"/>
              </a:spcAft>
              <a:buSzPts val="1800"/>
              <a:buChar char="•"/>
              <a:defRPr/>
            </a:lvl2pPr>
            <a:lvl3pPr lvl="2" algn="l">
              <a:lnSpc>
                <a:spcPct val="100000"/>
              </a:lnSpc>
              <a:spcBef>
                <a:spcPts val="360"/>
              </a:spcBef>
              <a:spcAft>
                <a:spcPts val="0"/>
              </a:spcAft>
              <a:buSzPts val="1800"/>
              <a:buChar char="•"/>
              <a:defRPr/>
            </a:lvl3pPr>
            <a:lvl4pPr lvl="3" algn="l">
              <a:lnSpc>
                <a:spcPct val="100000"/>
              </a:lnSpc>
              <a:spcBef>
                <a:spcPts val="360"/>
              </a:spcBef>
              <a:spcAft>
                <a:spcPts val="0"/>
              </a:spcAft>
              <a:buClr>
                <a:srgbClr val="595959"/>
              </a:buClr>
              <a:buSzPts val="1800"/>
              <a:buChar char="•"/>
              <a:defRPr/>
            </a:lvl4pPr>
            <a:lvl5pPr lvl="4" algn="l">
              <a:lnSpc>
                <a:spcPct val="100000"/>
              </a:lnSpc>
              <a:spcBef>
                <a:spcPts val="360"/>
              </a:spcBef>
              <a:spcAft>
                <a:spcPts val="0"/>
              </a:spcAft>
              <a:buClr>
                <a:srgbClr val="595959"/>
              </a:buClr>
              <a:buSzPts val="1800"/>
              <a:buChar char="•"/>
              <a:defRPr/>
            </a:lvl5pPr>
            <a:lvl6pPr lvl="5" algn="l">
              <a:lnSpc>
                <a:spcPct val="100000"/>
              </a:lnSpc>
              <a:spcBef>
                <a:spcPts val="360"/>
              </a:spcBef>
              <a:spcAft>
                <a:spcPts val="0"/>
              </a:spcAft>
              <a:buClr>
                <a:schemeClr val="dk1"/>
              </a:buClr>
              <a:buSzPts val="1800"/>
              <a:buChar char="•"/>
              <a:defRPr/>
            </a:lvl6pPr>
            <a:lvl7pPr lvl="6" algn="l">
              <a:lnSpc>
                <a:spcPct val="100000"/>
              </a:lnSpc>
              <a:spcBef>
                <a:spcPts val="360"/>
              </a:spcBef>
              <a:spcAft>
                <a:spcPts val="0"/>
              </a:spcAft>
              <a:buClr>
                <a:schemeClr val="dk1"/>
              </a:buClr>
              <a:buSzPts val="1800"/>
              <a:buChar char="•"/>
              <a:defRPr/>
            </a:lvl7pPr>
            <a:lvl8pPr lvl="7" algn="l">
              <a:lnSpc>
                <a:spcPct val="100000"/>
              </a:lnSpc>
              <a:spcBef>
                <a:spcPts val="360"/>
              </a:spcBef>
              <a:spcAft>
                <a:spcPts val="0"/>
              </a:spcAft>
              <a:buClr>
                <a:schemeClr val="dk1"/>
              </a:buClr>
              <a:buSzPts val="1800"/>
              <a:buChar char="•"/>
              <a:defRPr/>
            </a:lvl8pPr>
            <a:lvl9pPr lvl="8" algn="l">
              <a:lnSpc>
                <a:spcPct val="100000"/>
              </a:lnSpc>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1498578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19_Title, Text and Chart">
  <p:cSld name="19_Title, Text and Chart">
    <p:spTree>
      <p:nvGrpSpPr>
        <p:cNvPr id="1" name="Shape 17"/>
        <p:cNvGrpSpPr/>
        <p:nvPr/>
      </p:nvGrpSpPr>
      <p:grpSpPr>
        <a:xfrm>
          <a:off x="0" y="0"/>
          <a:ext cx="0" cy="0"/>
          <a:chOff x="0" y="0"/>
          <a:chExt cx="0" cy="0"/>
        </a:xfrm>
      </p:grpSpPr>
      <p:sp>
        <p:nvSpPr>
          <p:cNvPr id="18" name="Google Shape;18;p3"/>
          <p:cNvSpPr/>
          <p:nvPr/>
        </p:nvSpPr>
        <p:spPr>
          <a:xfrm>
            <a:off x="0" y="6477000"/>
            <a:ext cx="9144000" cy="381000"/>
          </a:xfrm>
          <a:prstGeom prst="rect">
            <a:avLst/>
          </a:prstGeom>
          <a:solidFill>
            <a:srgbClr val="D8D8D8"/>
          </a:solidFill>
          <a:ln>
            <a:noFill/>
          </a:ln>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ea typeface="Arial"/>
              <a:cs typeface="Arial"/>
              <a:sym typeface="Arial"/>
            </a:endParaRPr>
          </a:p>
        </p:txBody>
      </p:sp>
      <p:sp>
        <p:nvSpPr>
          <p:cNvPr id="19" name="Google Shape;19;p3"/>
          <p:cNvSpPr/>
          <p:nvPr/>
        </p:nvSpPr>
        <p:spPr>
          <a:xfrm>
            <a:off x="0" y="0"/>
            <a:ext cx="7391400" cy="762000"/>
          </a:xfrm>
          <a:prstGeom prst="rect">
            <a:avLst/>
          </a:prstGeom>
          <a:solidFill>
            <a:srgbClr val="249CFF"/>
          </a:solidFill>
          <a:ln>
            <a:noFill/>
          </a:ln>
        </p:spPr>
        <p:txBody>
          <a:bodyPr spcFirstLastPara="1" wrap="square" lIns="91425" tIns="45700" rIns="91425" bIns="45700" anchor="ctr" anchorCtr="0">
            <a:noAutofit/>
          </a:bodyPr>
          <a:lstStyle/>
          <a:p>
            <a:pPr algn="ctr">
              <a:buClr>
                <a:srgbClr val="000000"/>
              </a:buClr>
              <a:buSzPts val="1800"/>
              <a:buFont typeface="Arial"/>
              <a:buNone/>
            </a:pPr>
            <a:r>
              <a:rPr lang="en-US" kern="0">
                <a:solidFill>
                  <a:srgbClr val="FFFFFF"/>
                </a:solidFill>
                <a:ea typeface="Arial"/>
                <a:cs typeface="Arial"/>
                <a:sym typeface="Arial"/>
              </a:rPr>
              <a:t> </a:t>
            </a:r>
            <a:endParaRPr sz="1400" kern="0">
              <a:solidFill>
                <a:srgbClr val="000000"/>
              </a:solidFill>
              <a:ea typeface="Arial"/>
              <a:cs typeface="Arial"/>
              <a:sym typeface="Arial"/>
            </a:endParaRPr>
          </a:p>
        </p:txBody>
      </p:sp>
      <p:sp>
        <p:nvSpPr>
          <p:cNvPr id="20" name="Google Shape;20;p3"/>
          <p:cNvSpPr txBox="1"/>
          <p:nvPr/>
        </p:nvSpPr>
        <p:spPr>
          <a:xfrm>
            <a:off x="8534400" y="6492875"/>
            <a:ext cx="457200" cy="365125"/>
          </a:xfrm>
          <a:prstGeom prst="rect">
            <a:avLst/>
          </a:prstGeom>
          <a:noFill/>
          <a:ln>
            <a:noFill/>
          </a:ln>
        </p:spPr>
        <p:txBody>
          <a:bodyPr spcFirstLastPara="1" wrap="square" lIns="91425" tIns="45700" rIns="91425" bIns="45700" anchor="t" anchorCtr="0">
            <a:noAutofit/>
          </a:bodyPr>
          <a:lstStyle/>
          <a:p>
            <a:pPr algn="r">
              <a:buClr>
                <a:srgbClr val="000000"/>
              </a:buClr>
              <a:buSzPts val="1400"/>
              <a:buFont typeface="Arial"/>
              <a:buNone/>
            </a:pPr>
            <a:fld id="{00000000-1234-1234-1234-123412341234}" type="slidenum">
              <a:rPr lang="en-US" sz="1400" kern="0">
                <a:solidFill>
                  <a:srgbClr val="606060"/>
                </a:solidFill>
                <a:ea typeface="Arial"/>
                <a:cs typeface="Arial"/>
                <a:sym typeface="Arial"/>
              </a:rPr>
              <a:pPr algn="r">
                <a:buClr>
                  <a:srgbClr val="000000"/>
                </a:buClr>
                <a:buSzPts val="1400"/>
                <a:buFont typeface="Arial"/>
                <a:buNone/>
              </a:pPr>
              <a:t>‹#›</a:t>
            </a:fld>
            <a:endParaRPr sz="1400" kern="0">
              <a:solidFill>
                <a:srgbClr val="606060"/>
              </a:solidFill>
              <a:ea typeface="Arial"/>
              <a:cs typeface="Arial"/>
              <a:sym typeface="Arial"/>
            </a:endParaRPr>
          </a:p>
        </p:txBody>
      </p:sp>
      <p:sp>
        <p:nvSpPr>
          <p:cNvPr id="21" name="Google Shape;21;p3"/>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24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3"/>
          <p:cNvSpPr txBox="1">
            <a:spLocks noGrp="1"/>
          </p:cNvSpPr>
          <p:nvPr>
            <p:ph type="body" idx="1"/>
          </p:nvPr>
        </p:nvSpPr>
        <p:spPr>
          <a:xfrm>
            <a:off x="457200" y="1295400"/>
            <a:ext cx="8229600" cy="4525963"/>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Clr>
                <a:schemeClr val="dk1"/>
              </a:buClr>
              <a:buSzPts val="3200"/>
              <a:buFont typeface="Arial"/>
              <a:buChar char="•"/>
              <a:defRPr>
                <a:solidFill>
                  <a:schemeClr val="dk1"/>
                </a:solidFill>
                <a:latin typeface="Arial"/>
                <a:ea typeface="Arial"/>
                <a:cs typeface="Arial"/>
                <a:sym typeface="Arial"/>
              </a:defRPr>
            </a:lvl1pPr>
            <a:lvl2pPr marL="914400" lvl="1" indent="-406400" algn="l">
              <a:lnSpc>
                <a:spcPct val="100000"/>
              </a:lnSpc>
              <a:spcBef>
                <a:spcPts val="560"/>
              </a:spcBef>
              <a:spcAft>
                <a:spcPts val="0"/>
              </a:spcAft>
              <a:buClr>
                <a:schemeClr val="dk1"/>
              </a:buClr>
              <a:buSzPts val="2800"/>
              <a:buFont typeface="Arial"/>
              <a:buChar char="•"/>
              <a:defRPr>
                <a:solidFill>
                  <a:schemeClr val="dk1"/>
                </a:solidFill>
                <a:latin typeface="Arial"/>
                <a:ea typeface="Arial"/>
                <a:cs typeface="Arial"/>
                <a:sym typeface="Arial"/>
              </a:defRPr>
            </a:lvl2pPr>
            <a:lvl3pPr marL="1371600" lvl="2" indent="-381000" algn="l">
              <a:lnSpc>
                <a:spcPct val="100000"/>
              </a:lnSpc>
              <a:spcBef>
                <a:spcPts val="480"/>
              </a:spcBef>
              <a:spcAft>
                <a:spcPts val="0"/>
              </a:spcAft>
              <a:buClr>
                <a:schemeClr val="dk1"/>
              </a:buClr>
              <a:buSzPts val="2400"/>
              <a:buFont typeface="Arial"/>
              <a:buChar char="•"/>
              <a:defRPr>
                <a:solidFill>
                  <a:schemeClr val="dk1"/>
                </a:solidFill>
                <a:latin typeface="Arial"/>
                <a:ea typeface="Arial"/>
                <a:cs typeface="Arial"/>
                <a:sym typeface="Arial"/>
              </a:defRPr>
            </a:lvl3pPr>
            <a:lvl4pPr marL="1828800" lvl="3" indent="-355600" algn="l">
              <a:lnSpc>
                <a:spcPct val="100000"/>
              </a:lnSpc>
              <a:spcBef>
                <a:spcPts val="400"/>
              </a:spcBef>
              <a:spcAft>
                <a:spcPts val="0"/>
              </a:spcAft>
              <a:buClr>
                <a:schemeClr val="dk1"/>
              </a:buClr>
              <a:buSzPts val="2000"/>
              <a:buFont typeface="Arial"/>
              <a:buChar char="•"/>
              <a:defRPr>
                <a:solidFill>
                  <a:schemeClr val="dk1"/>
                </a:solidFill>
                <a:latin typeface="Arial"/>
                <a:ea typeface="Arial"/>
                <a:cs typeface="Arial"/>
                <a:sym typeface="Arial"/>
              </a:defRPr>
            </a:lvl4pPr>
            <a:lvl5pPr marL="2286000" lvl="4" indent="-355600" algn="l">
              <a:lnSpc>
                <a:spcPct val="100000"/>
              </a:lnSpc>
              <a:spcBef>
                <a:spcPts val="400"/>
              </a:spcBef>
              <a:spcAft>
                <a:spcPts val="0"/>
              </a:spcAft>
              <a:buClr>
                <a:schemeClr val="dk1"/>
              </a:buClr>
              <a:buSzPts val="2000"/>
              <a:buFont typeface="Arial"/>
              <a:buChar char="•"/>
              <a:defRPr>
                <a:solidFill>
                  <a:schemeClr val="dk1"/>
                </a:solidFill>
                <a:latin typeface="Arial"/>
                <a:ea typeface="Arial"/>
                <a:cs typeface="Arial"/>
                <a:sym typeface="Aria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3" name="Google Shape;23;p3"/>
          <p:cNvSpPr txBox="1"/>
          <p:nvPr/>
        </p:nvSpPr>
        <p:spPr>
          <a:xfrm>
            <a:off x="0" y="6488113"/>
            <a:ext cx="8331200" cy="307777"/>
          </a:xfrm>
          <a:prstGeom prst="rect">
            <a:avLst/>
          </a:prstGeom>
          <a:noFill/>
          <a:ln>
            <a:noFill/>
          </a:ln>
        </p:spPr>
        <p:txBody>
          <a:bodyPr spcFirstLastPara="1" wrap="square" lIns="91425" tIns="45700" rIns="91425" bIns="45700" anchor="t" anchorCtr="0">
            <a:noAutofit/>
          </a:bodyPr>
          <a:lstStyle/>
          <a:p>
            <a:pPr>
              <a:buClr>
                <a:srgbClr val="000000"/>
              </a:buClr>
              <a:buSzPts val="1400"/>
              <a:buFont typeface="Arial"/>
              <a:buNone/>
            </a:pPr>
            <a:r>
              <a:rPr lang="en-US" sz="1400" kern="0">
                <a:solidFill>
                  <a:srgbClr val="606060"/>
                </a:solidFill>
                <a:ea typeface="Arial"/>
                <a:cs typeface="Arial"/>
                <a:sym typeface="Arial"/>
              </a:rPr>
              <a:t>Making Clean Local Energy Accessible Now						</a:t>
            </a:r>
            <a:endParaRPr sz="1400" kern="0">
              <a:solidFill>
                <a:srgbClr val="000000"/>
              </a:solidFill>
              <a:ea typeface="Arial"/>
              <a:cs typeface="Arial"/>
              <a:sym typeface="Arial"/>
            </a:endParaRPr>
          </a:p>
        </p:txBody>
      </p:sp>
      <p:pic>
        <p:nvPicPr>
          <p:cNvPr id="24" name="Google Shape;24;p3" descr="Clean Coalition Logo_no tagline_updated_slideshowedit_zf2 yellow_final2.pdf"/>
          <p:cNvPicPr preferRelativeResize="0"/>
          <p:nvPr/>
        </p:nvPicPr>
        <p:blipFill rotWithShape="1">
          <a:blip r:embed="rId2">
            <a:alphaModFix/>
          </a:blip>
          <a:srcRect/>
          <a:stretch/>
        </p:blipFill>
        <p:spPr>
          <a:xfrm>
            <a:off x="7531219" y="46181"/>
            <a:ext cx="1612783" cy="676656"/>
          </a:xfrm>
          <a:prstGeom prst="rect">
            <a:avLst/>
          </a:prstGeom>
          <a:noFill/>
          <a:ln>
            <a:noFill/>
          </a:ln>
        </p:spPr>
      </p:pic>
    </p:spTree>
    <p:extLst>
      <p:ext uri="{BB962C8B-B14F-4D97-AF65-F5344CB8AC3E}">
        <p14:creationId xmlns:p14="http://schemas.microsoft.com/office/powerpoint/2010/main" val="29980047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3_Title, Text and Chart">
  <p:cSld name="3_Title, Text and Chart">
    <p:spTree>
      <p:nvGrpSpPr>
        <p:cNvPr id="1" name="Shape 25"/>
        <p:cNvGrpSpPr/>
        <p:nvPr/>
      </p:nvGrpSpPr>
      <p:grpSpPr>
        <a:xfrm>
          <a:off x="0" y="0"/>
          <a:ext cx="0" cy="0"/>
          <a:chOff x="0" y="0"/>
          <a:chExt cx="0" cy="0"/>
        </a:xfrm>
      </p:grpSpPr>
      <p:sp>
        <p:nvSpPr>
          <p:cNvPr id="26" name="Google Shape;26;p4"/>
          <p:cNvSpPr/>
          <p:nvPr/>
        </p:nvSpPr>
        <p:spPr>
          <a:xfrm>
            <a:off x="0" y="6477000"/>
            <a:ext cx="9144000" cy="381000"/>
          </a:xfrm>
          <a:prstGeom prst="rect">
            <a:avLst/>
          </a:prstGeom>
          <a:solidFill>
            <a:srgbClr val="D8D8D8"/>
          </a:solidFill>
          <a:ln>
            <a:noFill/>
          </a:ln>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ea typeface="Arial"/>
              <a:cs typeface="Arial"/>
              <a:sym typeface="Arial"/>
            </a:endParaRPr>
          </a:p>
        </p:txBody>
      </p:sp>
      <p:sp>
        <p:nvSpPr>
          <p:cNvPr id="27" name="Google Shape;27;p4"/>
          <p:cNvSpPr txBox="1"/>
          <p:nvPr/>
        </p:nvSpPr>
        <p:spPr>
          <a:xfrm>
            <a:off x="0" y="6488113"/>
            <a:ext cx="4724400" cy="307777"/>
          </a:xfrm>
          <a:prstGeom prst="rect">
            <a:avLst/>
          </a:prstGeom>
          <a:noFill/>
          <a:ln>
            <a:noFill/>
          </a:ln>
        </p:spPr>
        <p:txBody>
          <a:bodyPr spcFirstLastPara="1" wrap="square" lIns="91425" tIns="45700" rIns="91425" bIns="45700" anchor="t" anchorCtr="0">
            <a:noAutofit/>
          </a:bodyPr>
          <a:lstStyle/>
          <a:p>
            <a:pPr>
              <a:buClr>
                <a:srgbClr val="000000"/>
              </a:buClr>
              <a:buSzPts val="1400"/>
              <a:buFont typeface="Arial"/>
              <a:buNone/>
            </a:pPr>
            <a:r>
              <a:rPr lang="en-US" sz="1400" kern="0">
                <a:solidFill>
                  <a:srgbClr val="606060"/>
                </a:solidFill>
                <a:ea typeface="Arial"/>
                <a:cs typeface="Arial"/>
                <a:sym typeface="Arial"/>
              </a:rPr>
              <a:t>Making Clean Local Energy Accessible Now</a:t>
            </a:r>
            <a:endParaRPr sz="1600" kern="0">
              <a:solidFill>
                <a:srgbClr val="606060"/>
              </a:solidFill>
              <a:ea typeface="Arial"/>
              <a:cs typeface="Arial"/>
              <a:sym typeface="Arial"/>
            </a:endParaRPr>
          </a:p>
        </p:txBody>
      </p:sp>
      <p:sp>
        <p:nvSpPr>
          <p:cNvPr id="28" name="Google Shape;28;p4"/>
          <p:cNvSpPr/>
          <p:nvPr/>
        </p:nvSpPr>
        <p:spPr>
          <a:xfrm>
            <a:off x="0" y="0"/>
            <a:ext cx="7391400" cy="762000"/>
          </a:xfrm>
          <a:prstGeom prst="rect">
            <a:avLst/>
          </a:prstGeom>
          <a:solidFill>
            <a:srgbClr val="249CFF"/>
          </a:solidFill>
          <a:ln>
            <a:noFill/>
          </a:ln>
        </p:spPr>
        <p:txBody>
          <a:bodyPr spcFirstLastPara="1" wrap="square" lIns="91425" tIns="45700" rIns="91425" bIns="45700" anchor="ctr" anchorCtr="0">
            <a:noAutofit/>
          </a:bodyPr>
          <a:lstStyle/>
          <a:p>
            <a:pPr algn="ctr">
              <a:buClr>
                <a:srgbClr val="000000"/>
              </a:buClr>
              <a:buSzPts val="1800"/>
              <a:buFont typeface="Arial"/>
              <a:buNone/>
            </a:pPr>
            <a:r>
              <a:rPr lang="en-US" kern="0">
                <a:solidFill>
                  <a:srgbClr val="FFFFFF"/>
                </a:solidFill>
                <a:ea typeface="Arial"/>
                <a:cs typeface="Arial"/>
                <a:sym typeface="Arial"/>
              </a:rPr>
              <a:t> </a:t>
            </a:r>
            <a:endParaRPr sz="1400" kern="0">
              <a:solidFill>
                <a:srgbClr val="000000"/>
              </a:solidFill>
              <a:ea typeface="Arial"/>
              <a:cs typeface="Arial"/>
              <a:sym typeface="Arial"/>
            </a:endParaRPr>
          </a:p>
        </p:txBody>
      </p:sp>
      <p:sp>
        <p:nvSpPr>
          <p:cNvPr id="29" name="Google Shape;29;p4"/>
          <p:cNvSpPr txBox="1"/>
          <p:nvPr/>
        </p:nvSpPr>
        <p:spPr>
          <a:xfrm>
            <a:off x="8534400" y="6492875"/>
            <a:ext cx="457200" cy="365125"/>
          </a:xfrm>
          <a:prstGeom prst="rect">
            <a:avLst/>
          </a:prstGeom>
          <a:noFill/>
          <a:ln>
            <a:noFill/>
          </a:ln>
        </p:spPr>
        <p:txBody>
          <a:bodyPr spcFirstLastPara="1" wrap="square" lIns="91425" tIns="45700" rIns="91425" bIns="45700" anchor="t" anchorCtr="0">
            <a:noAutofit/>
          </a:bodyPr>
          <a:lstStyle/>
          <a:p>
            <a:pPr algn="r">
              <a:buClr>
                <a:srgbClr val="000000"/>
              </a:buClr>
              <a:buSzPts val="1400"/>
              <a:buFont typeface="Arial"/>
              <a:buNone/>
            </a:pPr>
            <a:fld id="{00000000-1234-1234-1234-123412341234}" type="slidenum">
              <a:rPr lang="en-US" sz="1400" kern="0">
                <a:solidFill>
                  <a:srgbClr val="606060"/>
                </a:solidFill>
                <a:ea typeface="Arial"/>
                <a:cs typeface="Arial"/>
                <a:sym typeface="Arial"/>
              </a:rPr>
              <a:pPr algn="r">
                <a:buClr>
                  <a:srgbClr val="000000"/>
                </a:buClr>
                <a:buSzPts val="1400"/>
                <a:buFont typeface="Arial"/>
                <a:buNone/>
              </a:pPr>
              <a:t>‹#›</a:t>
            </a:fld>
            <a:endParaRPr sz="1400" kern="0">
              <a:solidFill>
                <a:srgbClr val="606060"/>
              </a:solidFill>
              <a:ea typeface="Arial"/>
              <a:cs typeface="Arial"/>
              <a:sym typeface="Arial"/>
            </a:endParaRPr>
          </a:p>
        </p:txBody>
      </p:sp>
      <p:sp>
        <p:nvSpPr>
          <p:cNvPr id="30" name="Google Shape;30;p4"/>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24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4"/>
          <p:cNvSpPr txBox="1">
            <a:spLocks noGrp="1"/>
          </p:cNvSpPr>
          <p:nvPr>
            <p:ph type="body" idx="1"/>
          </p:nvPr>
        </p:nvSpPr>
        <p:spPr>
          <a:xfrm>
            <a:off x="457200" y="1295400"/>
            <a:ext cx="8229600" cy="4525963"/>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Clr>
                <a:schemeClr val="dk1"/>
              </a:buClr>
              <a:buSzPts val="3200"/>
              <a:buFont typeface="Arial"/>
              <a:buChar char="•"/>
              <a:defRPr>
                <a:solidFill>
                  <a:schemeClr val="dk1"/>
                </a:solidFill>
              </a:defRPr>
            </a:lvl1pPr>
            <a:lvl2pPr marL="914400" lvl="1" indent="-406400" algn="l">
              <a:lnSpc>
                <a:spcPct val="100000"/>
              </a:lnSpc>
              <a:spcBef>
                <a:spcPts val="560"/>
              </a:spcBef>
              <a:spcAft>
                <a:spcPts val="0"/>
              </a:spcAft>
              <a:buClr>
                <a:schemeClr val="dk1"/>
              </a:buClr>
              <a:buSzPts val="2800"/>
              <a:buFont typeface="Arial"/>
              <a:buChar char="•"/>
              <a:defRPr>
                <a:solidFill>
                  <a:schemeClr val="dk1"/>
                </a:solidFill>
              </a:defRPr>
            </a:lvl2pPr>
            <a:lvl3pPr marL="1371600" lvl="2" indent="-381000" algn="l">
              <a:lnSpc>
                <a:spcPct val="100000"/>
              </a:lnSpc>
              <a:spcBef>
                <a:spcPts val="480"/>
              </a:spcBef>
              <a:spcAft>
                <a:spcPts val="0"/>
              </a:spcAft>
              <a:buClr>
                <a:schemeClr val="dk1"/>
              </a:buClr>
              <a:buSzPts val="2400"/>
              <a:buFont typeface="Arial"/>
              <a:buChar char="•"/>
              <a:defRPr>
                <a:solidFill>
                  <a:schemeClr val="dk1"/>
                </a:solidFill>
              </a:defRPr>
            </a:lvl3pPr>
            <a:lvl4pPr marL="1828800" lvl="3" indent="-355600" algn="l">
              <a:lnSpc>
                <a:spcPct val="100000"/>
              </a:lnSpc>
              <a:spcBef>
                <a:spcPts val="400"/>
              </a:spcBef>
              <a:spcAft>
                <a:spcPts val="0"/>
              </a:spcAft>
              <a:buClr>
                <a:schemeClr val="dk1"/>
              </a:buClr>
              <a:buSzPts val="2000"/>
              <a:buFont typeface="Arial"/>
              <a:buChar char="•"/>
              <a:defRPr>
                <a:solidFill>
                  <a:schemeClr val="dk1"/>
                </a:solidFill>
              </a:defRPr>
            </a:lvl4pPr>
            <a:lvl5pPr marL="2286000" lvl="4" indent="-355600" algn="l">
              <a:lnSpc>
                <a:spcPct val="100000"/>
              </a:lnSpc>
              <a:spcBef>
                <a:spcPts val="400"/>
              </a:spcBef>
              <a:spcAft>
                <a:spcPts val="0"/>
              </a:spcAft>
              <a:buClr>
                <a:schemeClr val="dk1"/>
              </a:buClr>
              <a:buSzPts val="2000"/>
              <a:buFont typeface="Arial"/>
              <a:buChar char="•"/>
              <a:defRPr>
                <a:solidFill>
                  <a:schemeClr val="dk1"/>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32" name="Google Shape;32;p4" descr="Clean Coalition Logo_no tagline_updated_slideshowedit_zf2 yellow_final2.pdf"/>
          <p:cNvPicPr preferRelativeResize="0"/>
          <p:nvPr/>
        </p:nvPicPr>
        <p:blipFill rotWithShape="1">
          <a:blip r:embed="rId2">
            <a:alphaModFix/>
          </a:blip>
          <a:srcRect/>
          <a:stretch/>
        </p:blipFill>
        <p:spPr>
          <a:xfrm>
            <a:off x="7531217" y="46181"/>
            <a:ext cx="1612783" cy="676656"/>
          </a:xfrm>
          <a:prstGeom prst="rect">
            <a:avLst/>
          </a:prstGeom>
          <a:noFill/>
          <a:ln>
            <a:noFill/>
          </a:ln>
        </p:spPr>
      </p:pic>
    </p:spTree>
    <p:extLst>
      <p:ext uri="{BB962C8B-B14F-4D97-AF65-F5344CB8AC3E}">
        <p14:creationId xmlns:p14="http://schemas.microsoft.com/office/powerpoint/2010/main" val="2669603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22_Title, Text and Chart">
  <p:cSld name="22_Title, Text and Chart">
    <p:spTree>
      <p:nvGrpSpPr>
        <p:cNvPr id="1" name="Shape 33"/>
        <p:cNvGrpSpPr/>
        <p:nvPr/>
      </p:nvGrpSpPr>
      <p:grpSpPr>
        <a:xfrm>
          <a:off x="0" y="0"/>
          <a:ext cx="0" cy="0"/>
          <a:chOff x="0" y="0"/>
          <a:chExt cx="0" cy="0"/>
        </a:xfrm>
      </p:grpSpPr>
      <p:sp>
        <p:nvSpPr>
          <p:cNvPr id="34" name="Google Shape;34;p5"/>
          <p:cNvSpPr/>
          <p:nvPr/>
        </p:nvSpPr>
        <p:spPr>
          <a:xfrm>
            <a:off x="0" y="6477000"/>
            <a:ext cx="9144000" cy="381000"/>
          </a:xfrm>
          <a:prstGeom prst="rect">
            <a:avLst/>
          </a:prstGeom>
          <a:solidFill>
            <a:srgbClr val="D8D8D8"/>
          </a:solidFill>
          <a:ln>
            <a:noFill/>
          </a:ln>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ea typeface="Arial"/>
              <a:cs typeface="Arial"/>
              <a:sym typeface="Arial"/>
            </a:endParaRPr>
          </a:p>
        </p:txBody>
      </p:sp>
      <p:sp>
        <p:nvSpPr>
          <p:cNvPr id="35" name="Google Shape;35;p5"/>
          <p:cNvSpPr txBox="1"/>
          <p:nvPr/>
        </p:nvSpPr>
        <p:spPr>
          <a:xfrm>
            <a:off x="0" y="6488113"/>
            <a:ext cx="8229600" cy="307777"/>
          </a:xfrm>
          <a:prstGeom prst="rect">
            <a:avLst/>
          </a:prstGeom>
          <a:noFill/>
          <a:ln>
            <a:noFill/>
          </a:ln>
        </p:spPr>
        <p:txBody>
          <a:bodyPr spcFirstLastPara="1" wrap="square" lIns="91425" tIns="45700" rIns="91425" bIns="45700" anchor="t" anchorCtr="0">
            <a:noAutofit/>
          </a:bodyPr>
          <a:lstStyle/>
          <a:p>
            <a:pPr>
              <a:buClr>
                <a:srgbClr val="000000"/>
              </a:buClr>
              <a:buSzPts val="1400"/>
              <a:buFont typeface="Arial"/>
              <a:buNone/>
            </a:pPr>
            <a:r>
              <a:rPr lang="en-US" sz="1400" kern="0">
                <a:solidFill>
                  <a:srgbClr val="606060"/>
                </a:solidFill>
                <a:ea typeface="Arial"/>
                <a:cs typeface="Arial"/>
                <a:sym typeface="Arial"/>
              </a:rPr>
              <a:t>Making Clean Local Energy Accessible Now						</a:t>
            </a:r>
            <a:endParaRPr sz="1600" kern="0">
              <a:solidFill>
                <a:srgbClr val="606060"/>
              </a:solidFill>
              <a:ea typeface="Arial"/>
              <a:cs typeface="Arial"/>
              <a:sym typeface="Arial"/>
            </a:endParaRPr>
          </a:p>
        </p:txBody>
      </p:sp>
      <p:sp>
        <p:nvSpPr>
          <p:cNvPr id="36" name="Google Shape;36;p5"/>
          <p:cNvSpPr/>
          <p:nvPr/>
        </p:nvSpPr>
        <p:spPr>
          <a:xfrm>
            <a:off x="0" y="0"/>
            <a:ext cx="7391400" cy="762000"/>
          </a:xfrm>
          <a:prstGeom prst="rect">
            <a:avLst/>
          </a:prstGeom>
          <a:solidFill>
            <a:srgbClr val="249CFF"/>
          </a:solidFill>
          <a:ln>
            <a:noFill/>
          </a:ln>
        </p:spPr>
        <p:txBody>
          <a:bodyPr spcFirstLastPara="1" wrap="square" lIns="91425" tIns="45700" rIns="91425" bIns="45700" anchor="ctr" anchorCtr="0">
            <a:noAutofit/>
          </a:bodyPr>
          <a:lstStyle/>
          <a:p>
            <a:pPr algn="ctr">
              <a:buClr>
                <a:srgbClr val="000000"/>
              </a:buClr>
              <a:buSzPts val="1800"/>
              <a:buFont typeface="Arial"/>
              <a:buNone/>
            </a:pPr>
            <a:r>
              <a:rPr lang="en-US" kern="0">
                <a:solidFill>
                  <a:srgbClr val="FFFFFF"/>
                </a:solidFill>
                <a:ea typeface="Arial"/>
                <a:cs typeface="Arial"/>
                <a:sym typeface="Arial"/>
              </a:rPr>
              <a:t> </a:t>
            </a:r>
            <a:endParaRPr sz="1400" kern="0">
              <a:solidFill>
                <a:srgbClr val="000000"/>
              </a:solidFill>
              <a:ea typeface="Arial"/>
              <a:cs typeface="Arial"/>
              <a:sym typeface="Arial"/>
            </a:endParaRPr>
          </a:p>
        </p:txBody>
      </p:sp>
      <p:sp>
        <p:nvSpPr>
          <p:cNvPr id="37" name="Google Shape;37;p5"/>
          <p:cNvSpPr txBox="1"/>
          <p:nvPr/>
        </p:nvSpPr>
        <p:spPr>
          <a:xfrm>
            <a:off x="8534400" y="6492875"/>
            <a:ext cx="457200" cy="365125"/>
          </a:xfrm>
          <a:prstGeom prst="rect">
            <a:avLst/>
          </a:prstGeom>
          <a:noFill/>
          <a:ln>
            <a:noFill/>
          </a:ln>
        </p:spPr>
        <p:txBody>
          <a:bodyPr spcFirstLastPara="1" wrap="square" lIns="91425" tIns="45700" rIns="91425" bIns="45700" anchor="t" anchorCtr="0">
            <a:noAutofit/>
          </a:bodyPr>
          <a:lstStyle/>
          <a:p>
            <a:pPr algn="r">
              <a:buClr>
                <a:srgbClr val="000000"/>
              </a:buClr>
              <a:buSzPts val="1400"/>
              <a:buFont typeface="Arial"/>
              <a:buNone/>
            </a:pPr>
            <a:fld id="{00000000-1234-1234-1234-123412341234}" type="slidenum">
              <a:rPr lang="en-US" sz="1400" kern="0">
                <a:solidFill>
                  <a:srgbClr val="606060"/>
                </a:solidFill>
                <a:ea typeface="Arial"/>
                <a:cs typeface="Arial"/>
                <a:sym typeface="Arial"/>
              </a:rPr>
              <a:pPr algn="r">
                <a:buClr>
                  <a:srgbClr val="000000"/>
                </a:buClr>
                <a:buSzPts val="1400"/>
                <a:buFont typeface="Arial"/>
                <a:buNone/>
              </a:pPr>
              <a:t>‹#›</a:t>
            </a:fld>
            <a:endParaRPr sz="1200" kern="0">
              <a:solidFill>
                <a:srgbClr val="606060"/>
              </a:solidFill>
              <a:ea typeface="Arial"/>
              <a:cs typeface="Arial"/>
              <a:sym typeface="Arial"/>
            </a:endParaRPr>
          </a:p>
        </p:txBody>
      </p:sp>
      <p:sp>
        <p:nvSpPr>
          <p:cNvPr id="38" name="Google Shape;38;p5"/>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24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5"/>
          <p:cNvSpPr txBox="1">
            <a:spLocks noGrp="1"/>
          </p:cNvSpPr>
          <p:nvPr>
            <p:ph type="body" idx="1"/>
          </p:nvPr>
        </p:nvSpPr>
        <p:spPr>
          <a:xfrm>
            <a:off x="457200" y="1295400"/>
            <a:ext cx="8229600" cy="4525963"/>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Clr>
                <a:schemeClr val="dk1"/>
              </a:buClr>
              <a:buSzPts val="3200"/>
              <a:buFont typeface="Arial"/>
              <a:buChar char="•"/>
              <a:defRPr>
                <a:solidFill>
                  <a:schemeClr val="dk1"/>
                </a:solidFill>
                <a:latin typeface="Arial"/>
                <a:ea typeface="Arial"/>
                <a:cs typeface="Arial"/>
                <a:sym typeface="Arial"/>
              </a:defRPr>
            </a:lvl1pPr>
            <a:lvl2pPr marL="914400" lvl="1" indent="-406400" algn="l">
              <a:lnSpc>
                <a:spcPct val="100000"/>
              </a:lnSpc>
              <a:spcBef>
                <a:spcPts val="560"/>
              </a:spcBef>
              <a:spcAft>
                <a:spcPts val="0"/>
              </a:spcAft>
              <a:buClr>
                <a:schemeClr val="dk1"/>
              </a:buClr>
              <a:buSzPts val="2800"/>
              <a:buFont typeface="Arial"/>
              <a:buChar char="•"/>
              <a:defRPr>
                <a:solidFill>
                  <a:schemeClr val="dk1"/>
                </a:solidFill>
                <a:latin typeface="Arial"/>
                <a:ea typeface="Arial"/>
                <a:cs typeface="Arial"/>
                <a:sym typeface="Arial"/>
              </a:defRPr>
            </a:lvl2pPr>
            <a:lvl3pPr marL="1371600" lvl="2" indent="-381000" algn="l">
              <a:lnSpc>
                <a:spcPct val="100000"/>
              </a:lnSpc>
              <a:spcBef>
                <a:spcPts val="480"/>
              </a:spcBef>
              <a:spcAft>
                <a:spcPts val="0"/>
              </a:spcAft>
              <a:buClr>
                <a:schemeClr val="dk1"/>
              </a:buClr>
              <a:buSzPts val="2400"/>
              <a:buFont typeface="Arial"/>
              <a:buChar char="•"/>
              <a:defRPr>
                <a:solidFill>
                  <a:schemeClr val="dk1"/>
                </a:solidFill>
                <a:latin typeface="Arial"/>
                <a:ea typeface="Arial"/>
                <a:cs typeface="Arial"/>
                <a:sym typeface="Arial"/>
              </a:defRPr>
            </a:lvl3pPr>
            <a:lvl4pPr marL="1828800" lvl="3" indent="-355600" algn="l">
              <a:lnSpc>
                <a:spcPct val="100000"/>
              </a:lnSpc>
              <a:spcBef>
                <a:spcPts val="400"/>
              </a:spcBef>
              <a:spcAft>
                <a:spcPts val="0"/>
              </a:spcAft>
              <a:buClr>
                <a:schemeClr val="dk1"/>
              </a:buClr>
              <a:buSzPts val="2000"/>
              <a:buFont typeface="Arial"/>
              <a:buChar char="•"/>
              <a:defRPr>
                <a:solidFill>
                  <a:schemeClr val="dk1"/>
                </a:solidFill>
                <a:latin typeface="Arial"/>
                <a:ea typeface="Arial"/>
                <a:cs typeface="Arial"/>
                <a:sym typeface="Arial"/>
              </a:defRPr>
            </a:lvl4pPr>
            <a:lvl5pPr marL="2286000" lvl="4" indent="-355600" algn="l">
              <a:lnSpc>
                <a:spcPct val="100000"/>
              </a:lnSpc>
              <a:spcBef>
                <a:spcPts val="400"/>
              </a:spcBef>
              <a:spcAft>
                <a:spcPts val="0"/>
              </a:spcAft>
              <a:buClr>
                <a:schemeClr val="dk1"/>
              </a:buClr>
              <a:buSzPts val="2000"/>
              <a:buFont typeface="Arial"/>
              <a:buChar char="•"/>
              <a:defRPr>
                <a:solidFill>
                  <a:schemeClr val="dk1"/>
                </a:solidFill>
                <a:latin typeface="Arial"/>
                <a:ea typeface="Arial"/>
                <a:cs typeface="Arial"/>
                <a:sym typeface="Aria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6966157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20_Title, Text and Chart">
  <p:cSld name="20_Title, Text and Chart">
    <p:spTree>
      <p:nvGrpSpPr>
        <p:cNvPr id="1" name="Shape 40"/>
        <p:cNvGrpSpPr/>
        <p:nvPr/>
      </p:nvGrpSpPr>
      <p:grpSpPr>
        <a:xfrm>
          <a:off x="0" y="0"/>
          <a:ext cx="0" cy="0"/>
          <a:chOff x="0" y="0"/>
          <a:chExt cx="0" cy="0"/>
        </a:xfrm>
      </p:grpSpPr>
      <p:sp>
        <p:nvSpPr>
          <p:cNvPr id="41" name="Google Shape;41;p6"/>
          <p:cNvSpPr/>
          <p:nvPr/>
        </p:nvSpPr>
        <p:spPr>
          <a:xfrm>
            <a:off x="0" y="6477000"/>
            <a:ext cx="9144000" cy="381000"/>
          </a:xfrm>
          <a:prstGeom prst="rect">
            <a:avLst/>
          </a:prstGeom>
          <a:solidFill>
            <a:srgbClr val="D8D8D8"/>
          </a:solidFill>
          <a:ln>
            <a:noFill/>
          </a:ln>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ea typeface="Arial"/>
              <a:cs typeface="Arial"/>
              <a:sym typeface="Arial"/>
            </a:endParaRPr>
          </a:p>
        </p:txBody>
      </p:sp>
      <p:sp>
        <p:nvSpPr>
          <p:cNvPr id="42" name="Google Shape;42;p6"/>
          <p:cNvSpPr txBox="1"/>
          <p:nvPr/>
        </p:nvSpPr>
        <p:spPr>
          <a:xfrm>
            <a:off x="0" y="6488113"/>
            <a:ext cx="8331200" cy="307777"/>
          </a:xfrm>
          <a:prstGeom prst="rect">
            <a:avLst/>
          </a:prstGeom>
          <a:noFill/>
          <a:ln>
            <a:noFill/>
          </a:ln>
        </p:spPr>
        <p:txBody>
          <a:bodyPr spcFirstLastPara="1" wrap="square" lIns="91425" tIns="45700" rIns="91425" bIns="45700" anchor="t" anchorCtr="0">
            <a:noAutofit/>
          </a:bodyPr>
          <a:lstStyle/>
          <a:p>
            <a:pPr>
              <a:buClr>
                <a:srgbClr val="000000"/>
              </a:buClr>
              <a:buSzPts val="1400"/>
              <a:buFont typeface="Arial"/>
              <a:buNone/>
            </a:pPr>
            <a:r>
              <a:rPr lang="en-US" sz="1400" kern="0">
                <a:solidFill>
                  <a:srgbClr val="606060"/>
                </a:solidFill>
                <a:ea typeface="Arial"/>
                <a:cs typeface="Arial"/>
                <a:sym typeface="Arial"/>
              </a:rPr>
              <a:t>Making Clean Local Energy Accessible Now						</a:t>
            </a:r>
            <a:endParaRPr sz="1400" kern="0">
              <a:solidFill>
                <a:srgbClr val="000000"/>
              </a:solidFill>
              <a:ea typeface="Arial"/>
              <a:cs typeface="Arial"/>
              <a:sym typeface="Arial"/>
            </a:endParaRPr>
          </a:p>
        </p:txBody>
      </p:sp>
      <p:sp>
        <p:nvSpPr>
          <p:cNvPr id="43" name="Google Shape;43;p6"/>
          <p:cNvSpPr/>
          <p:nvPr/>
        </p:nvSpPr>
        <p:spPr>
          <a:xfrm>
            <a:off x="0" y="0"/>
            <a:ext cx="7391400" cy="762000"/>
          </a:xfrm>
          <a:prstGeom prst="rect">
            <a:avLst/>
          </a:prstGeom>
          <a:solidFill>
            <a:srgbClr val="249CFF"/>
          </a:solidFill>
          <a:ln>
            <a:noFill/>
          </a:ln>
        </p:spPr>
        <p:txBody>
          <a:bodyPr spcFirstLastPara="1" wrap="square" lIns="91425" tIns="45700" rIns="91425" bIns="45700" anchor="ctr" anchorCtr="0">
            <a:noAutofit/>
          </a:bodyPr>
          <a:lstStyle/>
          <a:p>
            <a:pPr algn="ctr">
              <a:buClr>
                <a:srgbClr val="000000"/>
              </a:buClr>
              <a:buSzPts val="1800"/>
              <a:buFont typeface="Arial"/>
              <a:buNone/>
            </a:pPr>
            <a:r>
              <a:rPr lang="en-US" kern="0">
                <a:solidFill>
                  <a:srgbClr val="FFFFFF"/>
                </a:solidFill>
                <a:ea typeface="Arial"/>
                <a:cs typeface="Arial"/>
                <a:sym typeface="Arial"/>
              </a:rPr>
              <a:t> </a:t>
            </a:r>
            <a:endParaRPr sz="1400" kern="0">
              <a:solidFill>
                <a:srgbClr val="000000"/>
              </a:solidFill>
              <a:ea typeface="Arial"/>
              <a:cs typeface="Arial"/>
              <a:sym typeface="Arial"/>
            </a:endParaRPr>
          </a:p>
        </p:txBody>
      </p:sp>
      <p:sp>
        <p:nvSpPr>
          <p:cNvPr id="44" name="Google Shape;44;p6"/>
          <p:cNvSpPr txBox="1"/>
          <p:nvPr/>
        </p:nvSpPr>
        <p:spPr>
          <a:xfrm>
            <a:off x="8534400" y="6492875"/>
            <a:ext cx="457200" cy="365125"/>
          </a:xfrm>
          <a:prstGeom prst="rect">
            <a:avLst/>
          </a:prstGeom>
          <a:noFill/>
          <a:ln>
            <a:noFill/>
          </a:ln>
        </p:spPr>
        <p:txBody>
          <a:bodyPr spcFirstLastPara="1" wrap="square" lIns="91425" tIns="45700" rIns="91425" bIns="45700" anchor="t" anchorCtr="0">
            <a:noAutofit/>
          </a:bodyPr>
          <a:lstStyle/>
          <a:p>
            <a:pPr algn="r">
              <a:buClr>
                <a:srgbClr val="000000"/>
              </a:buClr>
              <a:buSzPts val="1400"/>
              <a:buFont typeface="Arial"/>
              <a:buNone/>
            </a:pPr>
            <a:fld id="{00000000-1234-1234-1234-123412341234}" type="slidenum">
              <a:rPr lang="en-US" sz="1400" kern="0">
                <a:solidFill>
                  <a:srgbClr val="606060"/>
                </a:solidFill>
                <a:ea typeface="Arial"/>
                <a:cs typeface="Arial"/>
                <a:sym typeface="Arial"/>
              </a:rPr>
              <a:pPr algn="r">
                <a:buClr>
                  <a:srgbClr val="000000"/>
                </a:buClr>
                <a:buSzPts val="1400"/>
                <a:buFont typeface="Arial"/>
                <a:buNone/>
              </a:pPr>
              <a:t>‹#›</a:t>
            </a:fld>
            <a:endParaRPr sz="1200" kern="0">
              <a:solidFill>
                <a:srgbClr val="606060"/>
              </a:solidFill>
              <a:ea typeface="Arial"/>
              <a:cs typeface="Arial"/>
              <a:sym typeface="Arial"/>
            </a:endParaRPr>
          </a:p>
        </p:txBody>
      </p:sp>
      <p:sp>
        <p:nvSpPr>
          <p:cNvPr id="45" name="Google Shape;45;p6"/>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24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6"/>
          <p:cNvSpPr txBox="1">
            <a:spLocks noGrp="1"/>
          </p:cNvSpPr>
          <p:nvPr>
            <p:ph type="body" idx="1"/>
          </p:nvPr>
        </p:nvSpPr>
        <p:spPr>
          <a:xfrm>
            <a:off x="457200" y="1295400"/>
            <a:ext cx="8229600" cy="4525963"/>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Clr>
                <a:schemeClr val="dk1"/>
              </a:buClr>
              <a:buSzPts val="3200"/>
              <a:buFont typeface="Arial"/>
              <a:buChar char="•"/>
              <a:defRPr>
                <a:solidFill>
                  <a:schemeClr val="dk1"/>
                </a:solidFill>
                <a:latin typeface="Arial"/>
                <a:ea typeface="Arial"/>
                <a:cs typeface="Arial"/>
                <a:sym typeface="Arial"/>
              </a:defRPr>
            </a:lvl1pPr>
            <a:lvl2pPr marL="914400" lvl="1" indent="-406400" algn="l">
              <a:lnSpc>
                <a:spcPct val="100000"/>
              </a:lnSpc>
              <a:spcBef>
                <a:spcPts val="560"/>
              </a:spcBef>
              <a:spcAft>
                <a:spcPts val="0"/>
              </a:spcAft>
              <a:buClr>
                <a:schemeClr val="dk1"/>
              </a:buClr>
              <a:buSzPts val="2800"/>
              <a:buFont typeface="Arial"/>
              <a:buChar char="•"/>
              <a:defRPr>
                <a:solidFill>
                  <a:schemeClr val="dk1"/>
                </a:solidFill>
                <a:latin typeface="Arial"/>
                <a:ea typeface="Arial"/>
                <a:cs typeface="Arial"/>
                <a:sym typeface="Arial"/>
              </a:defRPr>
            </a:lvl2pPr>
            <a:lvl3pPr marL="1371600" lvl="2" indent="-381000" algn="l">
              <a:lnSpc>
                <a:spcPct val="100000"/>
              </a:lnSpc>
              <a:spcBef>
                <a:spcPts val="480"/>
              </a:spcBef>
              <a:spcAft>
                <a:spcPts val="0"/>
              </a:spcAft>
              <a:buClr>
                <a:schemeClr val="dk1"/>
              </a:buClr>
              <a:buSzPts val="2400"/>
              <a:buFont typeface="Arial"/>
              <a:buChar char="•"/>
              <a:defRPr>
                <a:solidFill>
                  <a:schemeClr val="dk1"/>
                </a:solidFill>
                <a:latin typeface="Arial"/>
                <a:ea typeface="Arial"/>
                <a:cs typeface="Arial"/>
                <a:sym typeface="Arial"/>
              </a:defRPr>
            </a:lvl3pPr>
            <a:lvl4pPr marL="1828800" lvl="3" indent="-355600" algn="l">
              <a:lnSpc>
                <a:spcPct val="100000"/>
              </a:lnSpc>
              <a:spcBef>
                <a:spcPts val="400"/>
              </a:spcBef>
              <a:spcAft>
                <a:spcPts val="0"/>
              </a:spcAft>
              <a:buClr>
                <a:schemeClr val="dk1"/>
              </a:buClr>
              <a:buSzPts val="2000"/>
              <a:buFont typeface="Arial"/>
              <a:buChar char="•"/>
              <a:defRPr>
                <a:solidFill>
                  <a:schemeClr val="dk1"/>
                </a:solidFill>
                <a:latin typeface="Arial"/>
                <a:ea typeface="Arial"/>
                <a:cs typeface="Arial"/>
                <a:sym typeface="Arial"/>
              </a:defRPr>
            </a:lvl4pPr>
            <a:lvl5pPr marL="2286000" lvl="4" indent="-355600" algn="l">
              <a:lnSpc>
                <a:spcPct val="100000"/>
              </a:lnSpc>
              <a:spcBef>
                <a:spcPts val="400"/>
              </a:spcBef>
              <a:spcAft>
                <a:spcPts val="0"/>
              </a:spcAft>
              <a:buClr>
                <a:schemeClr val="dk1"/>
              </a:buClr>
              <a:buSzPts val="2000"/>
              <a:buFont typeface="Arial"/>
              <a:buChar char="•"/>
              <a:defRPr>
                <a:solidFill>
                  <a:schemeClr val="dk1"/>
                </a:solidFill>
                <a:latin typeface="Arial"/>
                <a:ea typeface="Arial"/>
                <a:cs typeface="Arial"/>
                <a:sym typeface="Aria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47" name="Google Shape;47;p6" descr="Clean Coalition Logo_no tagline_updated_slideshowedit_zf2 yellow_final2.pdf"/>
          <p:cNvPicPr preferRelativeResize="0"/>
          <p:nvPr/>
        </p:nvPicPr>
        <p:blipFill rotWithShape="1">
          <a:blip r:embed="rId2">
            <a:alphaModFix/>
          </a:blip>
          <a:srcRect/>
          <a:stretch/>
        </p:blipFill>
        <p:spPr>
          <a:xfrm>
            <a:off x="7531219" y="46181"/>
            <a:ext cx="1612783" cy="676656"/>
          </a:xfrm>
          <a:prstGeom prst="rect">
            <a:avLst/>
          </a:prstGeom>
          <a:noFill/>
          <a:ln>
            <a:noFill/>
          </a:ln>
        </p:spPr>
      </p:pic>
    </p:spTree>
    <p:extLst>
      <p:ext uri="{BB962C8B-B14F-4D97-AF65-F5344CB8AC3E}">
        <p14:creationId xmlns:p14="http://schemas.microsoft.com/office/powerpoint/2010/main" val="41486034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21_Title, Text and Chart">
  <p:cSld name="21_Title, Text and Chart">
    <p:spTree>
      <p:nvGrpSpPr>
        <p:cNvPr id="1" name="Shape 48"/>
        <p:cNvGrpSpPr/>
        <p:nvPr/>
      </p:nvGrpSpPr>
      <p:grpSpPr>
        <a:xfrm>
          <a:off x="0" y="0"/>
          <a:ext cx="0" cy="0"/>
          <a:chOff x="0" y="0"/>
          <a:chExt cx="0" cy="0"/>
        </a:xfrm>
      </p:grpSpPr>
      <p:sp>
        <p:nvSpPr>
          <p:cNvPr id="49" name="Google Shape;49;p7"/>
          <p:cNvSpPr/>
          <p:nvPr/>
        </p:nvSpPr>
        <p:spPr>
          <a:xfrm>
            <a:off x="0" y="6477000"/>
            <a:ext cx="9144000" cy="381000"/>
          </a:xfrm>
          <a:prstGeom prst="rect">
            <a:avLst/>
          </a:prstGeom>
          <a:solidFill>
            <a:srgbClr val="D8D8D8"/>
          </a:solidFill>
          <a:ln>
            <a:noFill/>
          </a:ln>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ea typeface="Arial"/>
              <a:cs typeface="Arial"/>
              <a:sym typeface="Arial"/>
            </a:endParaRPr>
          </a:p>
        </p:txBody>
      </p:sp>
      <p:sp>
        <p:nvSpPr>
          <p:cNvPr id="50" name="Google Shape;50;p7"/>
          <p:cNvSpPr/>
          <p:nvPr/>
        </p:nvSpPr>
        <p:spPr>
          <a:xfrm>
            <a:off x="0" y="0"/>
            <a:ext cx="7391400" cy="762000"/>
          </a:xfrm>
          <a:prstGeom prst="rect">
            <a:avLst/>
          </a:prstGeom>
          <a:solidFill>
            <a:srgbClr val="249CFF"/>
          </a:solidFill>
          <a:ln>
            <a:noFill/>
          </a:ln>
        </p:spPr>
        <p:txBody>
          <a:bodyPr spcFirstLastPara="1" wrap="square" lIns="91425" tIns="45700" rIns="91425" bIns="45700" anchor="ctr" anchorCtr="0">
            <a:noAutofit/>
          </a:bodyPr>
          <a:lstStyle/>
          <a:p>
            <a:pPr algn="ctr">
              <a:buClr>
                <a:srgbClr val="000000"/>
              </a:buClr>
              <a:buSzPts val="1800"/>
              <a:buFont typeface="Arial"/>
              <a:buNone/>
            </a:pPr>
            <a:r>
              <a:rPr lang="en-US" kern="0">
                <a:solidFill>
                  <a:srgbClr val="FFFFFF"/>
                </a:solidFill>
                <a:ea typeface="Arial"/>
                <a:cs typeface="Arial"/>
                <a:sym typeface="Arial"/>
              </a:rPr>
              <a:t> </a:t>
            </a:r>
            <a:endParaRPr sz="1400" kern="0">
              <a:solidFill>
                <a:srgbClr val="000000"/>
              </a:solidFill>
              <a:ea typeface="Arial"/>
              <a:cs typeface="Arial"/>
              <a:sym typeface="Arial"/>
            </a:endParaRPr>
          </a:p>
        </p:txBody>
      </p:sp>
      <p:sp>
        <p:nvSpPr>
          <p:cNvPr id="51" name="Google Shape;51;p7"/>
          <p:cNvSpPr txBox="1"/>
          <p:nvPr/>
        </p:nvSpPr>
        <p:spPr>
          <a:xfrm>
            <a:off x="8534400" y="6492875"/>
            <a:ext cx="457200" cy="365125"/>
          </a:xfrm>
          <a:prstGeom prst="rect">
            <a:avLst/>
          </a:prstGeom>
          <a:noFill/>
          <a:ln>
            <a:noFill/>
          </a:ln>
        </p:spPr>
        <p:txBody>
          <a:bodyPr spcFirstLastPara="1" wrap="square" lIns="91425" tIns="45700" rIns="91425" bIns="45700" anchor="t" anchorCtr="0">
            <a:noAutofit/>
          </a:bodyPr>
          <a:lstStyle/>
          <a:p>
            <a:pPr algn="r">
              <a:buClr>
                <a:srgbClr val="000000"/>
              </a:buClr>
              <a:buSzPts val="1400"/>
              <a:buFont typeface="Arial"/>
              <a:buNone/>
            </a:pPr>
            <a:fld id="{00000000-1234-1234-1234-123412341234}" type="slidenum">
              <a:rPr lang="en-US" sz="1400" kern="0">
                <a:solidFill>
                  <a:srgbClr val="606060"/>
                </a:solidFill>
                <a:ea typeface="Arial"/>
                <a:cs typeface="Arial"/>
                <a:sym typeface="Arial"/>
              </a:rPr>
              <a:pPr algn="r">
                <a:buClr>
                  <a:srgbClr val="000000"/>
                </a:buClr>
                <a:buSzPts val="1400"/>
                <a:buFont typeface="Arial"/>
                <a:buNone/>
              </a:pPr>
              <a:t>‹#›</a:t>
            </a:fld>
            <a:endParaRPr sz="1400" kern="0">
              <a:solidFill>
                <a:srgbClr val="606060"/>
              </a:solidFill>
              <a:ea typeface="Arial"/>
              <a:cs typeface="Arial"/>
              <a:sym typeface="Arial"/>
            </a:endParaRPr>
          </a:p>
        </p:txBody>
      </p:sp>
      <p:sp>
        <p:nvSpPr>
          <p:cNvPr id="52" name="Google Shape;52;p7"/>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24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7"/>
          <p:cNvSpPr txBox="1">
            <a:spLocks noGrp="1"/>
          </p:cNvSpPr>
          <p:nvPr>
            <p:ph type="body" idx="1"/>
          </p:nvPr>
        </p:nvSpPr>
        <p:spPr>
          <a:xfrm>
            <a:off x="457200" y="1295400"/>
            <a:ext cx="8229600" cy="4525963"/>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Clr>
                <a:schemeClr val="dk1"/>
              </a:buClr>
              <a:buSzPts val="3200"/>
              <a:buFont typeface="Arial"/>
              <a:buChar char="•"/>
              <a:defRPr>
                <a:solidFill>
                  <a:schemeClr val="dk1"/>
                </a:solidFill>
                <a:latin typeface="Arial"/>
                <a:ea typeface="Arial"/>
                <a:cs typeface="Arial"/>
                <a:sym typeface="Arial"/>
              </a:defRPr>
            </a:lvl1pPr>
            <a:lvl2pPr marL="914400" lvl="1" indent="-406400" algn="l">
              <a:lnSpc>
                <a:spcPct val="100000"/>
              </a:lnSpc>
              <a:spcBef>
                <a:spcPts val="560"/>
              </a:spcBef>
              <a:spcAft>
                <a:spcPts val="0"/>
              </a:spcAft>
              <a:buClr>
                <a:schemeClr val="dk1"/>
              </a:buClr>
              <a:buSzPts val="2800"/>
              <a:buFont typeface="Arial"/>
              <a:buChar char="•"/>
              <a:defRPr>
                <a:solidFill>
                  <a:schemeClr val="dk1"/>
                </a:solidFill>
                <a:latin typeface="Arial"/>
                <a:ea typeface="Arial"/>
                <a:cs typeface="Arial"/>
                <a:sym typeface="Arial"/>
              </a:defRPr>
            </a:lvl2pPr>
            <a:lvl3pPr marL="1371600" lvl="2" indent="-381000" algn="l">
              <a:lnSpc>
                <a:spcPct val="100000"/>
              </a:lnSpc>
              <a:spcBef>
                <a:spcPts val="480"/>
              </a:spcBef>
              <a:spcAft>
                <a:spcPts val="0"/>
              </a:spcAft>
              <a:buClr>
                <a:schemeClr val="dk1"/>
              </a:buClr>
              <a:buSzPts val="2400"/>
              <a:buFont typeface="Arial"/>
              <a:buChar char="•"/>
              <a:defRPr>
                <a:solidFill>
                  <a:schemeClr val="dk1"/>
                </a:solidFill>
                <a:latin typeface="Arial"/>
                <a:ea typeface="Arial"/>
                <a:cs typeface="Arial"/>
                <a:sym typeface="Arial"/>
              </a:defRPr>
            </a:lvl3pPr>
            <a:lvl4pPr marL="1828800" lvl="3" indent="-355600" algn="l">
              <a:lnSpc>
                <a:spcPct val="100000"/>
              </a:lnSpc>
              <a:spcBef>
                <a:spcPts val="400"/>
              </a:spcBef>
              <a:spcAft>
                <a:spcPts val="0"/>
              </a:spcAft>
              <a:buClr>
                <a:schemeClr val="dk1"/>
              </a:buClr>
              <a:buSzPts val="2000"/>
              <a:buFont typeface="Arial"/>
              <a:buChar char="•"/>
              <a:defRPr>
                <a:solidFill>
                  <a:schemeClr val="dk1"/>
                </a:solidFill>
                <a:latin typeface="Arial"/>
                <a:ea typeface="Arial"/>
                <a:cs typeface="Arial"/>
                <a:sym typeface="Arial"/>
              </a:defRPr>
            </a:lvl4pPr>
            <a:lvl5pPr marL="2286000" lvl="4" indent="-355600" algn="l">
              <a:lnSpc>
                <a:spcPct val="100000"/>
              </a:lnSpc>
              <a:spcBef>
                <a:spcPts val="400"/>
              </a:spcBef>
              <a:spcAft>
                <a:spcPts val="0"/>
              </a:spcAft>
              <a:buClr>
                <a:schemeClr val="dk1"/>
              </a:buClr>
              <a:buSzPts val="2000"/>
              <a:buFont typeface="Arial"/>
              <a:buChar char="•"/>
              <a:defRPr>
                <a:solidFill>
                  <a:schemeClr val="dk1"/>
                </a:solidFill>
                <a:latin typeface="Arial"/>
                <a:ea typeface="Arial"/>
                <a:cs typeface="Arial"/>
                <a:sym typeface="Aria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54" name="Google Shape;54;p7"/>
          <p:cNvSpPr txBox="1"/>
          <p:nvPr/>
        </p:nvSpPr>
        <p:spPr>
          <a:xfrm>
            <a:off x="0" y="6488113"/>
            <a:ext cx="8331200" cy="307777"/>
          </a:xfrm>
          <a:prstGeom prst="rect">
            <a:avLst/>
          </a:prstGeom>
          <a:noFill/>
          <a:ln>
            <a:noFill/>
          </a:ln>
        </p:spPr>
        <p:txBody>
          <a:bodyPr spcFirstLastPara="1" wrap="square" lIns="91425" tIns="45700" rIns="91425" bIns="45700" anchor="t" anchorCtr="0">
            <a:noAutofit/>
          </a:bodyPr>
          <a:lstStyle/>
          <a:p>
            <a:pPr>
              <a:buClr>
                <a:srgbClr val="000000"/>
              </a:buClr>
              <a:buSzPts val="1400"/>
              <a:buFont typeface="Arial"/>
              <a:buNone/>
            </a:pPr>
            <a:r>
              <a:rPr lang="en-US" sz="1400" kern="0">
                <a:solidFill>
                  <a:srgbClr val="606060"/>
                </a:solidFill>
                <a:ea typeface="Arial"/>
                <a:cs typeface="Arial"/>
                <a:sym typeface="Arial"/>
              </a:rPr>
              <a:t>Making Clean Local Energy Accessible Now						</a:t>
            </a:r>
            <a:endParaRPr sz="1400" kern="0">
              <a:solidFill>
                <a:srgbClr val="000000"/>
              </a:solidFill>
              <a:ea typeface="Arial"/>
              <a:cs typeface="Arial"/>
              <a:sym typeface="Arial"/>
            </a:endParaRPr>
          </a:p>
        </p:txBody>
      </p:sp>
      <p:pic>
        <p:nvPicPr>
          <p:cNvPr id="55" name="Google Shape;55;p7" descr="Clean Coalition Logo_no tagline_updated_slideshowedit_zf2 yellow_final2.pdf"/>
          <p:cNvPicPr preferRelativeResize="0"/>
          <p:nvPr/>
        </p:nvPicPr>
        <p:blipFill rotWithShape="1">
          <a:blip r:embed="rId2">
            <a:alphaModFix/>
          </a:blip>
          <a:srcRect/>
          <a:stretch/>
        </p:blipFill>
        <p:spPr>
          <a:xfrm>
            <a:off x="7531219" y="46181"/>
            <a:ext cx="1612783" cy="676656"/>
          </a:xfrm>
          <a:prstGeom prst="rect">
            <a:avLst/>
          </a:prstGeom>
          <a:noFill/>
          <a:ln>
            <a:noFill/>
          </a:ln>
        </p:spPr>
      </p:pic>
    </p:spTree>
    <p:extLst>
      <p:ext uri="{BB962C8B-B14F-4D97-AF65-F5344CB8AC3E}">
        <p14:creationId xmlns:p14="http://schemas.microsoft.com/office/powerpoint/2010/main" val="14265516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046DE24-DF56-44A3-95BA-FBC80DDA80F9}" type="datetimeFigureOut">
              <a:rPr lang="en-US" smtClean="0"/>
              <a:t>10/15/2019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4895232-9E3A-4311-BB49-6AFBA158C8C1}" type="slidenum">
              <a:rPr lang="en-US" smtClean="0"/>
              <a:t>‹#›</a:t>
            </a:fld>
            <a:endParaRPr lang="en-US"/>
          </a:p>
        </p:txBody>
      </p:sp>
    </p:spTree>
    <p:extLst>
      <p:ext uri="{BB962C8B-B14F-4D97-AF65-F5344CB8AC3E}">
        <p14:creationId xmlns:p14="http://schemas.microsoft.com/office/powerpoint/2010/main" val="129505836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23_Title, Text and Chart">
  <p:cSld name="23_Title, Text and Chart">
    <p:spTree>
      <p:nvGrpSpPr>
        <p:cNvPr id="1" name="Shape 56"/>
        <p:cNvGrpSpPr/>
        <p:nvPr/>
      </p:nvGrpSpPr>
      <p:grpSpPr>
        <a:xfrm>
          <a:off x="0" y="0"/>
          <a:ext cx="0" cy="0"/>
          <a:chOff x="0" y="0"/>
          <a:chExt cx="0" cy="0"/>
        </a:xfrm>
      </p:grpSpPr>
      <p:sp>
        <p:nvSpPr>
          <p:cNvPr id="57" name="Google Shape;57;p8"/>
          <p:cNvSpPr/>
          <p:nvPr/>
        </p:nvSpPr>
        <p:spPr>
          <a:xfrm>
            <a:off x="0" y="6477000"/>
            <a:ext cx="9144000" cy="381000"/>
          </a:xfrm>
          <a:prstGeom prst="rect">
            <a:avLst/>
          </a:prstGeom>
          <a:solidFill>
            <a:srgbClr val="D8D8D8"/>
          </a:solidFill>
          <a:ln>
            <a:noFill/>
          </a:ln>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ea typeface="Arial"/>
              <a:cs typeface="Arial"/>
              <a:sym typeface="Arial"/>
            </a:endParaRPr>
          </a:p>
        </p:txBody>
      </p:sp>
      <p:sp>
        <p:nvSpPr>
          <p:cNvPr id="58" name="Google Shape;58;p8"/>
          <p:cNvSpPr txBox="1"/>
          <p:nvPr/>
        </p:nvSpPr>
        <p:spPr>
          <a:xfrm>
            <a:off x="0" y="6488113"/>
            <a:ext cx="4724400" cy="336550"/>
          </a:xfrm>
          <a:prstGeom prst="rect">
            <a:avLst/>
          </a:prstGeom>
          <a:noFill/>
          <a:ln>
            <a:noFill/>
          </a:ln>
        </p:spPr>
        <p:txBody>
          <a:bodyPr spcFirstLastPara="1" wrap="square" lIns="91425" tIns="45700" rIns="91425" bIns="45700" anchor="t" anchorCtr="0">
            <a:noAutofit/>
          </a:bodyPr>
          <a:lstStyle/>
          <a:p>
            <a:pPr>
              <a:buClr>
                <a:srgbClr val="000000"/>
              </a:buClr>
              <a:buSzPts val="1600"/>
              <a:buFont typeface="Arial"/>
              <a:buNone/>
            </a:pPr>
            <a:r>
              <a:rPr lang="en-US" sz="1600" kern="0">
                <a:solidFill>
                  <a:srgbClr val="595959"/>
                </a:solidFill>
                <a:ea typeface="Arial"/>
                <a:cs typeface="Arial"/>
                <a:sym typeface="Arial"/>
              </a:rPr>
              <a:t>Making Clean Local Energy Accessible Now</a:t>
            </a:r>
            <a:endParaRPr kern="0">
              <a:solidFill>
                <a:srgbClr val="595959"/>
              </a:solidFill>
              <a:ea typeface="Arial"/>
              <a:cs typeface="Arial"/>
              <a:sym typeface="Arial"/>
            </a:endParaRPr>
          </a:p>
        </p:txBody>
      </p:sp>
      <p:sp>
        <p:nvSpPr>
          <p:cNvPr id="59" name="Google Shape;59;p8"/>
          <p:cNvSpPr/>
          <p:nvPr/>
        </p:nvSpPr>
        <p:spPr>
          <a:xfrm>
            <a:off x="0" y="0"/>
            <a:ext cx="7391400" cy="762000"/>
          </a:xfrm>
          <a:prstGeom prst="rect">
            <a:avLst/>
          </a:prstGeom>
          <a:solidFill>
            <a:srgbClr val="249CFF"/>
          </a:solidFill>
          <a:ln>
            <a:noFill/>
          </a:ln>
        </p:spPr>
        <p:txBody>
          <a:bodyPr spcFirstLastPara="1" wrap="square" lIns="91425" tIns="45700" rIns="91425" bIns="45700" anchor="ctr" anchorCtr="0">
            <a:noAutofit/>
          </a:bodyPr>
          <a:lstStyle/>
          <a:p>
            <a:pPr algn="ctr">
              <a:buClr>
                <a:srgbClr val="000000"/>
              </a:buClr>
              <a:buSzPts val="1800"/>
              <a:buFont typeface="Arial"/>
              <a:buNone/>
            </a:pPr>
            <a:r>
              <a:rPr lang="en-US" kern="0">
                <a:solidFill>
                  <a:srgbClr val="FFFFFF"/>
                </a:solidFill>
                <a:ea typeface="Arial"/>
                <a:cs typeface="Arial"/>
                <a:sym typeface="Arial"/>
              </a:rPr>
              <a:t> </a:t>
            </a:r>
            <a:endParaRPr sz="1400" kern="0">
              <a:solidFill>
                <a:srgbClr val="000000"/>
              </a:solidFill>
              <a:ea typeface="Arial"/>
              <a:cs typeface="Arial"/>
              <a:sym typeface="Arial"/>
            </a:endParaRPr>
          </a:p>
        </p:txBody>
      </p:sp>
      <p:sp>
        <p:nvSpPr>
          <p:cNvPr id="60" name="Google Shape;60;p8"/>
          <p:cNvSpPr txBox="1"/>
          <p:nvPr/>
        </p:nvSpPr>
        <p:spPr>
          <a:xfrm>
            <a:off x="8534400" y="6492875"/>
            <a:ext cx="457200" cy="365125"/>
          </a:xfrm>
          <a:prstGeom prst="rect">
            <a:avLst/>
          </a:prstGeom>
          <a:noFill/>
          <a:ln>
            <a:noFill/>
          </a:ln>
        </p:spPr>
        <p:txBody>
          <a:bodyPr spcFirstLastPara="1" wrap="square" lIns="91425" tIns="45700" rIns="91425" bIns="45700" anchor="t" anchorCtr="0">
            <a:noAutofit/>
          </a:bodyPr>
          <a:lstStyle/>
          <a:p>
            <a:pPr algn="r">
              <a:buClr>
                <a:srgbClr val="000000"/>
              </a:buClr>
              <a:buSzPts val="1200"/>
              <a:buFont typeface="Arial"/>
              <a:buNone/>
            </a:pPr>
            <a:fld id="{00000000-1234-1234-1234-123412341234}" type="slidenum">
              <a:rPr lang="en-US" sz="1200" kern="0">
                <a:solidFill>
                  <a:srgbClr val="000000"/>
                </a:solidFill>
                <a:ea typeface="Arial"/>
                <a:cs typeface="Arial"/>
                <a:sym typeface="Arial"/>
              </a:rPr>
              <a:pPr algn="r">
                <a:buClr>
                  <a:srgbClr val="000000"/>
                </a:buClr>
                <a:buSzPts val="1200"/>
                <a:buFont typeface="Arial"/>
                <a:buNone/>
              </a:pPr>
              <a:t>‹#›</a:t>
            </a:fld>
            <a:endParaRPr sz="1200" kern="0">
              <a:solidFill>
                <a:srgbClr val="013D21"/>
              </a:solidFill>
              <a:ea typeface="Arial"/>
              <a:cs typeface="Arial"/>
              <a:sym typeface="Arial"/>
            </a:endParaRPr>
          </a:p>
        </p:txBody>
      </p:sp>
      <p:sp>
        <p:nvSpPr>
          <p:cNvPr id="61" name="Google Shape;61;p8"/>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24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8"/>
          <p:cNvSpPr txBox="1">
            <a:spLocks noGrp="1"/>
          </p:cNvSpPr>
          <p:nvPr>
            <p:ph type="body" idx="1"/>
          </p:nvPr>
        </p:nvSpPr>
        <p:spPr>
          <a:xfrm>
            <a:off x="457200" y="1295400"/>
            <a:ext cx="8229600" cy="4525963"/>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SzPts val="3200"/>
              <a:buFont typeface="Arial"/>
              <a:buChar char="•"/>
              <a:defRPr>
                <a:solidFill>
                  <a:srgbClr val="595959"/>
                </a:solidFill>
              </a:defRPr>
            </a:lvl1pPr>
            <a:lvl2pPr marL="914400" lvl="1" indent="-406400" algn="l">
              <a:lnSpc>
                <a:spcPct val="100000"/>
              </a:lnSpc>
              <a:spcBef>
                <a:spcPts val="560"/>
              </a:spcBef>
              <a:spcAft>
                <a:spcPts val="0"/>
              </a:spcAft>
              <a:buSzPts val="2800"/>
              <a:buFont typeface="Arial"/>
              <a:buChar char="•"/>
              <a:defRPr>
                <a:solidFill>
                  <a:srgbClr val="595959"/>
                </a:solidFill>
              </a:defRPr>
            </a:lvl2pPr>
            <a:lvl3pPr marL="1371600" lvl="2" indent="-381000" algn="l">
              <a:lnSpc>
                <a:spcPct val="100000"/>
              </a:lnSpc>
              <a:spcBef>
                <a:spcPts val="480"/>
              </a:spcBef>
              <a:spcAft>
                <a:spcPts val="0"/>
              </a:spcAft>
              <a:buSzPts val="2400"/>
              <a:buFont typeface="Arial"/>
              <a:buChar char="•"/>
              <a:defRPr>
                <a:solidFill>
                  <a:srgbClr val="595959"/>
                </a:solidFill>
              </a:defRPr>
            </a:lvl3pPr>
            <a:lvl4pPr marL="1828800" lvl="3" indent="-355600" algn="l">
              <a:lnSpc>
                <a:spcPct val="100000"/>
              </a:lnSpc>
              <a:spcBef>
                <a:spcPts val="400"/>
              </a:spcBef>
              <a:spcAft>
                <a:spcPts val="0"/>
              </a:spcAft>
              <a:buClr>
                <a:srgbClr val="595959"/>
              </a:buClr>
              <a:buSzPts val="2000"/>
              <a:buFont typeface="Arial"/>
              <a:buChar char="•"/>
              <a:defRPr>
                <a:solidFill>
                  <a:srgbClr val="595959"/>
                </a:solidFill>
              </a:defRPr>
            </a:lvl4pPr>
            <a:lvl5pPr marL="2286000" lvl="4" indent="-355600" algn="l">
              <a:lnSpc>
                <a:spcPct val="100000"/>
              </a:lnSpc>
              <a:spcBef>
                <a:spcPts val="400"/>
              </a:spcBef>
              <a:spcAft>
                <a:spcPts val="0"/>
              </a:spcAft>
              <a:buClr>
                <a:srgbClr val="595959"/>
              </a:buClr>
              <a:buSzPts val="2000"/>
              <a:buFont typeface="Arial"/>
              <a:buChar char="•"/>
              <a:defRPr>
                <a:solidFill>
                  <a:srgbClr val="595959"/>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63" name="Google Shape;63;p8" descr="Clean Coalition Logo_no tagline_updated_slideshowedit_zf2 yellow_final2.pdf"/>
          <p:cNvPicPr preferRelativeResize="0"/>
          <p:nvPr/>
        </p:nvPicPr>
        <p:blipFill rotWithShape="1">
          <a:blip r:embed="rId2">
            <a:alphaModFix/>
          </a:blip>
          <a:srcRect/>
          <a:stretch/>
        </p:blipFill>
        <p:spPr>
          <a:xfrm>
            <a:off x="7531217" y="46181"/>
            <a:ext cx="1612783" cy="676656"/>
          </a:xfrm>
          <a:prstGeom prst="rect">
            <a:avLst/>
          </a:prstGeom>
          <a:noFill/>
          <a:ln>
            <a:noFill/>
          </a:ln>
        </p:spPr>
      </p:pic>
    </p:spTree>
    <p:extLst>
      <p:ext uri="{BB962C8B-B14F-4D97-AF65-F5344CB8AC3E}">
        <p14:creationId xmlns:p14="http://schemas.microsoft.com/office/powerpoint/2010/main" val="212811520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4_Title, Text and Chart">
  <p:cSld name="4_Title, Text and Chart">
    <p:spTree>
      <p:nvGrpSpPr>
        <p:cNvPr id="1" name="Shape 64"/>
        <p:cNvGrpSpPr/>
        <p:nvPr/>
      </p:nvGrpSpPr>
      <p:grpSpPr>
        <a:xfrm>
          <a:off x="0" y="0"/>
          <a:ext cx="0" cy="0"/>
          <a:chOff x="0" y="0"/>
          <a:chExt cx="0" cy="0"/>
        </a:xfrm>
      </p:grpSpPr>
      <p:sp>
        <p:nvSpPr>
          <p:cNvPr id="65" name="Google Shape;65;p9"/>
          <p:cNvSpPr/>
          <p:nvPr/>
        </p:nvSpPr>
        <p:spPr>
          <a:xfrm>
            <a:off x="0" y="6477000"/>
            <a:ext cx="9144000" cy="381000"/>
          </a:xfrm>
          <a:prstGeom prst="rect">
            <a:avLst/>
          </a:prstGeom>
          <a:solidFill>
            <a:srgbClr val="D8D8D8"/>
          </a:solidFill>
          <a:ln>
            <a:noFill/>
          </a:ln>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ea typeface="Arial"/>
              <a:cs typeface="Arial"/>
              <a:sym typeface="Arial"/>
            </a:endParaRPr>
          </a:p>
        </p:txBody>
      </p:sp>
      <p:sp>
        <p:nvSpPr>
          <p:cNvPr id="66" name="Google Shape;66;p9"/>
          <p:cNvSpPr txBox="1"/>
          <p:nvPr/>
        </p:nvSpPr>
        <p:spPr>
          <a:xfrm>
            <a:off x="0" y="6488113"/>
            <a:ext cx="4724400" cy="336550"/>
          </a:xfrm>
          <a:prstGeom prst="rect">
            <a:avLst/>
          </a:prstGeom>
          <a:noFill/>
          <a:ln>
            <a:noFill/>
          </a:ln>
        </p:spPr>
        <p:txBody>
          <a:bodyPr spcFirstLastPara="1" wrap="square" lIns="91425" tIns="45700" rIns="91425" bIns="45700" anchor="t" anchorCtr="0">
            <a:noAutofit/>
          </a:bodyPr>
          <a:lstStyle/>
          <a:p>
            <a:pPr>
              <a:buClr>
                <a:srgbClr val="000000"/>
              </a:buClr>
              <a:buSzPts val="1600"/>
              <a:buFont typeface="Arial"/>
              <a:buNone/>
            </a:pPr>
            <a:r>
              <a:rPr lang="en-US" sz="1600" kern="0">
                <a:solidFill>
                  <a:srgbClr val="595959"/>
                </a:solidFill>
                <a:ea typeface="Arial"/>
                <a:cs typeface="Arial"/>
                <a:sym typeface="Arial"/>
              </a:rPr>
              <a:t>Making Clean Local Energy Accessible Now</a:t>
            </a:r>
            <a:endParaRPr kern="0">
              <a:solidFill>
                <a:srgbClr val="595959"/>
              </a:solidFill>
              <a:ea typeface="Arial"/>
              <a:cs typeface="Arial"/>
              <a:sym typeface="Arial"/>
            </a:endParaRPr>
          </a:p>
        </p:txBody>
      </p:sp>
      <p:sp>
        <p:nvSpPr>
          <p:cNvPr id="67" name="Google Shape;67;p9"/>
          <p:cNvSpPr/>
          <p:nvPr/>
        </p:nvSpPr>
        <p:spPr>
          <a:xfrm>
            <a:off x="0" y="0"/>
            <a:ext cx="7391400" cy="762000"/>
          </a:xfrm>
          <a:prstGeom prst="rect">
            <a:avLst/>
          </a:prstGeom>
          <a:solidFill>
            <a:srgbClr val="249CFF"/>
          </a:solidFill>
          <a:ln>
            <a:noFill/>
          </a:ln>
        </p:spPr>
        <p:txBody>
          <a:bodyPr spcFirstLastPara="1" wrap="square" lIns="91425" tIns="45700" rIns="91425" bIns="45700" anchor="ctr" anchorCtr="0">
            <a:noAutofit/>
          </a:bodyPr>
          <a:lstStyle/>
          <a:p>
            <a:pPr algn="ctr">
              <a:buClr>
                <a:srgbClr val="000000"/>
              </a:buClr>
              <a:buSzPts val="1800"/>
              <a:buFont typeface="Arial"/>
              <a:buNone/>
            </a:pPr>
            <a:r>
              <a:rPr lang="en-US" kern="0">
                <a:solidFill>
                  <a:srgbClr val="FFFFFF"/>
                </a:solidFill>
                <a:ea typeface="Arial"/>
                <a:cs typeface="Arial"/>
                <a:sym typeface="Arial"/>
              </a:rPr>
              <a:t> </a:t>
            </a:r>
            <a:endParaRPr sz="1400" kern="0">
              <a:solidFill>
                <a:srgbClr val="000000"/>
              </a:solidFill>
              <a:ea typeface="Arial"/>
              <a:cs typeface="Arial"/>
              <a:sym typeface="Arial"/>
            </a:endParaRPr>
          </a:p>
        </p:txBody>
      </p:sp>
      <p:sp>
        <p:nvSpPr>
          <p:cNvPr id="68" name="Google Shape;68;p9"/>
          <p:cNvSpPr txBox="1"/>
          <p:nvPr/>
        </p:nvSpPr>
        <p:spPr>
          <a:xfrm>
            <a:off x="8534400" y="6492875"/>
            <a:ext cx="457200" cy="365125"/>
          </a:xfrm>
          <a:prstGeom prst="rect">
            <a:avLst/>
          </a:prstGeom>
          <a:noFill/>
          <a:ln>
            <a:noFill/>
          </a:ln>
        </p:spPr>
        <p:txBody>
          <a:bodyPr spcFirstLastPara="1" wrap="square" lIns="91425" tIns="45700" rIns="91425" bIns="45700" anchor="t" anchorCtr="0">
            <a:noAutofit/>
          </a:bodyPr>
          <a:lstStyle/>
          <a:p>
            <a:pPr algn="r">
              <a:buClr>
                <a:srgbClr val="000000"/>
              </a:buClr>
              <a:buSzPts val="1200"/>
              <a:buFont typeface="Arial"/>
              <a:buNone/>
            </a:pPr>
            <a:fld id="{00000000-1234-1234-1234-123412341234}" type="slidenum">
              <a:rPr lang="en-US" sz="1200" kern="0">
                <a:solidFill>
                  <a:srgbClr val="000000"/>
                </a:solidFill>
                <a:ea typeface="Arial"/>
                <a:cs typeface="Arial"/>
                <a:sym typeface="Arial"/>
              </a:rPr>
              <a:pPr algn="r">
                <a:buClr>
                  <a:srgbClr val="000000"/>
                </a:buClr>
                <a:buSzPts val="1200"/>
                <a:buFont typeface="Arial"/>
                <a:buNone/>
              </a:pPr>
              <a:t>‹#›</a:t>
            </a:fld>
            <a:endParaRPr sz="1200" kern="0">
              <a:solidFill>
                <a:srgbClr val="013D21"/>
              </a:solidFill>
              <a:ea typeface="Arial"/>
              <a:cs typeface="Arial"/>
              <a:sym typeface="Arial"/>
            </a:endParaRPr>
          </a:p>
        </p:txBody>
      </p:sp>
      <p:sp>
        <p:nvSpPr>
          <p:cNvPr id="69" name="Google Shape;69;p9"/>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24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9"/>
          <p:cNvSpPr txBox="1">
            <a:spLocks noGrp="1"/>
          </p:cNvSpPr>
          <p:nvPr>
            <p:ph type="body" idx="1"/>
          </p:nvPr>
        </p:nvSpPr>
        <p:spPr>
          <a:xfrm>
            <a:off x="457200" y="1295400"/>
            <a:ext cx="8229600" cy="4525963"/>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Clr>
                <a:schemeClr val="dk1"/>
              </a:buClr>
              <a:buSzPts val="3200"/>
              <a:buFont typeface="Arial"/>
              <a:buChar char="•"/>
              <a:defRPr>
                <a:solidFill>
                  <a:schemeClr val="dk1"/>
                </a:solidFill>
              </a:defRPr>
            </a:lvl1pPr>
            <a:lvl2pPr marL="914400" lvl="1" indent="-406400" algn="l">
              <a:lnSpc>
                <a:spcPct val="100000"/>
              </a:lnSpc>
              <a:spcBef>
                <a:spcPts val="560"/>
              </a:spcBef>
              <a:spcAft>
                <a:spcPts val="0"/>
              </a:spcAft>
              <a:buClr>
                <a:schemeClr val="dk1"/>
              </a:buClr>
              <a:buSzPts val="2800"/>
              <a:buFont typeface="Arial"/>
              <a:buChar char="•"/>
              <a:defRPr>
                <a:solidFill>
                  <a:schemeClr val="dk1"/>
                </a:solidFill>
              </a:defRPr>
            </a:lvl2pPr>
            <a:lvl3pPr marL="1371600" lvl="2" indent="-381000" algn="l">
              <a:lnSpc>
                <a:spcPct val="100000"/>
              </a:lnSpc>
              <a:spcBef>
                <a:spcPts val="480"/>
              </a:spcBef>
              <a:spcAft>
                <a:spcPts val="0"/>
              </a:spcAft>
              <a:buClr>
                <a:schemeClr val="dk1"/>
              </a:buClr>
              <a:buSzPts val="2400"/>
              <a:buFont typeface="Arial"/>
              <a:buChar char="•"/>
              <a:defRPr>
                <a:solidFill>
                  <a:schemeClr val="dk1"/>
                </a:solidFill>
              </a:defRPr>
            </a:lvl3pPr>
            <a:lvl4pPr marL="1828800" lvl="3" indent="-355600" algn="l">
              <a:lnSpc>
                <a:spcPct val="100000"/>
              </a:lnSpc>
              <a:spcBef>
                <a:spcPts val="400"/>
              </a:spcBef>
              <a:spcAft>
                <a:spcPts val="0"/>
              </a:spcAft>
              <a:buClr>
                <a:schemeClr val="dk1"/>
              </a:buClr>
              <a:buSzPts val="2000"/>
              <a:buFont typeface="Arial"/>
              <a:buChar char="•"/>
              <a:defRPr>
                <a:solidFill>
                  <a:schemeClr val="dk1"/>
                </a:solidFill>
              </a:defRPr>
            </a:lvl4pPr>
            <a:lvl5pPr marL="2286000" lvl="4" indent="-355600" algn="l">
              <a:lnSpc>
                <a:spcPct val="100000"/>
              </a:lnSpc>
              <a:spcBef>
                <a:spcPts val="400"/>
              </a:spcBef>
              <a:spcAft>
                <a:spcPts val="0"/>
              </a:spcAft>
              <a:buClr>
                <a:schemeClr val="dk1"/>
              </a:buClr>
              <a:buSzPts val="2000"/>
              <a:buFont typeface="Arial"/>
              <a:buChar char="•"/>
              <a:defRPr>
                <a:solidFill>
                  <a:schemeClr val="dk1"/>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71" name="Google Shape;71;p9" descr="Clean Coalition Logo_no tagline_updated_slideshowedit_zf2 yellow_final2.pdf"/>
          <p:cNvPicPr preferRelativeResize="0"/>
          <p:nvPr/>
        </p:nvPicPr>
        <p:blipFill rotWithShape="1">
          <a:blip r:embed="rId2">
            <a:alphaModFix/>
          </a:blip>
          <a:srcRect/>
          <a:stretch/>
        </p:blipFill>
        <p:spPr>
          <a:xfrm>
            <a:off x="7531217" y="46181"/>
            <a:ext cx="1612783" cy="676656"/>
          </a:xfrm>
          <a:prstGeom prst="rect">
            <a:avLst/>
          </a:prstGeom>
          <a:noFill/>
          <a:ln>
            <a:noFill/>
          </a:ln>
        </p:spPr>
      </p:pic>
    </p:spTree>
    <p:extLst>
      <p:ext uri="{BB962C8B-B14F-4D97-AF65-F5344CB8AC3E}">
        <p14:creationId xmlns:p14="http://schemas.microsoft.com/office/powerpoint/2010/main" val="15308856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1_Title Slide" type="title">
  <p:cSld name="1_Title Slide">
    <p:spTree>
      <p:nvGrpSpPr>
        <p:cNvPr id="1" name="Shape 12"/>
        <p:cNvGrpSpPr/>
        <p:nvPr/>
      </p:nvGrpSpPr>
      <p:grpSpPr>
        <a:xfrm>
          <a:off x="0" y="0"/>
          <a:ext cx="0" cy="0"/>
          <a:chOff x="0" y="0"/>
          <a:chExt cx="0" cy="0"/>
        </a:xfrm>
      </p:grpSpPr>
      <p:sp>
        <p:nvSpPr>
          <p:cNvPr id="13" name="Google Shape;13;p2"/>
          <p:cNvSpPr/>
          <p:nvPr/>
        </p:nvSpPr>
        <p:spPr>
          <a:xfrm>
            <a:off x="0" y="3124200"/>
            <a:ext cx="9144000" cy="3352800"/>
          </a:xfrm>
          <a:prstGeom prst="rect">
            <a:avLst/>
          </a:prstGeom>
          <a:solidFill>
            <a:srgbClr val="249CF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ea typeface="Arial"/>
              <a:cs typeface="Arial"/>
              <a:sym typeface="Arial"/>
            </a:endParaRPr>
          </a:p>
        </p:txBody>
      </p:sp>
      <p:sp>
        <p:nvSpPr>
          <p:cNvPr id="14" name="Google Shape;14;p2"/>
          <p:cNvSpPr/>
          <p:nvPr/>
        </p:nvSpPr>
        <p:spPr>
          <a:xfrm>
            <a:off x="0" y="6477000"/>
            <a:ext cx="9144000" cy="381000"/>
          </a:xfrm>
          <a:prstGeom prst="rect">
            <a:avLst/>
          </a:prstGeom>
          <a:solidFill>
            <a:srgbClr val="D8D8D8"/>
          </a:solidFill>
          <a:ln>
            <a:noFill/>
          </a:ln>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ea typeface="Arial"/>
              <a:cs typeface="Arial"/>
              <a:sym typeface="Arial"/>
            </a:endParaRPr>
          </a:p>
        </p:txBody>
      </p:sp>
      <p:sp>
        <p:nvSpPr>
          <p:cNvPr id="15" name="Google Shape;15;p2"/>
          <p:cNvSpPr txBox="1"/>
          <p:nvPr/>
        </p:nvSpPr>
        <p:spPr>
          <a:xfrm>
            <a:off x="0" y="6488113"/>
            <a:ext cx="5562600" cy="307777"/>
          </a:xfrm>
          <a:prstGeom prst="rect">
            <a:avLst/>
          </a:prstGeom>
          <a:noFill/>
          <a:ln>
            <a:noFill/>
          </a:ln>
        </p:spPr>
        <p:txBody>
          <a:bodyPr spcFirstLastPara="1" wrap="square" lIns="91425" tIns="45700" rIns="91425" bIns="45700" anchor="t" anchorCtr="0">
            <a:noAutofit/>
          </a:bodyPr>
          <a:lstStyle/>
          <a:p>
            <a:pPr>
              <a:buClr>
                <a:srgbClr val="000000"/>
              </a:buClr>
              <a:buSzPts val="1400"/>
              <a:buFont typeface="Arial"/>
              <a:buNone/>
            </a:pPr>
            <a:r>
              <a:rPr lang="en-US" sz="1400" kern="0">
                <a:solidFill>
                  <a:srgbClr val="606060"/>
                </a:solidFill>
                <a:ea typeface="Arial"/>
                <a:cs typeface="Arial"/>
                <a:sym typeface="Arial"/>
              </a:rPr>
              <a:t>Making Clean Local Energy Accessible Now</a:t>
            </a:r>
            <a:endParaRPr sz="1400" kern="0">
              <a:solidFill>
                <a:srgbClr val="000000"/>
              </a:solidFill>
              <a:ea typeface="Arial"/>
              <a:cs typeface="Arial"/>
              <a:sym typeface="Arial"/>
            </a:endParaRPr>
          </a:p>
        </p:txBody>
      </p:sp>
      <p:sp>
        <p:nvSpPr>
          <p:cNvPr id="16" name="Google Shape;16;p2"/>
          <p:cNvSpPr txBox="1">
            <a:spLocks noGrp="1"/>
          </p:cNvSpPr>
          <p:nvPr>
            <p:ph type="subTitle" idx="1"/>
          </p:nvPr>
        </p:nvSpPr>
        <p:spPr>
          <a:xfrm>
            <a:off x="990600" y="5300663"/>
            <a:ext cx="7161213" cy="841375"/>
          </a:xfrm>
          <a:prstGeom prst="rect">
            <a:avLst/>
          </a:prstGeom>
          <a:noFill/>
          <a:ln>
            <a:noFill/>
          </a:ln>
        </p:spPr>
        <p:txBody>
          <a:bodyPr spcFirstLastPara="1" wrap="square" lIns="91425" tIns="45700" rIns="91425" bIns="45700" anchor="t" anchorCtr="0">
            <a:noAutofit/>
          </a:bodyPr>
          <a:lstStyle>
            <a:lvl1pPr lvl="0" algn="ctr">
              <a:lnSpc>
                <a:spcPct val="100000"/>
              </a:lnSpc>
              <a:spcBef>
                <a:spcPts val="480"/>
              </a:spcBef>
              <a:spcAft>
                <a:spcPts val="0"/>
              </a:spcAft>
              <a:buSzPts val="2400"/>
              <a:buFont typeface="Arial"/>
              <a:buNone/>
              <a:defRPr sz="2400">
                <a:solidFill>
                  <a:schemeClr val="dk1"/>
                </a:solidFill>
              </a:defRPr>
            </a:lvl1pPr>
            <a:lvl2pPr lvl="1" algn="l">
              <a:lnSpc>
                <a:spcPct val="100000"/>
              </a:lnSpc>
              <a:spcBef>
                <a:spcPts val="360"/>
              </a:spcBef>
              <a:spcAft>
                <a:spcPts val="0"/>
              </a:spcAft>
              <a:buSzPts val="1800"/>
              <a:buChar char="•"/>
              <a:defRPr/>
            </a:lvl2pPr>
            <a:lvl3pPr lvl="2" algn="l">
              <a:lnSpc>
                <a:spcPct val="100000"/>
              </a:lnSpc>
              <a:spcBef>
                <a:spcPts val="360"/>
              </a:spcBef>
              <a:spcAft>
                <a:spcPts val="0"/>
              </a:spcAft>
              <a:buSzPts val="1800"/>
              <a:buChar char="•"/>
              <a:defRPr/>
            </a:lvl3pPr>
            <a:lvl4pPr lvl="3" algn="l">
              <a:lnSpc>
                <a:spcPct val="100000"/>
              </a:lnSpc>
              <a:spcBef>
                <a:spcPts val="360"/>
              </a:spcBef>
              <a:spcAft>
                <a:spcPts val="0"/>
              </a:spcAft>
              <a:buClr>
                <a:srgbClr val="595959"/>
              </a:buClr>
              <a:buSzPts val="1800"/>
              <a:buChar char="•"/>
              <a:defRPr/>
            </a:lvl4pPr>
            <a:lvl5pPr lvl="4" algn="l">
              <a:lnSpc>
                <a:spcPct val="100000"/>
              </a:lnSpc>
              <a:spcBef>
                <a:spcPts val="360"/>
              </a:spcBef>
              <a:spcAft>
                <a:spcPts val="0"/>
              </a:spcAft>
              <a:buClr>
                <a:srgbClr val="595959"/>
              </a:buClr>
              <a:buSzPts val="1800"/>
              <a:buChar char="•"/>
              <a:defRPr/>
            </a:lvl5pPr>
            <a:lvl6pPr lvl="5" algn="l">
              <a:lnSpc>
                <a:spcPct val="100000"/>
              </a:lnSpc>
              <a:spcBef>
                <a:spcPts val="360"/>
              </a:spcBef>
              <a:spcAft>
                <a:spcPts val="0"/>
              </a:spcAft>
              <a:buClr>
                <a:schemeClr val="dk1"/>
              </a:buClr>
              <a:buSzPts val="1800"/>
              <a:buChar char="•"/>
              <a:defRPr/>
            </a:lvl6pPr>
            <a:lvl7pPr lvl="6" algn="l">
              <a:lnSpc>
                <a:spcPct val="100000"/>
              </a:lnSpc>
              <a:spcBef>
                <a:spcPts val="360"/>
              </a:spcBef>
              <a:spcAft>
                <a:spcPts val="0"/>
              </a:spcAft>
              <a:buClr>
                <a:schemeClr val="dk1"/>
              </a:buClr>
              <a:buSzPts val="1800"/>
              <a:buChar char="•"/>
              <a:defRPr/>
            </a:lvl7pPr>
            <a:lvl8pPr lvl="7" algn="l">
              <a:lnSpc>
                <a:spcPct val="100000"/>
              </a:lnSpc>
              <a:spcBef>
                <a:spcPts val="360"/>
              </a:spcBef>
              <a:spcAft>
                <a:spcPts val="0"/>
              </a:spcAft>
              <a:buClr>
                <a:schemeClr val="dk1"/>
              </a:buClr>
              <a:buSzPts val="1800"/>
              <a:buChar char="•"/>
              <a:defRPr/>
            </a:lvl8pPr>
            <a:lvl9pPr lvl="8" algn="l">
              <a:lnSpc>
                <a:spcPct val="100000"/>
              </a:lnSpc>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1718337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19_Title, Text and Chart">
  <p:cSld name="19_Title, Text and Chart">
    <p:spTree>
      <p:nvGrpSpPr>
        <p:cNvPr id="1" name="Shape 17"/>
        <p:cNvGrpSpPr/>
        <p:nvPr/>
      </p:nvGrpSpPr>
      <p:grpSpPr>
        <a:xfrm>
          <a:off x="0" y="0"/>
          <a:ext cx="0" cy="0"/>
          <a:chOff x="0" y="0"/>
          <a:chExt cx="0" cy="0"/>
        </a:xfrm>
      </p:grpSpPr>
      <p:sp>
        <p:nvSpPr>
          <p:cNvPr id="18" name="Google Shape;18;p3"/>
          <p:cNvSpPr/>
          <p:nvPr/>
        </p:nvSpPr>
        <p:spPr>
          <a:xfrm>
            <a:off x="0" y="6477000"/>
            <a:ext cx="9144000" cy="381000"/>
          </a:xfrm>
          <a:prstGeom prst="rect">
            <a:avLst/>
          </a:prstGeom>
          <a:solidFill>
            <a:srgbClr val="D8D8D8"/>
          </a:solidFill>
          <a:ln>
            <a:noFill/>
          </a:ln>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ea typeface="Arial"/>
              <a:cs typeface="Arial"/>
              <a:sym typeface="Arial"/>
            </a:endParaRPr>
          </a:p>
        </p:txBody>
      </p:sp>
      <p:sp>
        <p:nvSpPr>
          <p:cNvPr id="19" name="Google Shape;19;p3"/>
          <p:cNvSpPr/>
          <p:nvPr/>
        </p:nvSpPr>
        <p:spPr>
          <a:xfrm>
            <a:off x="0" y="0"/>
            <a:ext cx="7391400" cy="762000"/>
          </a:xfrm>
          <a:prstGeom prst="rect">
            <a:avLst/>
          </a:prstGeom>
          <a:solidFill>
            <a:srgbClr val="249CFF"/>
          </a:solidFill>
          <a:ln>
            <a:noFill/>
          </a:ln>
        </p:spPr>
        <p:txBody>
          <a:bodyPr spcFirstLastPara="1" wrap="square" lIns="91425" tIns="45700" rIns="91425" bIns="45700" anchor="ctr" anchorCtr="0">
            <a:noAutofit/>
          </a:bodyPr>
          <a:lstStyle/>
          <a:p>
            <a:pPr algn="ctr">
              <a:buClr>
                <a:srgbClr val="000000"/>
              </a:buClr>
              <a:buSzPts val="1800"/>
              <a:buFont typeface="Arial"/>
              <a:buNone/>
            </a:pPr>
            <a:r>
              <a:rPr lang="en-US" kern="0">
                <a:solidFill>
                  <a:srgbClr val="FFFFFF"/>
                </a:solidFill>
                <a:ea typeface="Arial"/>
                <a:cs typeface="Arial"/>
                <a:sym typeface="Arial"/>
              </a:rPr>
              <a:t> </a:t>
            </a:r>
            <a:endParaRPr sz="1400" kern="0">
              <a:solidFill>
                <a:srgbClr val="000000"/>
              </a:solidFill>
              <a:ea typeface="Arial"/>
              <a:cs typeface="Arial"/>
              <a:sym typeface="Arial"/>
            </a:endParaRPr>
          </a:p>
        </p:txBody>
      </p:sp>
      <p:sp>
        <p:nvSpPr>
          <p:cNvPr id="20" name="Google Shape;20;p3"/>
          <p:cNvSpPr txBox="1"/>
          <p:nvPr/>
        </p:nvSpPr>
        <p:spPr>
          <a:xfrm>
            <a:off x="8534400" y="6492875"/>
            <a:ext cx="457200" cy="365125"/>
          </a:xfrm>
          <a:prstGeom prst="rect">
            <a:avLst/>
          </a:prstGeom>
          <a:noFill/>
          <a:ln>
            <a:noFill/>
          </a:ln>
        </p:spPr>
        <p:txBody>
          <a:bodyPr spcFirstLastPara="1" wrap="square" lIns="91425" tIns="45700" rIns="91425" bIns="45700" anchor="t" anchorCtr="0">
            <a:noAutofit/>
          </a:bodyPr>
          <a:lstStyle/>
          <a:p>
            <a:pPr algn="r">
              <a:buClr>
                <a:srgbClr val="000000"/>
              </a:buClr>
              <a:buSzPts val="1400"/>
              <a:buFont typeface="Arial"/>
              <a:buNone/>
            </a:pPr>
            <a:fld id="{00000000-1234-1234-1234-123412341234}" type="slidenum">
              <a:rPr lang="en-US" sz="1400" kern="0">
                <a:solidFill>
                  <a:srgbClr val="606060"/>
                </a:solidFill>
                <a:ea typeface="Arial"/>
                <a:cs typeface="Arial"/>
                <a:sym typeface="Arial"/>
              </a:rPr>
              <a:pPr algn="r">
                <a:buClr>
                  <a:srgbClr val="000000"/>
                </a:buClr>
                <a:buSzPts val="1400"/>
                <a:buFont typeface="Arial"/>
                <a:buNone/>
              </a:pPr>
              <a:t>‹#›</a:t>
            </a:fld>
            <a:endParaRPr sz="1400" kern="0">
              <a:solidFill>
                <a:srgbClr val="606060"/>
              </a:solidFill>
              <a:ea typeface="Arial"/>
              <a:cs typeface="Arial"/>
              <a:sym typeface="Arial"/>
            </a:endParaRPr>
          </a:p>
        </p:txBody>
      </p:sp>
      <p:sp>
        <p:nvSpPr>
          <p:cNvPr id="21" name="Google Shape;21;p3"/>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24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3"/>
          <p:cNvSpPr txBox="1">
            <a:spLocks noGrp="1"/>
          </p:cNvSpPr>
          <p:nvPr>
            <p:ph type="body" idx="1"/>
          </p:nvPr>
        </p:nvSpPr>
        <p:spPr>
          <a:xfrm>
            <a:off x="457200" y="1295400"/>
            <a:ext cx="8229600" cy="4525963"/>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Clr>
                <a:schemeClr val="dk1"/>
              </a:buClr>
              <a:buSzPts val="3200"/>
              <a:buFont typeface="Arial"/>
              <a:buChar char="•"/>
              <a:defRPr>
                <a:solidFill>
                  <a:schemeClr val="dk1"/>
                </a:solidFill>
                <a:latin typeface="Arial"/>
                <a:ea typeface="Arial"/>
                <a:cs typeface="Arial"/>
                <a:sym typeface="Arial"/>
              </a:defRPr>
            </a:lvl1pPr>
            <a:lvl2pPr marL="914400" lvl="1" indent="-406400" algn="l">
              <a:lnSpc>
                <a:spcPct val="100000"/>
              </a:lnSpc>
              <a:spcBef>
                <a:spcPts val="560"/>
              </a:spcBef>
              <a:spcAft>
                <a:spcPts val="0"/>
              </a:spcAft>
              <a:buClr>
                <a:schemeClr val="dk1"/>
              </a:buClr>
              <a:buSzPts val="2800"/>
              <a:buFont typeface="Arial"/>
              <a:buChar char="•"/>
              <a:defRPr>
                <a:solidFill>
                  <a:schemeClr val="dk1"/>
                </a:solidFill>
                <a:latin typeface="Arial"/>
                <a:ea typeface="Arial"/>
                <a:cs typeface="Arial"/>
                <a:sym typeface="Arial"/>
              </a:defRPr>
            </a:lvl2pPr>
            <a:lvl3pPr marL="1371600" lvl="2" indent="-381000" algn="l">
              <a:lnSpc>
                <a:spcPct val="100000"/>
              </a:lnSpc>
              <a:spcBef>
                <a:spcPts val="480"/>
              </a:spcBef>
              <a:spcAft>
                <a:spcPts val="0"/>
              </a:spcAft>
              <a:buClr>
                <a:schemeClr val="dk1"/>
              </a:buClr>
              <a:buSzPts val="2400"/>
              <a:buFont typeface="Arial"/>
              <a:buChar char="•"/>
              <a:defRPr>
                <a:solidFill>
                  <a:schemeClr val="dk1"/>
                </a:solidFill>
                <a:latin typeface="Arial"/>
                <a:ea typeface="Arial"/>
                <a:cs typeface="Arial"/>
                <a:sym typeface="Arial"/>
              </a:defRPr>
            </a:lvl3pPr>
            <a:lvl4pPr marL="1828800" lvl="3" indent="-355600" algn="l">
              <a:lnSpc>
                <a:spcPct val="100000"/>
              </a:lnSpc>
              <a:spcBef>
                <a:spcPts val="400"/>
              </a:spcBef>
              <a:spcAft>
                <a:spcPts val="0"/>
              </a:spcAft>
              <a:buClr>
                <a:schemeClr val="dk1"/>
              </a:buClr>
              <a:buSzPts val="2000"/>
              <a:buFont typeface="Arial"/>
              <a:buChar char="•"/>
              <a:defRPr>
                <a:solidFill>
                  <a:schemeClr val="dk1"/>
                </a:solidFill>
                <a:latin typeface="Arial"/>
                <a:ea typeface="Arial"/>
                <a:cs typeface="Arial"/>
                <a:sym typeface="Arial"/>
              </a:defRPr>
            </a:lvl4pPr>
            <a:lvl5pPr marL="2286000" lvl="4" indent="-355600" algn="l">
              <a:lnSpc>
                <a:spcPct val="100000"/>
              </a:lnSpc>
              <a:spcBef>
                <a:spcPts val="400"/>
              </a:spcBef>
              <a:spcAft>
                <a:spcPts val="0"/>
              </a:spcAft>
              <a:buClr>
                <a:schemeClr val="dk1"/>
              </a:buClr>
              <a:buSzPts val="2000"/>
              <a:buFont typeface="Arial"/>
              <a:buChar char="•"/>
              <a:defRPr>
                <a:solidFill>
                  <a:schemeClr val="dk1"/>
                </a:solidFill>
                <a:latin typeface="Arial"/>
                <a:ea typeface="Arial"/>
                <a:cs typeface="Arial"/>
                <a:sym typeface="Aria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3" name="Google Shape;23;p3"/>
          <p:cNvSpPr txBox="1"/>
          <p:nvPr/>
        </p:nvSpPr>
        <p:spPr>
          <a:xfrm>
            <a:off x="0" y="6488113"/>
            <a:ext cx="8331200" cy="307777"/>
          </a:xfrm>
          <a:prstGeom prst="rect">
            <a:avLst/>
          </a:prstGeom>
          <a:noFill/>
          <a:ln>
            <a:noFill/>
          </a:ln>
        </p:spPr>
        <p:txBody>
          <a:bodyPr spcFirstLastPara="1" wrap="square" lIns="91425" tIns="45700" rIns="91425" bIns="45700" anchor="t" anchorCtr="0">
            <a:noAutofit/>
          </a:bodyPr>
          <a:lstStyle/>
          <a:p>
            <a:pPr>
              <a:buClr>
                <a:srgbClr val="000000"/>
              </a:buClr>
              <a:buSzPts val="1400"/>
              <a:buFont typeface="Arial"/>
              <a:buNone/>
            </a:pPr>
            <a:r>
              <a:rPr lang="en-US" sz="1400" kern="0">
                <a:solidFill>
                  <a:srgbClr val="606060"/>
                </a:solidFill>
                <a:ea typeface="Arial"/>
                <a:cs typeface="Arial"/>
                <a:sym typeface="Arial"/>
              </a:rPr>
              <a:t>Making Clean Local Energy Accessible Now						</a:t>
            </a:r>
            <a:endParaRPr sz="1400" kern="0">
              <a:solidFill>
                <a:srgbClr val="000000"/>
              </a:solidFill>
              <a:ea typeface="Arial"/>
              <a:cs typeface="Arial"/>
              <a:sym typeface="Arial"/>
            </a:endParaRPr>
          </a:p>
        </p:txBody>
      </p:sp>
      <p:pic>
        <p:nvPicPr>
          <p:cNvPr id="24" name="Google Shape;24;p3" descr="Clean Coalition Logo_no tagline_updated_slideshowedit_zf2 yellow_final2.pdf"/>
          <p:cNvPicPr preferRelativeResize="0"/>
          <p:nvPr/>
        </p:nvPicPr>
        <p:blipFill rotWithShape="1">
          <a:blip r:embed="rId2">
            <a:alphaModFix/>
          </a:blip>
          <a:srcRect/>
          <a:stretch/>
        </p:blipFill>
        <p:spPr>
          <a:xfrm>
            <a:off x="7531219" y="46181"/>
            <a:ext cx="1612783" cy="676656"/>
          </a:xfrm>
          <a:prstGeom prst="rect">
            <a:avLst/>
          </a:prstGeom>
          <a:noFill/>
          <a:ln>
            <a:noFill/>
          </a:ln>
        </p:spPr>
      </p:pic>
    </p:spTree>
    <p:extLst>
      <p:ext uri="{BB962C8B-B14F-4D97-AF65-F5344CB8AC3E}">
        <p14:creationId xmlns:p14="http://schemas.microsoft.com/office/powerpoint/2010/main" val="78867016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3_Title, Text and Chart">
  <p:cSld name="3_Title, Text and Chart">
    <p:spTree>
      <p:nvGrpSpPr>
        <p:cNvPr id="1" name="Shape 25"/>
        <p:cNvGrpSpPr/>
        <p:nvPr/>
      </p:nvGrpSpPr>
      <p:grpSpPr>
        <a:xfrm>
          <a:off x="0" y="0"/>
          <a:ext cx="0" cy="0"/>
          <a:chOff x="0" y="0"/>
          <a:chExt cx="0" cy="0"/>
        </a:xfrm>
      </p:grpSpPr>
      <p:sp>
        <p:nvSpPr>
          <p:cNvPr id="26" name="Google Shape;26;p4"/>
          <p:cNvSpPr/>
          <p:nvPr/>
        </p:nvSpPr>
        <p:spPr>
          <a:xfrm>
            <a:off x="0" y="6477000"/>
            <a:ext cx="9144000" cy="381000"/>
          </a:xfrm>
          <a:prstGeom prst="rect">
            <a:avLst/>
          </a:prstGeom>
          <a:solidFill>
            <a:srgbClr val="D8D8D8"/>
          </a:solidFill>
          <a:ln>
            <a:noFill/>
          </a:ln>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ea typeface="Arial"/>
              <a:cs typeface="Arial"/>
              <a:sym typeface="Arial"/>
            </a:endParaRPr>
          </a:p>
        </p:txBody>
      </p:sp>
      <p:sp>
        <p:nvSpPr>
          <p:cNvPr id="27" name="Google Shape;27;p4"/>
          <p:cNvSpPr txBox="1"/>
          <p:nvPr/>
        </p:nvSpPr>
        <p:spPr>
          <a:xfrm>
            <a:off x="0" y="6488113"/>
            <a:ext cx="4724400" cy="307777"/>
          </a:xfrm>
          <a:prstGeom prst="rect">
            <a:avLst/>
          </a:prstGeom>
          <a:noFill/>
          <a:ln>
            <a:noFill/>
          </a:ln>
        </p:spPr>
        <p:txBody>
          <a:bodyPr spcFirstLastPara="1" wrap="square" lIns="91425" tIns="45700" rIns="91425" bIns="45700" anchor="t" anchorCtr="0">
            <a:noAutofit/>
          </a:bodyPr>
          <a:lstStyle/>
          <a:p>
            <a:pPr>
              <a:buClr>
                <a:srgbClr val="000000"/>
              </a:buClr>
              <a:buSzPts val="1400"/>
              <a:buFont typeface="Arial"/>
              <a:buNone/>
            </a:pPr>
            <a:r>
              <a:rPr lang="en-US" sz="1400" kern="0">
                <a:solidFill>
                  <a:srgbClr val="606060"/>
                </a:solidFill>
                <a:ea typeface="Arial"/>
                <a:cs typeface="Arial"/>
                <a:sym typeface="Arial"/>
              </a:rPr>
              <a:t>Making Clean Local Energy Accessible Now</a:t>
            </a:r>
            <a:endParaRPr sz="1600" kern="0">
              <a:solidFill>
                <a:srgbClr val="606060"/>
              </a:solidFill>
              <a:ea typeface="Arial"/>
              <a:cs typeface="Arial"/>
              <a:sym typeface="Arial"/>
            </a:endParaRPr>
          </a:p>
        </p:txBody>
      </p:sp>
      <p:sp>
        <p:nvSpPr>
          <p:cNvPr id="28" name="Google Shape;28;p4"/>
          <p:cNvSpPr/>
          <p:nvPr/>
        </p:nvSpPr>
        <p:spPr>
          <a:xfrm>
            <a:off x="0" y="0"/>
            <a:ext cx="7391400" cy="762000"/>
          </a:xfrm>
          <a:prstGeom prst="rect">
            <a:avLst/>
          </a:prstGeom>
          <a:solidFill>
            <a:srgbClr val="249CFF"/>
          </a:solidFill>
          <a:ln>
            <a:noFill/>
          </a:ln>
        </p:spPr>
        <p:txBody>
          <a:bodyPr spcFirstLastPara="1" wrap="square" lIns="91425" tIns="45700" rIns="91425" bIns="45700" anchor="ctr" anchorCtr="0">
            <a:noAutofit/>
          </a:bodyPr>
          <a:lstStyle/>
          <a:p>
            <a:pPr algn="ctr">
              <a:buClr>
                <a:srgbClr val="000000"/>
              </a:buClr>
              <a:buSzPts val="1800"/>
              <a:buFont typeface="Arial"/>
              <a:buNone/>
            </a:pPr>
            <a:r>
              <a:rPr lang="en-US" kern="0">
                <a:solidFill>
                  <a:srgbClr val="FFFFFF"/>
                </a:solidFill>
                <a:ea typeface="Arial"/>
                <a:cs typeface="Arial"/>
                <a:sym typeface="Arial"/>
              </a:rPr>
              <a:t> </a:t>
            </a:r>
            <a:endParaRPr sz="1400" kern="0">
              <a:solidFill>
                <a:srgbClr val="000000"/>
              </a:solidFill>
              <a:ea typeface="Arial"/>
              <a:cs typeface="Arial"/>
              <a:sym typeface="Arial"/>
            </a:endParaRPr>
          </a:p>
        </p:txBody>
      </p:sp>
      <p:sp>
        <p:nvSpPr>
          <p:cNvPr id="29" name="Google Shape;29;p4"/>
          <p:cNvSpPr txBox="1"/>
          <p:nvPr/>
        </p:nvSpPr>
        <p:spPr>
          <a:xfrm>
            <a:off x="8534400" y="6492875"/>
            <a:ext cx="457200" cy="365125"/>
          </a:xfrm>
          <a:prstGeom prst="rect">
            <a:avLst/>
          </a:prstGeom>
          <a:noFill/>
          <a:ln>
            <a:noFill/>
          </a:ln>
        </p:spPr>
        <p:txBody>
          <a:bodyPr spcFirstLastPara="1" wrap="square" lIns="91425" tIns="45700" rIns="91425" bIns="45700" anchor="t" anchorCtr="0">
            <a:noAutofit/>
          </a:bodyPr>
          <a:lstStyle/>
          <a:p>
            <a:pPr algn="r">
              <a:buClr>
                <a:srgbClr val="000000"/>
              </a:buClr>
              <a:buSzPts val="1400"/>
              <a:buFont typeface="Arial"/>
              <a:buNone/>
            </a:pPr>
            <a:fld id="{00000000-1234-1234-1234-123412341234}" type="slidenum">
              <a:rPr lang="en-US" sz="1400" kern="0">
                <a:solidFill>
                  <a:srgbClr val="606060"/>
                </a:solidFill>
                <a:ea typeface="Arial"/>
                <a:cs typeface="Arial"/>
                <a:sym typeface="Arial"/>
              </a:rPr>
              <a:pPr algn="r">
                <a:buClr>
                  <a:srgbClr val="000000"/>
                </a:buClr>
                <a:buSzPts val="1400"/>
                <a:buFont typeface="Arial"/>
                <a:buNone/>
              </a:pPr>
              <a:t>‹#›</a:t>
            </a:fld>
            <a:endParaRPr sz="1400" kern="0">
              <a:solidFill>
                <a:srgbClr val="606060"/>
              </a:solidFill>
              <a:ea typeface="Arial"/>
              <a:cs typeface="Arial"/>
              <a:sym typeface="Arial"/>
            </a:endParaRPr>
          </a:p>
        </p:txBody>
      </p:sp>
      <p:sp>
        <p:nvSpPr>
          <p:cNvPr id="30" name="Google Shape;30;p4"/>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24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4"/>
          <p:cNvSpPr txBox="1">
            <a:spLocks noGrp="1"/>
          </p:cNvSpPr>
          <p:nvPr>
            <p:ph type="body" idx="1"/>
          </p:nvPr>
        </p:nvSpPr>
        <p:spPr>
          <a:xfrm>
            <a:off x="457200" y="1295400"/>
            <a:ext cx="8229600" cy="4525963"/>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Clr>
                <a:schemeClr val="dk1"/>
              </a:buClr>
              <a:buSzPts val="3200"/>
              <a:buFont typeface="Arial"/>
              <a:buChar char="•"/>
              <a:defRPr>
                <a:solidFill>
                  <a:schemeClr val="dk1"/>
                </a:solidFill>
              </a:defRPr>
            </a:lvl1pPr>
            <a:lvl2pPr marL="914400" lvl="1" indent="-406400" algn="l">
              <a:lnSpc>
                <a:spcPct val="100000"/>
              </a:lnSpc>
              <a:spcBef>
                <a:spcPts val="560"/>
              </a:spcBef>
              <a:spcAft>
                <a:spcPts val="0"/>
              </a:spcAft>
              <a:buClr>
                <a:schemeClr val="dk1"/>
              </a:buClr>
              <a:buSzPts val="2800"/>
              <a:buFont typeface="Arial"/>
              <a:buChar char="•"/>
              <a:defRPr>
                <a:solidFill>
                  <a:schemeClr val="dk1"/>
                </a:solidFill>
              </a:defRPr>
            </a:lvl2pPr>
            <a:lvl3pPr marL="1371600" lvl="2" indent="-381000" algn="l">
              <a:lnSpc>
                <a:spcPct val="100000"/>
              </a:lnSpc>
              <a:spcBef>
                <a:spcPts val="480"/>
              </a:spcBef>
              <a:spcAft>
                <a:spcPts val="0"/>
              </a:spcAft>
              <a:buClr>
                <a:schemeClr val="dk1"/>
              </a:buClr>
              <a:buSzPts val="2400"/>
              <a:buFont typeface="Arial"/>
              <a:buChar char="•"/>
              <a:defRPr>
                <a:solidFill>
                  <a:schemeClr val="dk1"/>
                </a:solidFill>
              </a:defRPr>
            </a:lvl3pPr>
            <a:lvl4pPr marL="1828800" lvl="3" indent="-355600" algn="l">
              <a:lnSpc>
                <a:spcPct val="100000"/>
              </a:lnSpc>
              <a:spcBef>
                <a:spcPts val="400"/>
              </a:spcBef>
              <a:spcAft>
                <a:spcPts val="0"/>
              </a:spcAft>
              <a:buClr>
                <a:schemeClr val="dk1"/>
              </a:buClr>
              <a:buSzPts val="2000"/>
              <a:buFont typeface="Arial"/>
              <a:buChar char="•"/>
              <a:defRPr>
                <a:solidFill>
                  <a:schemeClr val="dk1"/>
                </a:solidFill>
              </a:defRPr>
            </a:lvl4pPr>
            <a:lvl5pPr marL="2286000" lvl="4" indent="-355600" algn="l">
              <a:lnSpc>
                <a:spcPct val="100000"/>
              </a:lnSpc>
              <a:spcBef>
                <a:spcPts val="400"/>
              </a:spcBef>
              <a:spcAft>
                <a:spcPts val="0"/>
              </a:spcAft>
              <a:buClr>
                <a:schemeClr val="dk1"/>
              </a:buClr>
              <a:buSzPts val="2000"/>
              <a:buFont typeface="Arial"/>
              <a:buChar char="•"/>
              <a:defRPr>
                <a:solidFill>
                  <a:schemeClr val="dk1"/>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32" name="Google Shape;32;p4" descr="Clean Coalition Logo_no tagline_updated_slideshowedit_zf2 yellow_final2.pdf"/>
          <p:cNvPicPr preferRelativeResize="0"/>
          <p:nvPr/>
        </p:nvPicPr>
        <p:blipFill rotWithShape="1">
          <a:blip r:embed="rId2">
            <a:alphaModFix/>
          </a:blip>
          <a:srcRect/>
          <a:stretch/>
        </p:blipFill>
        <p:spPr>
          <a:xfrm>
            <a:off x="7531217" y="46181"/>
            <a:ext cx="1612783" cy="676656"/>
          </a:xfrm>
          <a:prstGeom prst="rect">
            <a:avLst/>
          </a:prstGeom>
          <a:noFill/>
          <a:ln>
            <a:noFill/>
          </a:ln>
        </p:spPr>
      </p:pic>
    </p:spTree>
    <p:extLst>
      <p:ext uri="{BB962C8B-B14F-4D97-AF65-F5344CB8AC3E}">
        <p14:creationId xmlns:p14="http://schemas.microsoft.com/office/powerpoint/2010/main" val="6132872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22_Title, Text and Chart">
  <p:cSld name="22_Title, Text and Chart">
    <p:spTree>
      <p:nvGrpSpPr>
        <p:cNvPr id="1" name="Shape 33"/>
        <p:cNvGrpSpPr/>
        <p:nvPr/>
      </p:nvGrpSpPr>
      <p:grpSpPr>
        <a:xfrm>
          <a:off x="0" y="0"/>
          <a:ext cx="0" cy="0"/>
          <a:chOff x="0" y="0"/>
          <a:chExt cx="0" cy="0"/>
        </a:xfrm>
      </p:grpSpPr>
      <p:sp>
        <p:nvSpPr>
          <p:cNvPr id="34" name="Google Shape;34;p5"/>
          <p:cNvSpPr/>
          <p:nvPr/>
        </p:nvSpPr>
        <p:spPr>
          <a:xfrm>
            <a:off x="0" y="6477000"/>
            <a:ext cx="9144000" cy="381000"/>
          </a:xfrm>
          <a:prstGeom prst="rect">
            <a:avLst/>
          </a:prstGeom>
          <a:solidFill>
            <a:srgbClr val="D8D8D8"/>
          </a:solidFill>
          <a:ln>
            <a:noFill/>
          </a:ln>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ea typeface="Arial"/>
              <a:cs typeface="Arial"/>
              <a:sym typeface="Arial"/>
            </a:endParaRPr>
          </a:p>
        </p:txBody>
      </p:sp>
      <p:sp>
        <p:nvSpPr>
          <p:cNvPr id="35" name="Google Shape;35;p5"/>
          <p:cNvSpPr txBox="1"/>
          <p:nvPr/>
        </p:nvSpPr>
        <p:spPr>
          <a:xfrm>
            <a:off x="0" y="6488113"/>
            <a:ext cx="8229600" cy="307777"/>
          </a:xfrm>
          <a:prstGeom prst="rect">
            <a:avLst/>
          </a:prstGeom>
          <a:noFill/>
          <a:ln>
            <a:noFill/>
          </a:ln>
        </p:spPr>
        <p:txBody>
          <a:bodyPr spcFirstLastPara="1" wrap="square" lIns="91425" tIns="45700" rIns="91425" bIns="45700" anchor="t" anchorCtr="0">
            <a:noAutofit/>
          </a:bodyPr>
          <a:lstStyle/>
          <a:p>
            <a:pPr>
              <a:buClr>
                <a:srgbClr val="000000"/>
              </a:buClr>
              <a:buSzPts val="1400"/>
              <a:buFont typeface="Arial"/>
              <a:buNone/>
            </a:pPr>
            <a:r>
              <a:rPr lang="en-US" sz="1400" kern="0">
                <a:solidFill>
                  <a:srgbClr val="606060"/>
                </a:solidFill>
                <a:ea typeface="Arial"/>
                <a:cs typeface="Arial"/>
                <a:sym typeface="Arial"/>
              </a:rPr>
              <a:t>Making Clean Local Energy Accessible Now						</a:t>
            </a:r>
            <a:endParaRPr sz="1600" kern="0">
              <a:solidFill>
                <a:srgbClr val="606060"/>
              </a:solidFill>
              <a:ea typeface="Arial"/>
              <a:cs typeface="Arial"/>
              <a:sym typeface="Arial"/>
            </a:endParaRPr>
          </a:p>
        </p:txBody>
      </p:sp>
      <p:sp>
        <p:nvSpPr>
          <p:cNvPr id="36" name="Google Shape;36;p5"/>
          <p:cNvSpPr/>
          <p:nvPr/>
        </p:nvSpPr>
        <p:spPr>
          <a:xfrm>
            <a:off x="0" y="0"/>
            <a:ext cx="7391400" cy="762000"/>
          </a:xfrm>
          <a:prstGeom prst="rect">
            <a:avLst/>
          </a:prstGeom>
          <a:solidFill>
            <a:srgbClr val="249CFF"/>
          </a:solidFill>
          <a:ln>
            <a:noFill/>
          </a:ln>
        </p:spPr>
        <p:txBody>
          <a:bodyPr spcFirstLastPara="1" wrap="square" lIns="91425" tIns="45700" rIns="91425" bIns="45700" anchor="ctr" anchorCtr="0">
            <a:noAutofit/>
          </a:bodyPr>
          <a:lstStyle/>
          <a:p>
            <a:pPr algn="ctr">
              <a:buClr>
                <a:srgbClr val="000000"/>
              </a:buClr>
              <a:buSzPts val="1800"/>
              <a:buFont typeface="Arial"/>
              <a:buNone/>
            </a:pPr>
            <a:r>
              <a:rPr lang="en-US" kern="0">
                <a:solidFill>
                  <a:srgbClr val="FFFFFF"/>
                </a:solidFill>
                <a:ea typeface="Arial"/>
                <a:cs typeface="Arial"/>
                <a:sym typeface="Arial"/>
              </a:rPr>
              <a:t> </a:t>
            </a:r>
            <a:endParaRPr sz="1400" kern="0">
              <a:solidFill>
                <a:srgbClr val="000000"/>
              </a:solidFill>
              <a:ea typeface="Arial"/>
              <a:cs typeface="Arial"/>
              <a:sym typeface="Arial"/>
            </a:endParaRPr>
          </a:p>
        </p:txBody>
      </p:sp>
      <p:sp>
        <p:nvSpPr>
          <p:cNvPr id="37" name="Google Shape;37;p5"/>
          <p:cNvSpPr txBox="1"/>
          <p:nvPr/>
        </p:nvSpPr>
        <p:spPr>
          <a:xfrm>
            <a:off x="8534400" y="6492875"/>
            <a:ext cx="457200" cy="365125"/>
          </a:xfrm>
          <a:prstGeom prst="rect">
            <a:avLst/>
          </a:prstGeom>
          <a:noFill/>
          <a:ln>
            <a:noFill/>
          </a:ln>
        </p:spPr>
        <p:txBody>
          <a:bodyPr spcFirstLastPara="1" wrap="square" lIns="91425" tIns="45700" rIns="91425" bIns="45700" anchor="t" anchorCtr="0">
            <a:noAutofit/>
          </a:bodyPr>
          <a:lstStyle/>
          <a:p>
            <a:pPr algn="r">
              <a:buClr>
                <a:srgbClr val="000000"/>
              </a:buClr>
              <a:buSzPts val="1400"/>
              <a:buFont typeface="Arial"/>
              <a:buNone/>
            </a:pPr>
            <a:fld id="{00000000-1234-1234-1234-123412341234}" type="slidenum">
              <a:rPr lang="en-US" sz="1400" kern="0">
                <a:solidFill>
                  <a:srgbClr val="606060"/>
                </a:solidFill>
                <a:ea typeface="Arial"/>
                <a:cs typeface="Arial"/>
                <a:sym typeface="Arial"/>
              </a:rPr>
              <a:pPr algn="r">
                <a:buClr>
                  <a:srgbClr val="000000"/>
                </a:buClr>
                <a:buSzPts val="1400"/>
                <a:buFont typeface="Arial"/>
                <a:buNone/>
              </a:pPr>
              <a:t>‹#›</a:t>
            </a:fld>
            <a:endParaRPr sz="1200" kern="0">
              <a:solidFill>
                <a:srgbClr val="606060"/>
              </a:solidFill>
              <a:ea typeface="Arial"/>
              <a:cs typeface="Arial"/>
              <a:sym typeface="Arial"/>
            </a:endParaRPr>
          </a:p>
        </p:txBody>
      </p:sp>
      <p:sp>
        <p:nvSpPr>
          <p:cNvPr id="38" name="Google Shape;38;p5"/>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24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5"/>
          <p:cNvSpPr txBox="1">
            <a:spLocks noGrp="1"/>
          </p:cNvSpPr>
          <p:nvPr>
            <p:ph type="body" idx="1"/>
          </p:nvPr>
        </p:nvSpPr>
        <p:spPr>
          <a:xfrm>
            <a:off x="457200" y="1295400"/>
            <a:ext cx="8229600" cy="4525963"/>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Clr>
                <a:schemeClr val="dk1"/>
              </a:buClr>
              <a:buSzPts val="3200"/>
              <a:buFont typeface="Arial"/>
              <a:buChar char="•"/>
              <a:defRPr>
                <a:solidFill>
                  <a:schemeClr val="dk1"/>
                </a:solidFill>
                <a:latin typeface="Arial"/>
                <a:ea typeface="Arial"/>
                <a:cs typeface="Arial"/>
                <a:sym typeface="Arial"/>
              </a:defRPr>
            </a:lvl1pPr>
            <a:lvl2pPr marL="914400" lvl="1" indent="-406400" algn="l">
              <a:lnSpc>
                <a:spcPct val="100000"/>
              </a:lnSpc>
              <a:spcBef>
                <a:spcPts val="560"/>
              </a:spcBef>
              <a:spcAft>
                <a:spcPts val="0"/>
              </a:spcAft>
              <a:buClr>
                <a:schemeClr val="dk1"/>
              </a:buClr>
              <a:buSzPts val="2800"/>
              <a:buFont typeface="Arial"/>
              <a:buChar char="•"/>
              <a:defRPr>
                <a:solidFill>
                  <a:schemeClr val="dk1"/>
                </a:solidFill>
                <a:latin typeface="Arial"/>
                <a:ea typeface="Arial"/>
                <a:cs typeface="Arial"/>
                <a:sym typeface="Arial"/>
              </a:defRPr>
            </a:lvl2pPr>
            <a:lvl3pPr marL="1371600" lvl="2" indent="-381000" algn="l">
              <a:lnSpc>
                <a:spcPct val="100000"/>
              </a:lnSpc>
              <a:spcBef>
                <a:spcPts val="480"/>
              </a:spcBef>
              <a:spcAft>
                <a:spcPts val="0"/>
              </a:spcAft>
              <a:buClr>
                <a:schemeClr val="dk1"/>
              </a:buClr>
              <a:buSzPts val="2400"/>
              <a:buFont typeface="Arial"/>
              <a:buChar char="•"/>
              <a:defRPr>
                <a:solidFill>
                  <a:schemeClr val="dk1"/>
                </a:solidFill>
                <a:latin typeface="Arial"/>
                <a:ea typeface="Arial"/>
                <a:cs typeface="Arial"/>
                <a:sym typeface="Arial"/>
              </a:defRPr>
            </a:lvl3pPr>
            <a:lvl4pPr marL="1828800" lvl="3" indent="-355600" algn="l">
              <a:lnSpc>
                <a:spcPct val="100000"/>
              </a:lnSpc>
              <a:spcBef>
                <a:spcPts val="400"/>
              </a:spcBef>
              <a:spcAft>
                <a:spcPts val="0"/>
              </a:spcAft>
              <a:buClr>
                <a:schemeClr val="dk1"/>
              </a:buClr>
              <a:buSzPts val="2000"/>
              <a:buFont typeface="Arial"/>
              <a:buChar char="•"/>
              <a:defRPr>
                <a:solidFill>
                  <a:schemeClr val="dk1"/>
                </a:solidFill>
                <a:latin typeface="Arial"/>
                <a:ea typeface="Arial"/>
                <a:cs typeface="Arial"/>
                <a:sym typeface="Arial"/>
              </a:defRPr>
            </a:lvl4pPr>
            <a:lvl5pPr marL="2286000" lvl="4" indent="-355600" algn="l">
              <a:lnSpc>
                <a:spcPct val="100000"/>
              </a:lnSpc>
              <a:spcBef>
                <a:spcPts val="400"/>
              </a:spcBef>
              <a:spcAft>
                <a:spcPts val="0"/>
              </a:spcAft>
              <a:buClr>
                <a:schemeClr val="dk1"/>
              </a:buClr>
              <a:buSzPts val="2000"/>
              <a:buFont typeface="Arial"/>
              <a:buChar char="•"/>
              <a:defRPr>
                <a:solidFill>
                  <a:schemeClr val="dk1"/>
                </a:solidFill>
                <a:latin typeface="Arial"/>
                <a:ea typeface="Arial"/>
                <a:cs typeface="Arial"/>
                <a:sym typeface="Aria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75176946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20_Title, Text and Chart">
  <p:cSld name="20_Title, Text and Chart">
    <p:spTree>
      <p:nvGrpSpPr>
        <p:cNvPr id="1" name="Shape 40"/>
        <p:cNvGrpSpPr/>
        <p:nvPr/>
      </p:nvGrpSpPr>
      <p:grpSpPr>
        <a:xfrm>
          <a:off x="0" y="0"/>
          <a:ext cx="0" cy="0"/>
          <a:chOff x="0" y="0"/>
          <a:chExt cx="0" cy="0"/>
        </a:xfrm>
      </p:grpSpPr>
      <p:sp>
        <p:nvSpPr>
          <p:cNvPr id="41" name="Google Shape;41;p6"/>
          <p:cNvSpPr/>
          <p:nvPr/>
        </p:nvSpPr>
        <p:spPr>
          <a:xfrm>
            <a:off x="0" y="6477000"/>
            <a:ext cx="9144000" cy="381000"/>
          </a:xfrm>
          <a:prstGeom prst="rect">
            <a:avLst/>
          </a:prstGeom>
          <a:solidFill>
            <a:srgbClr val="D8D8D8"/>
          </a:solidFill>
          <a:ln>
            <a:noFill/>
          </a:ln>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ea typeface="Arial"/>
              <a:cs typeface="Arial"/>
              <a:sym typeface="Arial"/>
            </a:endParaRPr>
          </a:p>
        </p:txBody>
      </p:sp>
      <p:sp>
        <p:nvSpPr>
          <p:cNvPr id="42" name="Google Shape;42;p6"/>
          <p:cNvSpPr txBox="1"/>
          <p:nvPr/>
        </p:nvSpPr>
        <p:spPr>
          <a:xfrm>
            <a:off x="0" y="6488113"/>
            <a:ext cx="8331200" cy="307777"/>
          </a:xfrm>
          <a:prstGeom prst="rect">
            <a:avLst/>
          </a:prstGeom>
          <a:noFill/>
          <a:ln>
            <a:noFill/>
          </a:ln>
        </p:spPr>
        <p:txBody>
          <a:bodyPr spcFirstLastPara="1" wrap="square" lIns="91425" tIns="45700" rIns="91425" bIns="45700" anchor="t" anchorCtr="0">
            <a:noAutofit/>
          </a:bodyPr>
          <a:lstStyle/>
          <a:p>
            <a:pPr>
              <a:buClr>
                <a:srgbClr val="000000"/>
              </a:buClr>
              <a:buSzPts val="1400"/>
              <a:buFont typeface="Arial"/>
              <a:buNone/>
            </a:pPr>
            <a:r>
              <a:rPr lang="en-US" sz="1400" kern="0">
                <a:solidFill>
                  <a:srgbClr val="606060"/>
                </a:solidFill>
                <a:ea typeface="Arial"/>
                <a:cs typeface="Arial"/>
                <a:sym typeface="Arial"/>
              </a:rPr>
              <a:t>Making Clean Local Energy Accessible Now						</a:t>
            </a:r>
            <a:endParaRPr sz="1400" kern="0">
              <a:solidFill>
                <a:srgbClr val="000000"/>
              </a:solidFill>
              <a:ea typeface="Arial"/>
              <a:cs typeface="Arial"/>
              <a:sym typeface="Arial"/>
            </a:endParaRPr>
          </a:p>
        </p:txBody>
      </p:sp>
      <p:sp>
        <p:nvSpPr>
          <p:cNvPr id="43" name="Google Shape;43;p6"/>
          <p:cNvSpPr/>
          <p:nvPr/>
        </p:nvSpPr>
        <p:spPr>
          <a:xfrm>
            <a:off x="0" y="0"/>
            <a:ext cx="7391400" cy="762000"/>
          </a:xfrm>
          <a:prstGeom prst="rect">
            <a:avLst/>
          </a:prstGeom>
          <a:solidFill>
            <a:srgbClr val="249CFF"/>
          </a:solidFill>
          <a:ln>
            <a:noFill/>
          </a:ln>
        </p:spPr>
        <p:txBody>
          <a:bodyPr spcFirstLastPara="1" wrap="square" lIns="91425" tIns="45700" rIns="91425" bIns="45700" anchor="ctr" anchorCtr="0">
            <a:noAutofit/>
          </a:bodyPr>
          <a:lstStyle/>
          <a:p>
            <a:pPr algn="ctr">
              <a:buClr>
                <a:srgbClr val="000000"/>
              </a:buClr>
              <a:buSzPts val="1800"/>
              <a:buFont typeface="Arial"/>
              <a:buNone/>
            </a:pPr>
            <a:r>
              <a:rPr lang="en-US" kern="0">
                <a:solidFill>
                  <a:srgbClr val="FFFFFF"/>
                </a:solidFill>
                <a:ea typeface="Arial"/>
                <a:cs typeface="Arial"/>
                <a:sym typeface="Arial"/>
              </a:rPr>
              <a:t> </a:t>
            </a:r>
            <a:endParaRPr sz="1400" kern="0">
              <a:solidFill>
                <a:srgbClr val="000000"/>
              </a:solidFill>
              <a:ea typeface="Arial"/>
              <a:cs typeface="Arial"/>
              <a:sym typeface="Arial"/>
            </a:endParaRPr>
          </a:p>
        </p:txBody>
      </p:sp>
      <p:sp>
        <p:nvSpPr>
          <p:cNvPr id="44" name="Google Shape;44;p6"/>
          <p:cNvSpPr txBox="1"/>
          <p:nvPr/>
        </p:nvSpPr>
        <p:spPr>
          <a:xfrm>
            <a:off x="8534400" y="6492875"/>
            <a:ext cx="457200" cy="365125"/>
          </a:xfrm>
          <a:prstGeom prst="rect">
            <a:avLst/>
          </a:prstGeom>
          <a:noFill/>
          <a:ln>
            <a:noFill/>
          </a:ln>
        </p:spPr>
        <p:txBody>
          <a:bodyPr spcFirstLastPara="1" wrap="square" lIns="91425" tIns="45700" rIns="91425" bIns="45700" anchor="t" anchorCtr="0">
            <a:noAutofit/>
          </a:bodyPr>
          <a:lstStyle/>
          <a:p>
            <a:pPr algn="r">
              <a:buClr>
                <a:srgbClr val="000000"/>
              </a:buClr>
              <a:buSzPts val="1400"/>
              <a:buFont typeface="Arial"/>
              <a:buNone/>
            </a:pPr>
            <a:fld id="{00000000-1234-1234-1234-123412341234}" type="slidenum">
              <a:rPr lang="en-US" sz="1400" kern="0">
                <a:solidFill>
                  <a:srgbClr val="606060"/>
                </a:solidFill>
                <a:ea typeface="Arial"/>
                <a:cs typeface="Arial"/>
                <a:sym typeface="Arial"/>
              </a:rPr>
              <a:pPr algn="r">
                <a:buClr>
                  <a:srgbClr val="000000"/>
                </a:buClr>
                <a:buSzPts val="1400"/>
                <a:buFont typeface="Arial"/>
                <a:buNone/>
              </a:pPr>
              <a:t>‹#›</a:t>
            </a:fld>
            <a:endParaRPr sz="1200" kern="0">
              <a:solidFill>
                <a:srgbClr val="606060"/>
              </a:solidFill>
              <a:ea typeface="Arial"/>
              <a:cs typeface="Arial"/>
              <a:sym typeface="Arial"/>
            </a:endParaRPr>
          </a:p>
        </p:txBody>
      </p:sp>
      <p:sp>
        <p:nvSpPr>
          <p:cNvPr id="45" name="Google Shape;45;p6"/>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24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6"/>
          <p:cNvSpPr txBox="1">
            <a:spLocks noGrp="1"/>
          </p:cNvSpPr>
          <p:nvPr>
            <p:ph type="body" idx="1"/>
          </p:nvPr>
        </p:nvSpPr>
        <p:spPr>
          <a:xfrm>
            <a:off x="457200" y="1295400"/>
            <a:ext cx="8229600" cy="4525963"/>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Clr>
                <a:schemeClr val="dk1"/>
              </a:buClr>
              <a:buSzPts val="3200"/>
              <a:buFont typeface="Arial"/>
              <a:buChar char="•"/>
              <a:defRPr>
                <a:solidFill>
                  <a:schemeClr val="dk1"/>
                </a:solidFill>
                <a:latin typeface="Arial"/>
                <a:ea typeface="Arial"/>
                <a:cs typeface="Arial"/>
                <a:sym typeface="Arial"/>
              </a:defRPr>
            </a:lvl1pPr>
            <a:lvl2pPr marL="914400" lvl="1" indent="-406400" algn="l">
              <a:lnSpc>
                <a:spcPct val="100000"/>
              </a:lnSpc>
              <a:spcBef>
                <a:spcPts val="560"/>
              </a:spcBef>
              <a:spcAft>
                <a:spcPts val="0"/>
              </a:spcAft>
              <a:buClr>
                <a:schemeClr val="dk1"/>
              </a:buClr>
              <a:buSzPts val="2800"/>
              <a:buFont typeface="Arial"/>
              <a:buChar char="•"/>
              <a:defRPr>
                <a:solidFill>
                  <a:schemeClr val="dk1"/>
                </a:solidFill>
                <a:latin typeface="Arial"/>
                <a:ea typeface="Arial"/>
                <a:cs typeface="Arial"/>
                <a:sym typeface="Arial"/>
              </a:defRPr>
            </a:lvl2pPr>
            <a:lvl3pPr marL="1371600" lvl="2" indent="-381000" algn="l">
              <a:lnSpc>
                <a:spcPct val="100000"/>
              </a:lnSpc>
              <a:spcBef>
                <a:spcPts val="480"/>
              </a:spcBef>
              <a:spcAft>
                <a:spcPts val="0"/>
              </a:spcAft>
              <a:buClr>
                <a:schemeClr val="dk1"/>
              </a:buClr>
              <a:buSzPts val="2400"/>
              <a:buFont typeface="Arial"/>
              <a:buChar char="•"/>
              <a:defRPr>
                <a:solidFill>
                  <a:schemeClr val="dk1"/>
                </a:solidFill>
                <a:latin typeface="Arial"/>
                <a:ea typeface="Arial"/>
                <a:cs typeface="Arial"/>
                <a:sym typeface="Arial"/>
              </a:defRPr>
            </a:lvl3pPr>
            <a:lvl4pPr marL="1828800" lvl="3" indent="-355600" algn="l">
              <a:lnSpc>
                <a:spcPct val="100000"/>
              </a:lnSpc>
              <a:spcBef>
                <a:spcPts val="400"/>
              </a:spcBef>
              <a:spcAft>
                <a:spcPts val="0"/>
              </a:spcAft>
              <a:buClr>
                <a:schemeClr val="dk1"/>
              </a:buClr>
              <a:buSzPts val="2000"/>
              <a:buFont typeface="Arial"/>
              <a:buChar char="•"/>
              <a:defRPr>
                <a:solidFill>
                  <a:schemeClr val="dk1"/>
                </a:solidFill>
                <a:latin typeface="Arial"/>
                <a:ea typeface="Arial"/>
                <a:cs typeface="Arial"/>
                <a:sym typeface="Arial"/>
              </a:defRPr>
            </a:lvl4pPr>
            <a:lvl5pPr marL="2286000" lvl="4" indent="-355600" algn="l">
              <a:lnSpc>
                <a:spcPct val="100000"/>
              </a:lnSpc>
              <a:spcBef>
                <a:spcPts val="400"/>
              </a:spcBef>
              <a:spcAft>
                <a:spcPts val="0"/>
              </a:spcAft>
              <a:buClr>
                <a:schemeClr val="dk1"/>
              </a:buClr>
              <a:buSzPts val="2000"/>
              <a:buFont typeface="Arial"/>
              <a:buChar char="•"/>
              <a:defRPr>
                <a:solidFill>
                  <a:schemeClr val="dk1"/>
                </a:solidFill>
                <a:latin typeface="Arial"/>
                <a:ea typeface="Arial"/>
                <a:cs typeface="Arial"/>
                <a:sym typeface="Aria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47" name="Google Shape;47;p6" descr="Clean Coalition Logo_no tagline_updated_slideshowedit_zf2 yellow_final2.pdf"/>
          <p:cNvPicPr preferRelativeResize="0"/>
          <p:nvPr/>
        </p:nvPicPr>
        <p:blipFill rotWithShape="1">
          <a:blip r:embed="rId2">
            <a:alphaModFix/>
          </a:blip>
          <a:srcRect/>
          <a:stretch/>
        </p:blipFill>
        <p:spPr>
          <a:xfrm>
            <a:off x="7531219" y="46181"/>
            <a:ext cx="1612783" cy="676656"/>
          </a:xfrm>
          <a:prstGeom prst="rect">
            <a:avLst/>
          </a:prstGeom>
          <a:noFill/>
          <a:ln>
            <a:noFill/>
          </a:ln>
        </p:spPr>
      </p:pic>
    </p:spTree>
    <p:extLst>
      <p:ext uri="{BB962C8B-B14F-4D97-AF65-F5344CB8AC3E}">
        <p14:creationId xmlns:p14="http://schemas.microsoft.com/office/powerpoint/2010/main" val="24227923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21_Title, Text and Chart">
  <p:cSld name="21_Title, Text and Chart">
    <p:spTree>
      <p:nvGrpSpPr>
        <p:cNvPr id="1" name="Shape 48"/>
        <p:cNvGrpSpPr/>
        <p:nvPr/>
      </p:nvGrpSpPr>
      <p:grpSpPr>
        <a:xfrm>
          <a:off x="0" y="0"/>
          <a:ext cx="0" cy="0"/>
          <a:chOff x="0" y="0"/>
          <a:chExt cx="0" cy="0"/>
        </a:xfrm>
      </p:grpSpPr>
      <p:sp>
        <p:nvSpPr>
          <p:cNvPr id="49" name="Google Shape;49;p7"/>
          <p:cNvSpPr/>
          <p:nvPr/>
        </p:nvSpPr>
        <p:spPr>
          <a:xfrm>
            <a:off x="0" y="6477000"/>
            <a:ext cx="9144000" cy="381000"/>
          </a:xfrm>
          <a:prstGeom prst="rect">
            <a:avLst/>
          </a:prstGeom>
          <a:solidFill>
            <a:srgbClr val="D8D8D8"/>
          </a:solidFill>
          <a:ln>
            <a:noFill/>
          </a:ln>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ea typeface="Arial"/>
              <a:cs typeface="Arial"/>
              <a:sym typeface="Arial"/>
            </a:endParaRPr>
          </a:p>
        </p:txBody>
      </p:sp>
      <p:sp>
        <p:nvSpPr>
          <p:cNvPr id="50" name="Google Shape;50;p7"/>
          <p:cNvSpPr/>
          <p:nvPr/>
        </p:nvSpPr>
        <p:spPr>
          <a:xfrm>
            <a:off x="0" y="0"/>
            <a:ext cx="7391400" cy="762000"/>
          </a:xfrm>
          <a:prstGeom prst="rect">
            <a:avLst/>
          </a:prstGeom>
          <a:solidFill>
            <a:srgbClr val="249CFF"/>
          </a:solidFill>
          <a:ln>
            <a:noFill/>
          </a:ln>
        </p:spPr>
        <p:txBody>
          <a:bodyPr spcFirstLastPara="1" wrap="square" lIns="91425" tIns="45700" rIns="91425" bIns="45700" anchor="ctr" anchorCtr="0">
            <a:noAutofit/>
          </a:bodyPr>
          <a:lstStyle/>
          <a:p>
            <a:pPr algn="ctr">
              <a:buClr>
                <a:srgbClr val="000000"/>
              </a:buClr>
              <a:buSzPts val="1800"/>
              <a:buFont typeface="Arial"/>
              <a:buNone/>
            </a:pPr>
            <a:r>
              <a:rPr lang="en-US" kern="0">
                <a:solidFill>
                  <a:srgbClr val="FFFFFF"/>
                </a:solidFill>
                <a:ea typeface="Arial"/>
                <a:cs typeface="Arial"/>
                <a:sym typeface="Arial"/>
              </a:rPr>
              <a:t> </a:t>
            </a:r>
            <a:endParaRPr sz="1400" kern="0">
              <a:solidFill>
                <a:srgbClr val="000000"/>
              </a:solidFill>
              <a:ea typeface="Arial"/>
              <a:cs typeface="Arial"/>
              <a:sym typeface="Arial"/>
            </a:endParaRPr>
          </a:p>
        </p:txBody>
      </p:sp>
      <p:sp>
        <p:nvSpPr>
          <p:cNvPr id="51" name="Google Shape;51;p7"/>
          <p:cNvSpPr txBox="1"/>
          <p:nvPr/>
        </p:nvSpPr>
        <p:spPr>
          <a:xfrm>
            <a:off x="8534400" y="6492875"/>
            <a:ext cx="457200" cy="365125"/>
          </a:xfrm>
          <a:prstGeom prst="rect">
            <a:avLst/>
          </a:prstGeom>
          <a:noFill/>
          <a:ln>
            <a:noFill/>
          </a:ln>
        </p:spPr>
        <p:txBody>
          <a:bodyPr spcFirstLastPara="1" wrap="square" lIns="91425" tIns="45700" rIns="91425" bIns="45700" anchor="t" anchorCtr="0">
            <a:noAutofit/>
          </a:bodyPr>
          <a:lstStyle/>
          <a:p>
            <a:pPr algn="r">
              <a:buClr>
                <a:srgbClr val="000000"/>
              </a:buClr>
              <a:buSzPts val="1400"/>
              <a:buFont typeface="Arial"/>
              <a:buNone/>
            </a:pPr>
            <a:fld id="{00000000-1234-1234-1234-123412341234}" type="slidenum">
              <a:rPr lang="en-US" sz="1400" kern="0">
                <a:solidFill>
                  <a:srgbClr val="606060"/>
                </a:solidFill>
                <a:ea typeface="Arial"/>
                <a:cs typeface="Arial"/>
                <a:sym typeface="Arial"/>
              </a:rPr>
              <a:pPr algn="r">
                <a:buClr>
                  <a:srgbClr val="000000"/>
                </a:buClr>
                <a:buSzPts val="1400"/>
                <a:buFont typeface="Arial"/>
                <a:buNone/>
              </a:pPr>
              <a:t>‹#›</a:t>
            </a:fld>
            <a:endParaRPr sz="1400" kern="0">
              <a:solidFill>
                <a:srgbClr val="606060"/>
              </a:solidFill>
              <a:ea typeface="Arial"/>
              <a:cs typeface="Arial"/>
              <a:sym typeface="Arial"/>
            </a:endParaRPr>
          </a:p>
        </p:txBody>
      </p:sp>
      <p:sp>
        <p:nvSpPr>
          <p:cNvPr id="52" name="Google Shape;52;p7"/>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24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7"/>
          <p:cNvSpPr txBox="1">
            <a:spLocks noGrp="1"/>
          </p:cNvSpPr>
          <p:nvPr>
            <p:ph type="body" idx="1"/>
          </p:nvPr>
        </p:nvSpPr>
        <p:spPr>
          <a:xfrm>
            <a:off x="457200" y="1295400"/>
            <a:ext cx="8229600" cy="4525963"/>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Clr>
                <a:schemeClr val="dk1"/>
              </a:buClr>
              <a:buSzPts val="3200"/>
              <a:buFont typeface="Arial"/>
              <a:buChar char="•"/>
              <a:defRPr>
                <a:solidFill>
                  <a:schemeClr val="dk1"/>
                </a:solidFill>
                <a:latin typeface="Arial"/>
                <a:ea typeface="Arial"/>
                <a:cs typeface="Arial"/>
                <a:sym typeface="Arial"/>
              </a:defRPr>
            </a:lvl1pPr>
            <a:lvl2pPr marL="914400" lvl="1" indent="-406400" algn="l">
              <a:lnSpc>
                <a:spcPct val="100000"/>
              </a:lnSpc>
              <a:spcBef>
                <a:spcPts val="560"/>
              </a:spcBef>
              <a:spcAft>
                <a:spcPts val="0"/>
              </a:spcAft>
              <a:buClr>
                <a:schemeClr val="dk1"/>
              </a:buClr>
              <a:buSzPts val="2800"/>
              <a:buFont typeface="Arial"/>
              <a:buChar char="•"/>
              <a:defRPr>
                <a:solidFill>
                  <a:schemeClr val="dk1"/>
                </a:solidFill>
                <a:latin typeface="Arial"/>
                <a:ea typeface="Arial"/>
                <a:cs typeface="Arial"/>
                <a:sym typeface="Arial"/>
              </a:defRPr>
            </a:lvl2pPr>
            <a:lvl3pPr marL="1371600" lvl="2" indent="-381000" algn="l">
              <a:lnSpc>
                <a:spcPct val="100000"/>
              </a:lnSpc>
              <a:spcBef>
                <a:spcPts val="480"/>
              </a:spcBef>
              <a:spcAft>
                <a:spcPts val="0"/>
              </a:spcAft>
              <a:buClr>
                <a:schemeClr val="dk1"/>
              </a:buClr>
              <a:buSzPts val="2400"/>
              <a:buFont typeface="Arial"/>
              <a:buChar char="•"/>
              <a:defRPr>
                <a:solidFill>
                  <a:schemeClr val="dk1"/>
                </a:solidFill>
                <a:latin typeface="Arial"/>
                <a:ea typeface="Arial"/>
                <a:cs typeface="Arial"/>
                <a:sym typeface="Arial"/>
              </a:defRPr>
            </a:lvl3pPr>
            <a:lvl4pPr marL="1828800" lvl="3" indent="-355600" algn="l">
              <a:lnSpc>
                <a:spcPct val="100000"/>
              </a:lnSpc>
              <a:spcBef>
                <a:spcPts val="400"/>
              </a:spcBef>
              <a:spcAft>
                <a:spcPts val="0"/>
              </a:spcAft>
              <a:buClr>
                <a:schemeClr val="dk1"/>
              </a:buClr>
              <a:buSzPts val="2000"/>
              <a:buFont typeface="Arial"/>
              <a:buChar char="•"/>
              <a:defRPr>
                <a:solidFill>
                  <a:schemeClr val="dk1"/>
                </a:solidFill>
                <a:latin typeface="Arial"/>
                <a:ea typeface="Arial"/>
                <a:cs typeface="Arial"/>
                <a:sym typeface="Arial"/>
              </a:defRPr>
            </a:lvl4pPr>
            <a:lvl5pPr marL="2286000" lvl="4" indent="-355600" algn="l">
              <a:lnSpc>
                <a:spcPct val="100000"/>
              </a:lnSpc>
              <a:spcBef>
                <a:spcPts val="400"/>
              </a:spcBef>
              <a:spcAft>
                <a:spcPts val="0"/>
              </a:spcAft>
              <a:buClr>
                <a:schemeClr val="dk1"/>
              </a:buClr>
              <a:buSzPts val="2000"/>
              <a:buFont typeface="Arial"/>
              <a:buChar char="•"/>
              <a:defRPr>
                <a:solidFill>
                  <a:schemeClr val="dk1"/>
                </a:solidFill>
                <a:latin typeface="Arial"/>
                <a:ea typeface="Arial"/>
                <a:cs typeface="Arial"/>
                <a:sym typeface="Aria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54" name="Google Shape;54;p7"/>
          <p:cNvSpPr txBox="1"/>
          <p:nvPr/>
        </p:nvSpPr>
        <p:spPr>
          <a:xfrm>
            <a:off x="0" y="6488113"/>
            <a:ext cx="8331200" cy="307777"/>
          </a:xfrm>
          <a:prstGeom prst="rect">
            <a:avLst/>
          </a:prstGeom>
          <a:noFill/>
          <a:ln>
            <a:noFill/>
          </a:ln>
        </p:spPr>
        <p:txBody>
          <a:bodyPr spcFirstLastPara="1" wrap="square" lIns="91425" tIns="45700" rIns="91425" bIns="45700" anchor="t" anchorCtr="0">
            <a:noAutofit/>
          </a:bodyPr>
          <a:lstStyle/>
          <a:p>
            <a:pPr>
              <a:buClr>
                <a:srgbClr val="000000"/>
              </a:buClr>
              <a:buSzPts val="1400"/>
              <a:buFont typeface="Arial"/>
              <a:buNone/>
            </a:pPr>
            <a:r>
              <a:rPr lang="en-US" sz="1400" kern="0">
                <a:solidFill>
                  <a:srgbClr val="606060"/>
                </a:solidFill>
                <a:ea typeface="Arial"/>
                <a:cs typeface="Arial"/>
                <a:sym typeface="Arial"/>
              </a:rPr>
              <a:t>Making Clean Local Energy Accessible Now						</a:t>
            </a:r>
            <a:endParaRPr sz="1400" kern="0">
              <a:solidFill>
                <a:srgbClr val="000000"/>
              </a:solidFill>
              <a:ea typeface="Arial"/>
              <a:cs typeface="Arial"/>
              <a:sym typeface="Arial"/>
            </a:endParaRPr>
          </a:p>
        </p:txBody>
      </p:sp>
      <p:pic>
        <p:nvPicPr>
          <p:cNvPr id="55" name="Google Shape;55;p7" descr="Clean Coalition Logo_no tagline_updated_slideshowedit_zf2 yellow_final2.pdf"/>
          <p:cNvPicPr preferRelativeResize="0"/>
          <p:nvPr/>
        </p:nvPicPr>
        <p:blipFill rotWithShape="1">
          <a:blip r:embed="rId2">
            <a:alphaModFix/>
          </a:blip>
          <a:srcRect/>
          <a:stretch/>
        </p:blipFill>
        <p:spPr>
          <a:xfrm>
            <a:off x="7531219" y="46181"/>
            <a:ext cx="1612783" cy="676656"/>
          </a:xfrm>
          <a:prstGeom prst="rect">
            <a:avLst/>
          </a:prstGeom>
          <a:noFill/>
          <a:ln>
            <a:noFill/>
          </a:ln>
        </p:spPr>
      </p:pic>
    </p:spTree>
    <p:extLst>
      <p:ext uri="{BB962C8B-B14F-4D97-AF65-F5344CB8AC3E}">
        <p14:creationId xmlns:p14="http://schemas.microsoft.com/office/powerpoint/2010/main" val="13683566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23_Title, Text and Chart">
  <p:cSld name="23_Title, Text and Chart">
    <p:spTree>
      <p:nvGrpSpPr>
        <p:cNvPr id="1" name="Shape 56"/>
        <p:cNvGrpSpPr/>
        <p:nvPr/>
      </p:nvGrpSpPr>
      <p:grpSpPr>
        <a:xfrm>
          <a:off x="0" y="0"/>
          <a:ext cx="0" cy="0"/>
          <a:chOff x="0" y="0"/>
          <a:chExt cx="0" cy="0"/>
        </a:xfrm>
      </p:grpSpPr>
      <p:sp>
        <p:nvSpPr>
          <p:cNvPr id="57" name="Google Shape;57;p8"/>
          <p:cNvSpPr/>
          <p:nvPr/>
        </p:nvSpPr>
        <p:spPr>
          <a:xfrm>
            <a:off x="0" y="6477000"/>
            <a:ext cx="9144000" cy="381000"/>
          </a:xfrm>
          <a:prstGeom prst="rect">
            <a:avLst/>
          </a:prstGeom>
          <a:solidFill>
            <a:srgbClr val="D8D8D8"/>
          </a:solidFill>
          <a:ln>
            <a:noFill/>
          </a:ln>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ea typeface="Arial"/>
              <a:cs typeface="Arial"/>
              <a:sym typeface="Arial"/>
            </a:endParaRPr>
          </a:p>
        </p:txBody>
      </p:sp>
      <p:sp>
        <p:nvSpPr>
          <p:cNvPr id="58" name="Google Shape;58;p8"/>
          <p:cNvSpPr txBox="1"/>
          <p:nvPr/>
        </p:nvSpPr>
        <p:spPr>
          <a:xfrm>
            <a:off x="0" y="6488113"/>
            <a:ext cx="4724400" cy="336550"/>
          </a:xfrm>
          <a:prstGeom prst="rect">
            <a:avLst/>
          </a:prstGeom>
          <a:noFill/>
          <a:ln>
            <a:noFill/>
          </a:ln>
        </p:spPr>
        <p:txBody>
          <a:bodyPr spcFirstLastPara="1" wrap="square" lIns="91425" tIns="45700" rIns="91425" bIns="45700" anchor="t" anchorCtr="0">
            <a:noAutofit/>
          </a:bodyPr>
          <a:lstStyle/>
          <a:p>
            <a:pPr>
              <a:buClr>
                <a:srgbClr val="000000"/>
              </a:buClr>
              <a:buSzPts val="1600"/>
              <a:buFont typeface="Arial"/>
              <a:buNone/>
            </a:pPr>
            <a:r>
              <a:rPr lang="en-US" sz="1600" kern="0">
                <a:solidFill>
                  <a:srgbClr val="595959"/>
                </a:solidFill>
                <a:ea typeface="Arial"/>
                <a:cs typeface="Arial"/>
                <a:sym typeface="Arial"/>
              </a:rPr>
              <a:t>Making Clean Local Energy Accessible Now</a:t>
            </a:r>
            <a:endParaRPr kern="0">
              <a:solidFill>
                <a:srgbClr val="595959"/>
              </a:solidFill>
              <a:ea typeface="Arial"/>
              <a:cs typeface="Arial"/>
              <a:sym typeface="Arial"/>
            </a:endParaRPr>
          </a:p>
        </p:txBody>
      </p:sp>
      <p:sp>
        <p:nvSpPr>
          <p:cNvPr id="59" name="Google Shape;59;p8"/>
          <p:cNvSpPr/>
          <p:nvPr/>
        </p:nvSpPr>
        <p:spPr>
          <a:xfrm>
            <a:off x="0" y="0"/>
            <a:ext cx="7391400" cy="762000"/>
          </a:xfrm>
          <a:prstGeom prst="rect">
            <a:avLst/>
          </a:prstGeom>
          <a:solidFill>
            <a:srgbClr val="249CFF"/>
          </a:solidFill>
          <a:ln>
            <a:noFill/>
          </a:ln>
        </p:spPr>
        <p:txBody>
          <a:bodyPr spcFirstLastPara="1" wrap="square" lIns="91425" tIns="45700" rIns="91425" bIns="45700" anchor="ctr" anchorCtr="0">
            <a:noAutofit/>
          </a:bodyPr>
          <a:lstStyle/>
          <a:p>
            <a:pPr algn="ctr">
              <a:buClr>
                <a:srgbClr val="000000"/>
              </a:buClr>
              <a:buSzPts val="1800"/>
              <a:buFont typeface="Arial"/>
              <a:buNone/>
            </a:pPr>
            <a:r>
              <a:rPr lang="en-US" kern="0">
                <a:solidFill>
                  <a:srgbClr val="FFFFFF"/>
                </a:solidFill>
                <a:ea typeface="Arial"/>
                <a:cs typeface="Arial"/>
                <a:sym typeface="Arial"/>
              </a:rPr>
              <a:t> </a:t>
            </a:r>
            <a:endParaRPr sz="1400" kern="0">
              <a:solidFill>
                <a:srgbClr val="000000"/>
              </a:solidFill>
              <a:ea typeface="Arial"/>
              <a:cs typeface="Arial"/>
              <a:sym typeface="Arial"/>
            </a:endParaRPr>
          </a:p>
        </p:txBody>
      </p:sp>
      <p:sp>
        <p:nvSpPr>
          <p:cNvPr id="60" name="Google Shape;60;p8"/>
          <p:cNvSpPr txBox="1"/>
          <p:nvPr/>
        </p:nvSpPr>
        <p:spPr>
          <a:xfrm>
            <a:off x="8534400" y="6492875"/>
            <a:ext cx="457200" cy="365125"/>
          </a:xfrm>
          <a:prstGeom prst="rect">
            <a:avLst/>
          </a:prstGeom>
          <a:noFill/>
          <a:ln>
            <a:noFill/>
          </a:ln>
        </p:spPr>
        <p:txBody>
          <a:bodyPr spcFirstLastPara="1" wrap="square" lIns="91425" tIns="45700" rIns="91425" bIns="45700" anchor="t" anchorCtr="0">
            <a:noAutofit/>
          </a:bodyPr>
          <a:lstStyle/>
          <a:p>
            <a:pPr algn="r">
              <a:buClr>
                <a:srgbClr val="000000"/>
              </a:buClr>
              <a:buSzPts val="1200"/>
              <a:buFont typeface="Arial"/>
              <a:buNone/>
            </a:pPr>
            <a:fld id="{00000000-1234-1234-1234-123412341234}" type="slidenum">
              <a:rPr lang="en-US" sz="1200" kern="0">
                <a:solidFill>
                  <a:srgbClr val="000000"/>
                </a:solidFill>
                <a:ea typeface="Arial"/>
                <a:cs typeface="Arial"/>
                <a:sym typeface="Arial"/>
              </a:rPr>
              <a:pPr algn="r">
                <a:buClr>
                  <a:srgbClr val="000000"/>
                </a:buClr>
                <a:buSzPts val="1200"/>
                <a:buFont typeface="Arial"/>
                <a:buNone/>
              </a:pPr>
              <a:t>‹#›</a:t>
            </a:fld>
            <a:endParaRPr sz="1200" kern="0">
              <a:solidFill>
                <a:srgbClr val="013D21"/>
              </a:solidFill>
              <a:ea typeface="Arial"/>
              <a:cs typeface="Arial"/>
              <a:sym typeface="Arial"/>
            </a:endParaRPr>
          </a:p>
        </p:txBody>
      </p:sp>
      <p:sp>
        <p:nvSpPr>
          <p:cNvPr id="61" name="Google Shape;61;p8"/>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24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8"/>
          <p:cNvSpPr txBox="1">
            <a:spLocks noGrp="1"/>
          </p:cNvSpPr>
          <p:nvPr>
            <p:ph type="body" idx="1"/>
          </p:nvPr>
        </p:nvSpPr>
        <p:spPr>
          <a:xfrm>
            <a:off x="457200" y="1295400"/>
            <a:ext cx="8229600" cy="4525963"/>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SzPts val="3200"/>
              <a:buFont typeface="Arial"/>
              <a:buChar char="•"/>
              <a:defRPr>
                <a:solidFill>
                  <a:srgbClr val="595959"/>
                </a:solidFill>
              </a:defRPr>
            </a:lvl1pPr>
            <a:lvl2pPr marL="914400" lvl="1" indent="-406400" algn="l">
              <a:lnSpc>
                <a:spcPct val="100000"/>
              </a:lnSpc>
              <a:spcBef>
                <a:spcPts val="560"/>
              </a:spcBef>
              <a:spcAft>
                <a:spcPts val="0"/>
              </a:spcAft>
              <a:buSzPts val="2800"/>
              <a:buFont typeface="Arial"/>
              <a:buChar char="•"/>
              <a:defRPr>
                <a:solidFill>
                  <a:srgbClr val="595959"/>
                </a:solidFill>
              </a:defRPr>
            </a:lvl2pPr>
            <a:lvl3pPr marL="1371600" lvl="2" indent="-381000" algn="l">
              <a:lnSpc>
                <a:spcPct val="100000"/>
              </a:lnSpc>
              <a:spcBef>
                <a:spcPts val="480"/>
              </a:spcBef>
              <a:spcAft>
                <a:spcPts val="0"/>
              </a:spcAft>
              <a:buSzPts val="2400"/>
              <a:buFont typeface="Arial"/>
              <a:buChar char="•"/>
              <a:defRPr>
                <a:solidFill>
                  <a:srgbClr val="595959"/>
                </a:solidFill>
              </a:defRPr>
            </a:lvl3pPr>
            <a:lvl4pPr marL="1828800" lvl="3" indent="-355600" algn="l">
              <a:lnSpc>
                <a:spcPct val="100000"/>
              </a:lnSpc>
              <a:spcBef>
                <a:spcPts val="400"/>
              </a:spcBef>
              <a:spcAft>
                <a:spcPts val="0"/>
              </a:spcAft>
              <a:buClr>
                <a:srgbClr val="595959"/>
              </a:buClr>
              <a:buSzPts val="2000"/>
              <a:buFont typeface="Arial"/>
              <a:buChar char="•"/>
              <a:defRPr>
                <a:solidFill>
                  <a:srgbClr val="595959"/>
                </a:solidFill>
              </a:defRPr>
            </a:lvl4pPr>
            <a:lvl5pPr marL="2286000" lvl="4" indent="-355600" algn="l">
              <a:lnSpc>
                <a:spcPct val="100000"/>
              </a:lnSpc>
              <a:spcBef>
                <a:spcPts val="400"/>
              </a:spcBef>
              <a:spcAft>
                <a:spcPts val="0"/>
              </a:spcAft>
              <a:buClr>
                <a:srgbClr val="595959"/>
              </a:buClr>
              <a:buSzPts val="2000"/>
              <a:buFont typeface="Arial"/>
              <a:buChar char="•"/>
              <a:defRPr>
                <a:solidFill>
                  <a:srgbClr val="595959"/>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63" name="Google Shape;63;p8" descr="Clean Coalition Logo_no tagline_updated_slideshowedit_zf2 yellow_final2.pdf"/>
          <p:cNvPicPr preferRelativeResize="0"/>
          <p:nvPr/>
        </p:nvPicPr>
        <p:blipFill rotWithShape="1">
          <a:blip r:embed="rId2">
            <a:alphaModFix/>
          </a:blip>
          <a:srcRect/>
          <a:stretch/>
        </p:blipFill>
        <p:spPr>
          <a:xfrm>
            <a:off x="7531217" y="46181"/>
            <a:ext cx="1612783" cy="676656"/>
          </a:xfrm>
          <a:prstGeom prst="rect">
            <a:avLst/>
          </a:prstGeom>
          <a:noFill/>
          <a:ln>
            <a:noFill/>
          </a:ln>
        </p:spPr>
      </p:pic>
    </p:spTree>
    <p:extLst>
      <p:ext uri="{BB962C8B-B14F-4D97-AF65-F5344CB8AC3E}">
        <p14:creationId xmlns:p14="http://schemas.microsoft.com/office/powerpoint/2010/main" val="376539976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4_Title, Text and Chart">
  <p:cSld name="4_Title, Text and Chart">
    <p:spTree>
      <p:nvGrpSpPr>
        <p:cNvPr id="1" name="Shape 64"/>
        <p:cNvGrpSpPr/>
        <p:nvPr/>
      </p:nvGrpSpPr>
      <p:grpSpPr>
        <a:xfrm>
          <a:off x="0" y="0"/>
          <a:ext cx="0" cy="0"/>
          <a:chOff x="0" y="0"/>
          <a:chExt cx="0" cy="0"/>
        </a:xfrm>
      </p:grpSpPr>
      <p:sp>
        <p:nvSpPr>
          <p:cNvPr id="65" name="Google Shape;65;p9"/>
          <p:cNvSpPr/>
          <p:nvPr/>
        </p:nvSpPr>
        <p:spPr>
          <a:xfrm>
            <a:off x="0" y="6477000"/>
            <a:ext cx="9144000" cy="381000"/>
          </a:xfrm>
          <a:prstGeom prst="rect">
            <a:avLst/>
          </a:prstGeom>
          <a:solidFill>
            <a:srgbClr val="D8D8D8"/>
          </a:solidFill>
          <a:ln>
            <a:noFill/>
          </a:ln>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ea typeface="Arial"/>
              <a:cs typeface="Arial"/>
              <a:sym typeface="Arial"/>
            </a:endParaRPr>
          </a:p>
        </p:txBody>
      </p:sp>
      <p:sp>
        <p:nvSpPr>
          <p:cNvPr id="66" name="Google Shape;66;p9"/>
          <p:cNvSpPr txBox="1"/>
          <p:nvPr/>
        </p:nvSpPr>
        <p:spPr>
          <a:xfrm>
            <a:off x="0" y="6488113"/>
            <a:ext cx="4724400" cy="336550"/>
          </a:xfrm>
          <a:prstGeom prst="rect">
            <a:avLst/>
          </a:prstGeom>
          <a:noFill/>
          <a:ln>
            <a:noFill/>
          </a:ln>
        </p:spPr>
        <p:txBody>
          <a:bodyPr spcFirstLastPara="1" wrap="square" lIns="91425" tIns="45700" rIns="91425" bIns="45700" anchor="t" anchorCtr="0">
            <a:noAutofit/>
          </a:bodyPr>
          <a:lstStyle/>
          <a:p>
            <a:pPr>
              <a:buClr>
                <a:srgbClr val="000000"/>
              </a:buClr>
              <a:buSzPts val="1600"/>
              <a:buFont typeface="Arial"/>
              <a:buNone/>
            </a:pPr>
            <a:r>
              <a:rPr lang="en-US" sz="1600" kern="0">
                <a:solidFill>
                  <a:srgbClr val="595959"/>
                </a:solidFill>
                <a:ea typeface="Arial"/>
                <a:cs typeface="Arial"/>
                <a:sym typeface="Arial"/>
              </a:rPr>
              <a:t>Making Clean Local Energy Accessible Now</a:t>
            </a:r>
            <a:endParaRPr kern="0">
              <a:solidFill>
                <a:srgbClr val="595959"/>
              </a:solidFill>
              <a:ea typeface="Arial"/>
              <a:cs typeface="Arial"/>
              <a:sym typeface="Arial"/>
            </a:endParaRPr>
          </a:p>
        </p:txBody>
      </p:sp>
      <p:sp>
        <p:nvSpPr>
          <p:cNvPr id="67" name="Google Shape;67;p9"/>
          <p:cNvSpPr/>
          <p:nvPr/>
        </p:nvSpPr>
        <p:spPr>
          <a:xfrm>
            <a:off x="0" y="0"/>
            <a:ext cx="7391400" cy="762000"/>
          </a:xfrm>
          <a:prstGeom prst="rect">
            <a:avLst/>
          </a:prstGeom>
          <a:solidFill>
            <a:srgbClr val="249CFF"/>
          </a:solidFill>
          <a:ln>
            <a:noFill/>
          </a:ln>
        </p:spPr>
        <p:txBody>
          <a:bodyPr spcFirstLastPara="1" wrap="square" lIns="91425" tIns="45700" rIns="91425" bIns="45700" anchor="ctr" anchorCtr="0">
            <a:noAutofit/>
          </a:bodyPr>
          <a:lstStyle/>
          <a:p>
            <a:pPr algn="ctr">
              <a:buClr>
                <a:srgbClr val="000000"/>
              </a:buClr>
              <a:buSzPts val="1800"/>
              <a:buFont typeface="Arial"/>
              <a:buNone/>
            </a:pPr>
            <a:r>
              <a:rPr lang="en-US" kern="0">
                <a:solidFill>
                  <a:srgbClr val="FFFFFF"/>
                </a:solidFill>
                <a:ea typeface="Arial"/>
                <a:cs typeface="Arial"/>
                <a:sym typeface="Arial"/>
              </a:rPr>
              <a:t> </a:t>
            </a:r>
            <a:endParaRPr sz="1400" kern="0">
              <a:solidFill>
                <a:srgbClr val="000000"/>
              </a:solidFill>
              <a:ea typeface="Arial"/>
              <a:cs typeface="Arial"/>
              <a:sym typeface="Arial"/>
            </a:endParaRPr>
          </a:p>
        </p:txBody>
      </p:sp>
      <p:sp>
        <p:nvSpPr>
          <p:cNvPr id="68" name="Google Shape;68;p9"/>
          <p:cNvSpPr txBox="1"/>
          <p:nvPr/>
        </p:nvSpPr>
        <p:spPr>
          <a:xfrm>
            <a:off x="8534400" y="6492875"/>
            <a:ext cx="457200" cy="365125"/>
          </a:xfrm>
          <a:prstGeom prst="rect">
            <a:avLst/>
          </a:prstGeom>
          <a:noFill/>
          <a:ln>
            <a:noFill/>
          </a:ln>
        </p:spPr>
        <p:txBody>
          <a:bodyPr spcFirstLastPara="1" wrap="square" lIns="91425" tIns="45700" rIns="91425" bIns="45700" anchor="t" anchorCtr="0">
            <a:noAutofit/>
          </a:bodyPr>
          <a:lstStyle/>
          <a:p>
            <a:pPr algn="r">
              <a:buClr>
                <a:srgbClr val="000000"/>
              </a:buClr>
              <a:buSzPts val="1200"/>
              <a:buFont typeface="Arial"/>
              <a:buNone/>
            </a:pPr>
            <a:fld id="{00000000-1234-1234-1234-123412341234}" type="slidenum">
              <a:rPr lang="en-US" sz="1200" kern="0">
                <a:solidFill>
                  <a:srgbClr val="000000"/>
                </a:solidFill>
                <a:ea typeface="Arial"/>
                <a:cs typeface="Arial"/>
                <a:sym typeface="Arial"/>
              </a:rPr>
              <a:pPr algn="r">
                <a:buClr>
                  <a:srgbClr val="000000"/>
                </a:buClr>
                <a:buSzPts val="1200"/>
                <a:buFont typeface="Arial"/>
                <a:buNone/>
              </a:pPr>
              <a:t>‹#›</a:t>
            </a:fld>
            <a:endParaRPr sz="1200" kern="0">
              <a:solidFill>
                <a:srgbClr val="013D21"/>
              </a:solidFill>
              <a:ea typeface="Arial"/>
              <a:cs typeface="Arial"/>
              <a:sym typeface="Arial"/>
            </a:endParaRPr>
          </a:p>
        </p:txBody>
      </p:sp>
      <p:sp>
        <p:nvSpPr>
          <p:cNvPr id="69" name="Google Shape;69;p9"/>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24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9"/>
          <p:cNvSpPr txBox="1">
            <a:spLocks noGrp="1"/>
          </p:cNvSpPr>
          <p:nvPr>
            <p:ph type="body" idx="1"/>
          </p:nvPr>
        </p:nvSpPr>
        <p:spPr>
          <a:xfrm>
            <a:off x="457200" y="1295400"/>
            <a:ext cx="8229600" cy="4525963"/>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Clr>
                <a:schemeClr val="dk1"/>
              </a:buClr>
              <a:buSzPts val="3200"/>
              <a:buFont typeface="Arial"/>
              <a:buChar char="•"/>
              <a:defRPr>
                <a:solidFill>
                  <a:schemeClr val="dk1"/>
                </a:solidFill>
              </a:defRPr>
            </a:lvl1pPr>
            <a:lvl2pPr marL="914400" lvl="1" indent="-406400" algn="l">
              <a:lnSpc>
                <a:spcPct val="100000"/>
              </a:lnSpc>
              <a:spcBef>
                <a:spcPts val="560"/>
              </a:spcBef>
              <a:spcAft>
                <a:spcPts val="0"/>
              </a:spcAft>
              <a:buClr>
                <a:schemeClr val="dk1"/>
              </a:buClr>
              <a:buSzPts val="2800"/>
              <a:buFont typeface="Arial"/>
              <a:buChar char="•"/>
              <a:defRPr>
                <a:solidFill>
                  <a:schemeClr val="dk1"/>
                </a:solidFill>
              </a:defRPr>
            </a:lvl2pPr>
            <a:lvl3pPr marL="1371600" lvl="2" indent="-381000" algn="l">
              <a:lnSpc>
                <a:spcPct val="100000"/>
              </a:lnSpc>
              <a:spcBef>
                <a:spcPts val="480"/>
              </a:spcBef>
              <a:spcAft>
                <a:spcPts val="0"/>
              </a:spcAft>
              <a:buClr>
                <a:schemeClr val="dk1"/>
              </a:buClr>
              <a:buSzPts val="2400"/>
              <a:buFont typeface="Arial"/>
              <a:buChar char="•"/>
              <a:defRPr>
                <a:solidFill>
                  <a:schemeClr val="dk1"/>
                </a:solidFill>
              </a:defRPr>
            </a:lvl3pPr>
            <a:lvl4pPr marL="1828800" lvl="3" indent="-355600" algn="l">
              <a:lnSpc>
                <a:spcPct val="100000"/>
              </a:lnSpc>
              <a:spcBef>
                <a:spcPts val="400"/>
              </a:spcBef>
              <a:spcAft>
                <a:spcPts val="0"/>
              </a:spcAft>
              <a:buClr>
                <a:schemeClr val="dk1"/>
              </a:buClr>
              <a:buSzPts val="2000"/>
              <a:buFont typeface="Arial"/>
              <a:buChar char="•"/>
              <a:defRPr>
                <a:solidFill>
                  <a:schemeClr val="dk1"/>
                </a:solidFill>
              </a:defRPr>
            </a:lvl4pPr>
            <a:lvl5pPr marL="2286000" lvl="4" indent="-355600" algn="l">
              <a:lnSpc>
                <a:spcPct val="100000"/>
              </a:lnSpc>
              <a:spcBef>
                <a:spcPts val="400"/>
              </a:spcBef>
              <a:spcAft>
                <a:spcPts val="0"/>
              </a:spcAft>
              <a:buClr>
                <a:schemeClr val="dk1"/>
              </a:buClr>
              <a:buSzPts val="2000"/>
              <a:buFont typeface="Arial"/>
              <a:buChar char="•"/>
              <a:defRPr>
                <a:solidFill>
                  <a:schemeClr val="dk1"/>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71" name="Google Shape;71;p9" descr="Clean Coalition Logo_no tagline_updated_slideshowedit_zf2 yellow_final2.pdf"/>
          <p:cNvPicPr preferRelativeResize="0"/>
          <p:nvPr/>
        </p:nvPicPr>
        <p:blipFill rotWithShape="1">
          <a:blip r:embed="rId2">
            <a:alphaModFix/>
          </a:blip>
          <a:srcRect/>
          <a:stretch/>
        </p:blipFill>
        <p:spPr>
          <a:xfrm>
            <a:off x="7531217" y="46181"/>
            <a:ext cx="1612783" cy="676656"/>
          </a:xfrm>
          <a:prstGeom prst="rect">
            <a:avLst/>
          </a:prstGeom>
          <a:noFill/>
          <a:ln>
            <a:noFill/>
          </a:ln>
        </p:spPr>
      </p:pic>
    </p:spTree>
    <p:extLst>
      <p:ext uri="{BB962C8B-B14F-4D97-AF65-F5344CB8AC3E}">
        <p14:creationId xmlns:p14="http://schemas.microsoft.com/office/powerpoint/2010/main" val="23457648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046DE24-DF56-44A3-95BA-FBC80DDA80F9}" type="datetimeFigureOut">
              <a:rPr lang="en-US" smtClean="0"/>
              <a:t>10/15/2019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4895232-9E3A-4311-BB49-6AFBA158C8C1}" type="slidenum">
              <a:rPr lang="en-US" smtClean="0"/>
              <a:t>‹#›</a:t>
            </a:fld>
            <a:endParaRPr lang="en-US"/>
          </a:p>
        </p:txBody>
      </p:sp>
    </p:spTree>
    <p:extLst>
      <p:ext uri="{BB962C8B-B14F-4D97-AF65-F5344CB8AC3E}">
        <p14:creationId xmlns:p14="http://schemas.microsoft.com/office/powerpoint/2010/main" val="207640209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1_Title Slide" type="title">
  <p:cSld name="1_Title Slide">
    <p:spTree>
      <p:nvGrpSpPr>
        <p:cNvPr id="1" name="Shape 12"/>
        <p:cNvGrpSpPr/>
        <p:nvPr/>
      </p:nvGrpSpPr>
      <p:grpSpPr>
        <a:xfrm>
          <a:off x="0" y="0"/>
          <a:ext cx="0" cy="0"/>
          <a:chOff x="0" y="0"/>
          <a:chExt cx="0" cy="0"/>
        </a:xfrm>
      </p:grpSpPr>
      <p:sp>
        <p:nvSpPr>
          <p:cNvPr id="13" name="Google Shape;13;p2"/>
          <p:cNvSpPr/>
          <p:nvPr/>
        </p:nvSpPr>
        <p:spPr>
          <a:xfrm>
            <a:off x="0" y="3124200"/>
            <a:ext cx="9144000" cy="3352800"/>
          </a:xfrm>
          <a:prstGeom prst="rect">
            <a:avLst/>
          </a:prstGeom>
          <a:solidFill>
            <a:srgbClr val="249CF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ea typeface="Arial"/>
              <a:cs typeface="Arial"/>
              <a:sym typeface="Arial"/>
            </a:endParaRPr>
          </a:p>
        </p:txBody>
      </p:sp>
      <p:sp>
        <p:nvSpPr>
          <p:cNvPr id="14" name="Google Shape;14;p2"/>
          <p:cNvSpPr/>
          <p:nvPr/>
        </p:nvSpPr>
        <p:spPr>
          <a:xfrm>
            <a:off x="0" y="6477000"/>
            <a:ext cx="9144000" cy="381000"/>
          </a:xfrm>
          <a:prstGeom prst="rect">
            <a:avLst/>
          </a:prstGeom>
          <a:solidFill>
            <a:srgbClr val="D8D8D8"/>
          </a:solidFill>
          <a:ln>
            <a:noFill/>
          </a:ln>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ea typeface="Arial"/>
              <a:cs typeface="Arial"/>
              <a:sym typeface="Arial"/>
            </a:endParaRPr>
          </a:p>
        </p:txBody>
      </p:sp>
      <p:sp>
        <p:nvSpPr>
          <p:cNvPr id="15" name="Google Shape;15;p2"/>
          <p:cNvSpPr txBox="1"/>
          <p:nvPr/>
        </p:nvSpPr>
        <p:spPr>
          <a:xfrm>
            <a:off x="0" y="6488113"/>
            <a:ext cx="5562600" cy="307777"/>
          </a:xfrm>
          <a:prstGeom prst="rect">
            <a:avLst/>
          </a:prstGeom>
          <a:noFill/>
          <a:ln>
            <a:noFill/>
          </a:ln>
        </p:spPr>
        <p:txBody>
          <a:bodyPr spcFirstLastPara="1" wrap="square" lIns="91425" tIns="45700" rIns="91425" bIns="45700" anchor="t" anchorCtr="0">
            <a:noAutofit/>
          </a:bodyPr>
          <a:lstStyle/>
          <a:p>
            <a:pPr>
              <a:buClr>
                <a:srgbClr val="000000"/>
              </a:buClr>
              <a:buSzPts val="1400"/>
              <a:buFont typeface="Arial"/>
              <a:buNone/>
            </a:pPr>
            <a:r>
              <a:rPr lang="en-US" sz="1400" kern="0">
                <a:solidFill>
                  <a:srgbClr val="606060"/>
                </a:solidFill>
                <a:ea typeface="Arial"/>
                <a:cs typeface="Arial"/>
                <a:sym typeface="Arial"/>
              </a:rPr>
              <a:t>Making Clean Local Energy Accessible Now</a:t>
            </a:r>
            <a:endParaRPr sz="1400" kern="0">
              <a:solidFill>
                <a:srgbClr val="000000"/>
              </a:solidFill>
              <a:ea typeface="Arial"/>
              <a:cs typeface="Arial"/>
              <a:sym typeface="Arial"/>
            </a:endParaRPr>
          </a:p>
        </p:txBody>
      </p:sp>
      <p:sp>
        <p:nvSpPr>
          <p:cNvPr id="16" name="Google Shape;16;p2"/>
          <p:cNvSpPr txBox="1">
            <a:spLocks noGrp="1"/>
          </p:cNvSpPr>
          <p:nvPr>
            <p:ph type="subTitle" idx="1"/>
          </p:nvPr>
        </p:nvSpPr>
        <p:spPr>
          <a:xfrm>
            <a:off x="990600" y="5300663"/>
            <a:ext cx="7161213" cy="841375"/>
          </a:xfrm>
          <a:prstGeom prst="rect">
            <a:avLst/>
          </a:prstGeom>
          <a:noFill/>
          <a:ln>
            <a:noFill/>
          </a:ln>
        </p:spPr>
        <p:txBody>
          <a:bodyPr spcFirstLastPara="1" wrap="square" lIns="91425" tIns="45700" rIns="91425" bIns="45700" anchor="t" anchorCtr="0">
            <a:noAutofit/>
          </a:bodyPr>
          <a:lstStyle>
            <a:lvl1pPr lvl="0" algn="ctr">
              <a:lnSpc>
                <a:spcPct val="100000"/>
              </a:lnSpc>
              <a:spcBef>
                <a:spcPts val="480"/>
              </a:spcBef>
              <a:spcAft>
                <a:spcPts val="0"/>
              </a:spcAft>
              <a:buSzPts val="2400"/>
              <a:buFont typeface="Arial"/>
              <a:buNone/>
              <a:defRPr sz="2400">
                <a:solidFill>
                  <a:schemeClr val="dk1"/>
                </a:solidFill>
              </a:defRPr>
            </a:lvl1pPr>
            <a:lvl2pPr lvl="1" algn="l">
              <a:lnSpc>
                <a:spcPct val="100000"/>
              </a:lnSpc>
              <a:spcBef>
                <a:spcPts val="360"/>
              </a:spcBef>
              <a:spcAft>
                <a:spcPts val="0"/>
              </a:spcAft>
              <a:buSzPts val="1800"/>
              <a:buChar char="•"/>
              <a:defRPr/>
            </a:lvl2pPr>
            <a:lvl3pPr lvl="2" algn="l">
              <a:lnSpc>
                <a:spcPct val="100000"/>
              </a:lnSpc>
              <a:spcBef>
                <a:spcPts val="360"/>
              </a:spcBef>
              <a:spcAft>
                <a:spcPts val="0"/>
              </a:spcAft>
              <a:buSzPts val="1800"/>
              <a:buChar char="•"/>
              <a:defRPr/>
            </a:lvl3pPr>
            <a:lvl4pPr lvl="3" algn="l">
              <a:lnSpc>
                <a:spcPct val="100000"/>
              </a:lnSpc>
              <a:spcBef>
                <a:spcPts val="360"/>
              </a:spcBef>
              <a:spcAft>
                <a:spcPts val="0"/>
              </a:spcAft>
              <a:buClr>
                <a:srgbClr val="595959"/>
              </a:buClr>
              <a:buSzPts val="1800"/>
              <a:buChar char="•"/>
              <a:defRPr/>
            </a:lvl4pPr>
            <a:lvl5pPr lvl="4" algn="l">
              <a:lnSpc>
                <a:spcPct val="100000"/>
              </a:lnSpc>
              <a:spcBef>
                <a:spcPts val="360"/>
              </a:spcBef>
              <a:spcAft>
                <a:spcPts val="0"/>
              </a:spcAft>
              <a:buClr>
                <a:srgbClr val="595959"/>
              </a:buClr>
              <a:buSzPts val="1800"/>
              <a:buChar char="•"/>
              <a:defRPr/>
            </a:lvl5pPr>
            <a:lvl6pPr lvl="5" algn="l">
              <a:lnSpc>
                <a:spcPct val="100000"/>
              </a:lnSpc>
              <a:spcBef>
                <a:spcPts val="360"/>
              </a:spcBef>
              <a:spcAft>
                <a:spcPts val="0"/>
              </a:spcAft>
              <a:buClr>
                <a:schemeClr val="dk1"/>
              </a:buClr>
              <a:buSzPts val="1800"/>
              <a:buChar char="•"/>
              <a:defRPr/>
            </a:lvl6pPr>
            <a:lvl7pPr lvl="6" algn="l">
              <a:lnSpc>
                <a:spcPct val="100000"/>
              </a:lnSpc>
              <a:spcBef>
                <a:spcPts val="360"/>
              </a:spcBef>
              <a:spcAft>
                <a:spcPts val="0"/>
              </a:spcAft>
              <a:buClr>
                <a:schemeClr val="dk1"/>
              </a:buClr>
              <a:buSzPts val="1800"/>
              <a:buChar char="•"/>
              <a:defRPr/>
            </a:lvl7pPr>
            <a:lvl8pPr lvl="7" algn="l">
              <a:lnSpc>
                <a:spcPct val="100000"/>
              </a:lnSpc>
              <a:spcBef>
                <a:spcPts val="360"/>
              </a:spcBef>
              <a:spcAft>
                <a:spcPts val="0"/>
              </a:spcAft>
              <a:buClr>
                <a:schemeClr val="dk1"/>
              </a:buClr>
              <a:buSzPts val="1800"/>
              <a:buChar char="•"/>
              <a:defRPr/>
            </a:lvl8pPr>
            <a:lvl9pPr lvl="8" algn="l">
              <a:lnSpc>
                <a:spcPct val="100000"/>
              </a:lnSpc>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57408946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19_Title, Text and Chart">
  <p:cSld name="19_Title, Text and Chart">
    <p:spTree>
      <p:nvGrpSpPr>
        <p:cNvPr id="1" name="Shape 17"/>
        <p:cNvGrpSpPr/>
        <p:nvPr/>
      </p:nvGrpSpPr>
      <p:grpSpPr>
        <a:xfrm>
          <a:off x="0" y="0"/>
          <a:ext cx="0" cy="0"/>
          <a:chOff x="0" y="0"/>
          <a:chExt cx="0" cy="0"/>
        </a:xfrm>
      </p:grpSpPr>
      <p:sp>
        <p:nvSpPr>
          <p:cNvPr id="18" name="Google Shape;18;p3"/>
          <p:cNvSpPr/>
          <p:nvPr/>
        </p:nvSpPr>
        <p:spPr>
          <a:xfrm>
            <a:off x="0" y="6477000"/>
            <a:ext cx="9144000" cy="381000"/>
          </a:xfrm>
          <a:prstGeom prst="rect">
            <a:avLst/>
          </a:prstGeom>
          <a:solidFill>
            <a:srgbClr val="D8D8D8"/>
          </a:solidFill>
          <a:ln>
            <a:noFill/>
          </a:ln>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ea typeface="Arial"/>
              <a:cs typeface="Arial"/>
              <a:sym typeface="Arial"/>
            </a:endParaRPr>
          </a:p>
        </p:txBody>
      </p:sp>
      <p:sp>
        <p:nvSpPr>
          <p:cNvPr id="19" name="Google Shape;19;p3"/>
          <p:cNvSpPr/>
          <p:nvPr/>
        </p:nvSpPr>
        <p:spPr>
          <a:xfrm>
            <a:off x="0" y="0"/>
            <a:ext cx="7391400" cy="762000"/>
          </a:xfrm>
          <a:prstGeom prst="rect">
            <a:avLst/>
          </a:prstGeom>
          <a:solidFill>
            <a:srgbClr val="249CFF"/>
          </a:solidFill>
          <a:ln>
            <a:noFill/>
          </a:ln>
        </p:spPr>
        <p:txBody>
          <a:bodyPr spcFirstLastPara="1" wrap="square" lIns="91425" tIns="45700" rIns="91425" bIns="45700" anchor="ctr" anchorCtr="0">
            <a:noAutofit/>
          </a:bodyPr>
          <a:lstStyle/>
          <a:p>
            <a:pPr algn="ctr">
              <a:buClr>
                <a:srgbClr val="000000"/>
              </a:buClr>
              <a:buSzPts val="1800"/>
              <a:buFont typeface="Arial"/>
              <a:buNone/>
            </a:pPr>
            <a:r>
              <a:rPr lang="en-US" kern="0">
                <a:solidFill>
                  <a:srgbClr val="FFFFFF"/>
                </a:solidFill>
                <a:ea typeface="Arial"/>
                <a:cs typeface="Arial"/>
                <a:sym typeface="Arial"/>
              </a:rPr>
              <a:t> </a:t>
            </a:r>
            <a:endParaRPr sz="1400" kern="0">
              <a:solidFill>
                <a:srgbClr val="000000"/>
              </a:solidFill>
              <a:ea typeface="Arial"/>
              <a:cs typeface="Arial"/>
              <a:sym typeface="Arial"/>
            </a:endParaRPr>
          </a:p>
        </p:txBody>
      </p:sp>
      <p:sp>
        <p:nvSpPr>
          <p:cNvPr id="20" name="Google Shape;20;p3"/>
          <p:cNvSpPr txBox="1"/>
          <p:nvPr/>
        </p:nvSpPr>
        <p:spPr>
          <a:xfrm>
            <a:off x="8534400" y="6492875"/>
            <a:ext cx="457200" cy="365125"/>
          </a:xfrm>
          <a:prstGeom prst="rect">
            <a:avLst/>
          </a:prstGeom>
          <a:noFill/>
          <a:ln>
            <a:noFill/>
          </a:ln>
        </p:spPr>
        <p:txBody>
          <a:bodyPr spcFirstLastPara="1" wrap="square" lIns="91425" tIns="45700" rIns="91425" bIns="45700" anchor="t" anchorCtr="0">
            <a:noAutofit/>
          </a:bodyPr>
          <a:lstStyle/>
          <a:p>
            <a:pPr algn="r">
              <a:buClr>
                <a:srgbClr val="000000"/>
              </a:buClr>
              <a:buSzPts val="1400"/>
              <a:buFont typeface="Arial"/>
              <a:buNone/>
            </a:pPr>
            <a:fld id="{00000000-1234-1234-1234-123412341234}" type="slidenum">
              <a:rPr lang="en-US" sz="1400" kern="0">
                <a:solidFill>
                  <a:srgbClr val="606060"/>
                </a:solidFill>
                <a:ea typeface="Arial"/>
                <a:cs typeface="Arial"/>
                <a:sym typeface="Arial"/>
              </a:rPr>
              <a:pPr algn="r">
                <a:buClr>
                  <a:srgbClr val="000000"/>
                </a:buClr>
                <a:buSzPts val="1400"/>
                <a:buFont typeface="Arial"/>
                <a:buNone/>
              </a:pPr>
              <a:t>‹#›</a:t>
            </a:fld>
            <a:endParaRPr sz="1400" kern="0">
              <a:solidFill>
                <a:srgbClr val="606060"/>
              </a:solidFill>
              <a:ea typeface="Arial"/>
              <a:cs typeface="Arial"/>
              <a:sym typeface="Arial"/>
            </a:endParaRPr>
          </a:p>
        </p:txBody>
      </p:sp>
      <p:sp>
        <p:nvSpPr>
          <p:cNvPr id="21" name="Google Shape;21;p3"/>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24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3"/>
          <p:cNvSpPr txBox="1">
            <a:spLocks noGrp="1"/>
          </p:cNvSpPr>
          <p:nvPr>
            <p:ph type="body" idx="1"/>
          </p:nvPr>
        </p:nvSpPr>
        <p:spPr>
          <a:xfrm>
            <a:off x="457200" y="1295400"/>
            <a:ext cx="8229600" cy="4525963"/>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Clr>
                <a:schemeClr val="dk1"/>
              </a:buClr>
              <a:buSzPts val="3200"/>
              <a:buFont typeface="Arial"/>
              <a:buChar char="•"/>
              <a:defRPr>
                <a:solidFill>
                  <a:schemeClr val="dk1"/>
                </a:solidFill>
                <a:latin typeface="Arial"/>
                <a:ea typeface="Arial"/>
                <a:cs typeface="Arial"/>
                <a:sym typeface="Arial"/>
              </a:defRPr>
            </a:lvl1pPr>
            <a:lvl2pPr marL="914400" lvl="1" indent="-406400" algn="l">
              <a:lnSpc>
                <a:spcPct val="100000"/>
              </a:lnSpc>
              <a:spcBef>
                <a:spcPts val="560"/>
              </a:spcBef>
              <a:spcAft>
                <a:spcPts val="0"/>
              </a:spcAft>
              <a:buClr>
                <a:schemeClr val="dk1"/>
              </a:buClr>
              <a:buSzPts val="2800"/>
              <a:buFont typeface="Arial"/>
              <a:buChar char="•"/>
              <a:defRPr>
                <a:solidFill>
                  <a:schemeClr val="dk1"/>
                </a:solidFill>
                <a:latin typeface="Arial"/>
                <a:ea typeface="Arial"/>
                <a:cs typeface="Arial"/>
                <a:sym typeface="Arial"/>
              </a:defRPr>
            </a:lvl2pPr>
            <a:lvl3pPr marL="1371600" lvl="2" indent="-381000" algn="l">
              <a:lnSpc>
                <a:spcPct val="100000"/>
              </a:lnSpc>
              <a:spcBef>
                <a:spcPts val="480"/>
              </a:spcBef>
              <a:spcAft>
                <a:spcPts val="0"/>
              </a:spcAft>
              <a:buClr>
                <a:schemeClr val="dk1"/>
              </a:buClr>
              <a:buSzPts val="2400"/>
              <a:buFont typeface="Arial"/>
              <a:buChar char="•"/>
              <a:defRPr>
                <a:solidFill>
                  <a:schemeClr val="dk1"/>
                </a:solidFill>
                <a:latin typeface="Arial"/>
                <a:ea typeface="Arial"/>
                <a:cs typeface="Arial"/>
                <a:sym typeface="Arial"/>
              </a:defRPr>
            </a:lvl3pPr>
            <a:lvl4pPr marL="1828800" lvl="3" indent="-355600" algn="l">
              <a:lnSpc>
                <a:spcPct val="100000"/>
              </a:lnSpc>
              <a:spcBef>
                <a:spcPts val="400"/>
              </a:spcBef>
              <a:spcAft>
                <a:spcPts val="0"/>
              </a:spcAft>
              <a:buClr>
                <a:schemeClr val="dk1"/>
              </a:buClr>
              <a:buSzPts val="2000"/>
              <a:buFont typeface="Arial"/>
              <a:buChar char="•"/>
              <a:defRPr>
                <a:solidFill>
                  <a:schemeClr val="dk1"/>
                </a:solidFill>
                <a:latin typeface="Arial"/>
                <a:ea typeface="Arial"/>
                <a:cs typeface="Arial"/>
                <a:sym typeface="Arial"/>
              </a:defRPr>
            </a:lvl4pPr>
            <a:lvl5pPr marL="2286000" lvl="4" indent="-355600" algn="l">
              <a:lnSpc>
                <a:spcPct val="100000"/>
              </a:lnSpc>
              <a:spcBef>
                <a:spcPts val="400"/>
              </a:spcBef>
              <a:spcAft>
                <a:spcPts val="0"/>
              </a:spcAft>
              <a:buClr>
                <a:schemeClr val="dk1"/>
              </a:buClr>
              <a:buSzPts val="2000"/>
              <a:buFont typeface="Arial"/>
              <a:buChar char="•"/>
              <a:defRPr>
                <a:solidFill>
                  <a:schemeClr val="dk1"/>
                </a:solidFill>
                <a:latin typeface="Arial"/>
                <a:ea typeface="Arial"/>
                <a:cs typeface="Arial"/>
                <a:sym typeface="Aria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3" name="Google Shape;23;p3"/>
          <p:cNvSpPr txBox="1"/>
          <p:nvPr/>
        </p:nvSpPr>
        <p:spPr>
          <a:xfrm>
            <a:off x="0" y="6488113"/>
            <a:ext cx="8331200" cy="307777"/>
          </a:xfrm>
          <a:prstGeom prst="rect">
            <a:avLst/>
          </a:prstGeom>
          <a:noFill/>
          <a:ln>
            <a:noFill/>
          </a:ln>
        </p:spPr>
        <p:txBody>
          <a:bodyPr spcFirstLastPara="1" wrap="square" lIns="91425" tIns="45700" rIns="91425" bIns="45700" anchor="t" anchorCtr="0">
            <a:noAutofit/>
          </a:bodyPr>
          <a:lstStyle/>
          <a:p>
            <a:pPr>
              <a:buClr>
                <a:srgbClr val="000000"/>
              </a:buClr>
              <a:buSzPts val="1400"/>
              <a:buFont typeface="Arial"/>
              <a:buNone/>
            </a:pPr>
            <a:r>
              <a:rPr lang="en-US" sz="1400" kern="0">
                <a:solidFill>
                  <a:srgbClr val="606060"/>
                </a:solidFill>
                <a:ea typeface="Arial"/>
                <a:cs typeface="Arial"/>
                <a:sym typeface="Arial"/>
              </a:rPr>
              <a:t>Making Clean Local Energy Accessible Now						</a:t>
            </a:r>
            <a:endParaRPr sz="1400" kern="0">
              <a:solidFill>
                <a:srgbClr val="000000"/>
              </a:solidFill>
              <a:ea typeface="Arial"/>
              <a:cs typeface="Arial"/>
              <a:sym typeface="Arial"/>
            </a:endParaRPr>
          </a:p>
        </p:txBody>
      </p:sp>
      <p:pic>
        <p:nvPicPr>
          <p:cNvPr id="24" name="Google Shape;24;p3" descr="Clean Coalition Logo_no tagline_updated_slideshowedit_zf2 yellow_final2.pdf"/>
          <p:cNvPicPr preferRelativeResize="0"/>
          <p:nvPr/>
        </p:nvPicPr>
        <p:blipFill rotWithShape="1">
          <a:blip r:embed="rId2">
            <a:alphaModFix/>
          </a:blip>
          <a:srcRect/>
          <a:stretch/>
        </p:blipFill>
        <p:spPr>
          <a:xfrm>
            <a:off x="7531219" y="46181"/>
            <a:ext cx="1612783" cy="676656"/>
          </a:xfrm>
          <a:prstGeom prst="rect">
            <a:avLst/>
          </a:prstGeom>
          <a:noFill/>
          <a:ln>
            <a:noFill/>
          </a:ln>
        </p:spPr>
      </p:pic>
    </p:spTree>
    <p:extLst>
      <p:ext uri="{BB962C8B-B14F-4D97-AF65-F5344CB8AC3E}">
        <p14:creationId xmlns:p14="http://schemas.microsoft.com/office/powerpoint/2010/main" val="383041038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3_Title, Text and Chart">
  <p:cSld name="3_Title, Text and Chart">
    <p:spTree>
      <p:nvGrpSpPr>
        <p:cNvPr id="1" name="Shape 25"/>
        <p:cNvGrpSpPr/>
        <p:nvPr/>
      </p:nvGrpSpPr>
      <p:grpSpPr>
        <a:xfrm>
          <a:off x="0" y="0"/>
          <a:ext cx="0" cy="0"/>
          <a:chOff x="0" y="0"/>
          <a:chExt cx="0" cy="0"/>
        </a:xfrm>
      </p:grpSpPr>
      <p:sp>
        <p:nvSpPr>
          <p:cNvPr id="26" name="Google Shape;26;p4"/>
          <p:cNvSpPr/>
          <p:nvPr/>
        </p:nvSpPr>
        <p:spPr>
          <a:xfrm>
            <a:off x="0" y="6477000"/>
            <a:ext cx="9144000" cy="381000"/>
          </a:xfrm>
          <a:prstGeom prst="rect">
            <a:avLst/>
          </a:prstGeom>
          <a:solidFill>
            <a:srgbClr val="D8D8D8"/>
          </a:solidFill>
          <a:ln>
            <a:noFill/>
          </a:ln>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ea typeface="Arial"/>
              <a:cs typeface="Arial"/>
              <a:sym typeface="Arial"/>
            </a:endParaRPr>
          </a:p>
        </p:txBody>
      </p:sp>
      <p:sp>
        <p:nvSpPr>
          <p:cNvPr id="27" name="Google Shape;27;p4"/>
          <p:cNvSpPr txBox="1"/>
          <p:nvPr/>
        </p:nvSpPr>
        <p:spPr>
          <a:xfrm>
            <a:off x="0" y="6488113"/>
            <a:ext cx="4724400" cy="307777"/>
          </a:xfrm>
          <a:prstGeom prst="rect">
            <a:avLst/>
          </a:prstGeom>
          <a:noFill/>
          <a:ln>
            <a:noFill/>
          </a:ln>
        </p:spPr>
        <p:txBody>
          <a:bodyPr spcFirstLastPara="1" wrap="square" lIns="91425" tIns="45700" rIns="91425" bIns="45700" anchor="t" anchorCtr="0">
            <a:noAutofit/>
          </a:bodyPr>
          <a:lstStyle/>
          <a:p>
            <a:pPr>
              <a:buClr>
                <a:srgbClr val="000000"/>
              </a:buClr>
              <a:buSzPts val="1400"/>
              <a:buFont typeface="Arial"/>
              <a:buNone/>
            </a:pPr>
            <a:r>
              <a:rPr lang="en-US" sz="1400" kern="0">
                <a:solidFill>
                  <a:srgbClr val="606060"/>
                </a:solidFill>
                <a:ea typeface="Arial"/>
                <a:cs typeface="Arial"/>
                <a:sym typeface="Arial"/>
              </a:rPr>
              <a:t>Making Clean Local Energy Accessible Now</a:t>
            </a:r>
            <a:endParaRPr sz="1600" kern="0">
              <a:solidFill>
                <a:srgbClr val="606060"/>
              </a:solidFill>
              <a:ea typeface="Arial"/>
              <a:cs typeface="Arial"/>
              <a:sym typeface="Arial"/>
            </a:endParaRPr>
          </a:p>
        </p:txBody>
      </p:sp>
      <p:sp>
        <p:nvSpPr>
          <p:cNvPr id="28" name="Google Shape;28;p4"/>
          <p:cNvSpPr/>
          <p:nvPr/>
        </p:nvSpPr>
        <p:spPr>
          <a:xfrm>
            <a:off x="0" y="0"/>
            <a:ext cx="7391400" cy="762000"/>
          </a:xfrm>
          <a:prstGeom prst="rect">
            <a:avLst/>
          </a:prstGeom>
          <a:solidFill>
            <a:srgbClr val="249CFF"/>
          </a:solidFill>
          <a:ln>
            <a:noFill/>
          </a:ln>
        </p:spPr>
        <p:txBody>
          <a:bodyPr spcFirstLastPara="1" wrap="square" lIns="91425" tIns="45700" rIns="91425" bIns="45700" anchor="ctr" anchorCtr="0">
            <a:noAutofit/>
          </a:bodyPr>
          <a:lstStyle/>
          <a:p>
            <a:pPr algn="ctr">
              <a:buClr>
                <a:srgbClr val="000000"/>
              </a:buClr>
              <a:buSzPts val="1800"/>
              <a:buFont typeface="Arial"/>
              <a:buNone/>
            </a:pPr>
            <a:r>
              <a:rPr lang="en-US" kern="0">
                <a:solidFill>
                  <a:srgbClr val="FFFFFF"/>
                </a:solidFill>
                <a:ea typeface="Arial"/>
                <a:cs typeface="Arial"/>
                <a:sym typeface="Arial"/>
              </a:rPr>
              <a:t> </a:t>
            </a:r>
            <a:endParaRPr sz="1400" kern="0">
              <a:solidFill>
                <a:srgbClr val="000000"/>
              </a:solidFill>
              <a:ea typeface="Arial"/>
              <a:cs typeface="Arial"/>
              <a:sym typeface="Arial"/>
            </a:endParaRPr>
          </a:p>
        </p:txBody>
      </p:sp>
      <p:sp>
        <p:nvSpPr>
          <p:cNvPr id="29" name="Google Shape;29;p4"/>
          <p:cNvSpPr txBox="1"/>
          <p:nvPr/>
        </p:nvSpPr>
        <p:spPr>
          <a:xfrm>
            <a:off x="8534400" y="6492875"/>
            <a:ext cx="457200" cy="365125"/>
          </a:xfrm>
          <a:prstGeom prst="rect">
            <a:avLst/>
          </a:prstGeom>
          <a:noFill/>
          <a:ln>
            <a:noFill/>
          </a:ln>
        </p:spPr>
        <p:txBody>
          <a:bodyPr spcFirstLastPara="1" wrap="square" lIns="91425" tIns="45700" rIns="91425" bIns="45700" anchor="t" anchorCtr="0">
            <a:noAutofit/>
          </a:bodyPr>
          <a:lstStyle/>
          <a:p>
            <a:pPr algn="r">
              <a:buClr>
                <a:srgbClr val="000000"/>
              </a:buClr>
              <a:buSzPts val="1400"/>
              <a:buFont typeface="Arial"/>
              <a:buNone/>
            </a:pPr>
            <a:fld id="{00000000-1234-1234-1234-123412341234}" type="slidenum">
              <a:rPr lang="en-US" sz="1400" kern="0">
                <a:solidFill>
                  <a:srgbClr val="606060"/>
                </a:solidFill>
                <a:ea typeface="Arial"/>
                <a:cs typeface="Arial"/>
                <a:sym typeface="Arial"/>
              </a:rPr>
              <a:pPr algn="r">
                <a:buClr>
                  <a:srgbClr val="000000"/>
                </a:buClr>
                <a:buSzPts val="1400"/>
                <a:buFont typeface="Arial"/>
                <a:buNone/>
              </a:pPr>
              <a:t>‹#›</a:t>
            </a:fld>
            <a:endParaRPr sz="1400" kern="0">
              <a:solidFill>
                <a:srgbClr val="606060"/>
              </a:solidFill>
              <a:ea typeface="Arial"/>
              <a:cs typeface="Arial"/>
              <a:sym typeface="Arial"/>
            </a:endParaRPr>
          </a:p>
        </p:txBody>
      </p:sp>
      <p:sp>
        <p:nvSpPr>
          <p:cNvPr id="30" name="Google Shape;30;p4"/>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24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4"/>
          <p:cNvSpPr txBox="1">
            <a:spLocks noGrp="1"/>
          </p:cNvSpPr>
          <p:nvPr>
            <p:ph type="body" idx="1"/>
          </p:nvPr>
        </p:nvSpPr>
        <p:spPr>
          <a:xfrm>
            <a:off x="457200" y="1295400"/>
            <a:ext cx="8229600" cy="4525963"/>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Clr>
                <a:schemeClr val="dk1"/>
              </a:buClr>
              <a:buSzPts val="3200"/>
              <a:buFont typeface="Arial"/>
              <a:buChar char="•"/>
              <a:defRPr>
                <a:solidFill>
                  <a:schemeClr val="dk1"/>
                </a:solidFill>
              </a:defRPr>
            </a:lvl1pPr>
            <a:lvl2pPr marL="914400" lvl="1" indent="-406400" algn="l">
              <a:lnSpc>
                <a:spcPct val="100000"/>
              </a:lnSpc>
              <a:spcBef>
                <a:spcPts val="560"/>
              </a:spcBef>
              <a:spcAft>
                <a:spcPts val="0"/>
              </a:spcAft>
              <a:buClr>
                <a:schemeClr val="dk1"/>
              </a:buClr>
              <a:buSzPts val="2800"/>
              <a:buFont typeface="Arial"/>
              <a:buChar char="•"/>
              <a:defRPr>
                <a:solidFill>
                  <a:schemeClr val="dk1"/>
                </a:solidFill>
              </a:defRPr>
            </a:lvl2pPr>
            <a:lvl3pPr marL="1371600" lvl="2" indent="-381000" algn="l">
              <a:lnSpc>
                <a:spcPct val="100000"/>
              </a:lnSpc>
              <a:spcBef>
                <a:spcPts val="480"/>
              </a:spcBef>
              <a:spcAft>
                <a:spcPts val="0"/>
              </a:spcAft>
              <a:buClr>
                <a:schemeClr val="dk1"/>
              </a:buClr>
              <a:buSzPts val="2400"/>
              <a:buFont typeface="Arial"/>
              <a:buChar char="•"/>
              <a:defRPr>
                <a:solidFill>
                  <a:schemeClr val="dk1"/>
                </a:solidFill>
              </a:defRPr>
            </a:lvl3pPr>
            <a:lvl4pPr marL="1828800" lvl="3" indent="-355600" algn="l">
              <a:lnSpc>
                <a:spcPct val="100000"/>
              </a:lnSpc>
              <a:spcBef>
                <a:spcPts val="400"/>
              </a:spcBef>
              <a:spcAft>
                <a:spcPts val="0"/>
              </a:spcAft>
              <a:buClr>
                <a:schemeClr val="dk1"/>
              </a:buClr>
              <a:buSzPts val="2000"/>
              <a:buFont typeface="Arial"/>
              <a:buChar char="•"/>
              <a:defRPr>
                <a:solidFill>
                  <a:schemeClr val="dk1"/>
                </a:solidFill>
              </a:defRPr>
            </a:lvl4pPr>
            <a:lvl5pPr marL="2286000" lvl="4" indent="-355600" algn="l">
              <a:lnSpc>
                <a:spcPct val="100000"/>
              </a:lnSpc>
              <a:spcBef>
                <a:spcPts val="400"/>
              </a:spcBef>
              <a:spcAft>
                <a:spcPts val="0"/>
              </a:spcAft>
              <a:buClr>
                <a:schemeClr val="dk1"/>
              </a:buClr>
              <a:buSzPts val="2000"/>
              <a:buFont typeface="Arial"/>
              <a:buChar char="•"/>
              <a:defRPr>
                <a:solidFill>
                  <a:schemeClr val="dk1"/>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32" name="Google Shape;32;p4" descr="Clean Coalition Logo_no tagline_updated_slideshowedit_zf2 yellow_final2.pdf"/>
          <p:cNvPicPr preferRelativeResize="0"/>
          <p:nvPr/>
        </p:nvPicPr>
        <p:blipFill rotWithShape="1">
          <a:blip r:embed="rId2">
            <a:alphaModFix/>
          </a:blip>
          <a:srcRect/>
          <a:stretch/>
        </p:blipFill>
        <p:spPr>
          <a:xfrm>
            <a:off x="7531217" y="46181"/>
            <a:ext cx="1612783" cy="676656"/>
          </a:xfrm>
          <a:prstGeom prst="rect">
            <a:avLst/>
          </a:prstGeom>
          <a:noFill/>
          <a:ln>
            <a:noFill/>
          </a:ln>
        </p:spPr>
      </p:pic>
    </p:spTree>
    <p:extLst>
      <p:ext uri="{BB962C8B-B14F-4D97-AF65-F5344CB8AC3E}">
        <p14:creationId xmlns:p14="http://schemas.microsoft.com/office/powerpoint/2010/main" val="325840204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22_Title, Text and Chart">
  <p:cSld name="22_Title, Text and Chart">
    <p:spTree>
      <p:nvGrpSpPr>
        <p:cNvPr id="1" name="Shape 33"/>
        <p:cNvGrpSpPr/>
        <p:nvPr/>
      </p:nvGrpSpPr>
      <p:grpSpPr>
        <a:xfrm>
          <a:off x="0" y="0"/>
          <a:ext cx="0" cy="0"/>
          <a:chOff x="0" y="0"/>
          <a:chExt cx="0" cy="0"/>
        </a:xfrm>
      </p:grpSpPr>
      <p:sp>
        <p:nvSpPr>
          <p:cNvPr id="34" name="Google Shape;34;p5"/>
          <p:cNvSpPr/>
          <p:nvPr/>
        </p:nvSpPr>
        <p:spPr>
          <a:xfrm>
            <a:off x="0" y="6477000"/>
            <a:ext cx="9144000" cy="381000"/>
          </a:xfrm>
          <a:prstGeom prst="rect">
            <a:avLst/>
          </a:prstGeom>
          <a:solidFill>
            <a:srgbClr val="D8D8D8"/>
          </a:solidFill>
          <a:ln>
            <a:noFill/>
          </a:ln>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ea typeface="Arial"/>
              <a:cs typeface="Arial"/>
              <a:sym typeface="Arial"/>
            </a:endParaRPr>
          </a:p>
        </p:txBody>
      </p:sp>
      <p:sp>
        <p:nvSpPr>
          <p:cNvPr id="35" name="Google Shape;35;p5"/>
          <p:cNvSpPr txBox="1"/>
          <p:nvPr/>
        </p:nvSpPr>
        <p:spPr>
          <a:xfrm>
            <a:off x="0" y="6488113"/>
            <a:ext cx="8229600" cy="307777"/>
          </a:xfrm>
          <a:prstGeom prst="rect">
            <a:avLst/>
          </a:prstGeom>
          <a:noFill/>
          <a:ln>
            <a:noFill/>
          </a:ln>
        </p:spPr>
        <p:txBody>
          <a:bodyPr spcFirstLastPara="1" wrap="square" lIns="91425" tIns="45700" rIns="91425" bIns="45700" anchor="t" anchorCtr="0">
            <a:noAutofit/>
          </a:bodyPr>
          <a:lstStyle/>
          <a:p>
            <a:pPr>
              <a:buClr>
                <a:srgbClr val="000000"/>
              </a:buClr>
              <a:buSzPts val="1400"/>
              <a:buFont typeface="Arial"/>
              <a:buNone/>
            </a:pPr>
            <a:r>
              <a:rPr lang="en-US" sz="1400" kern="0">
                <a:solidFill>
                  <a:srgbClr val="606060"/>
                </a:solidFill>
                <a:ea typeface="Arial"/>
                <a:cs typeface="Arial"/>
                <a:sym typeface="Arial"/>
              </a:rPr>
              <a:t>Making Clean Local Energy Accessible Now						</a:t>
            </a:r>
            <a:endParaRPr sz="1600" kern="0">
              <a:solidFill>
                <a:srgbClr val="606060"/>
              </a:solidFill>
              <a:ea typeface="Arial"/>
              <a:cs typeface="Arial"/>
              <a:sym typeface="Arial"/>
            </a:endParaRPr>
          </a:p>
        </p:txBody>
      </p:sp>
      <p:sp>
        <p:nvSpPr>
          <p:cNvPr id="36" name="Google Shape;36;p5"/>
          <p:cNvSpPr/>
          <p:nvPr/>
        </p:nvSpPr>
        <p:spPr>
          <a:xfrm>
            <a:off x="0" y="0"/>
            <a:ext cx="7391400" cy="762000"/>
          </a:xfrm>
          <a:prstGeom prst="rect">
            <a:avLst/>
          </a:prstGeom>
          <a:solidFill>
            <a:srgbClr val="249CFF"/>
          </a:solidFill>
          <a:ln>
            <a:noFill/>
          </a:ln>
        </p:spPr>
        <p:txBody>
          <a:bodyPr spcFirstLastPara="1" wrap="square" lIns="91425" tIns="45700" rIns="91425" bIns="45700" anchor="ctr" anchorCtr="0">
            <a:noAutofit/>
          </a:bodyPr>
          <a:lstStyle/>
          <a:p>
            <a:pPr algn="ctr">
              <a:buClr>
                <a:srgbClr val="000000"/>
              </a:buClr>
              <a:buSzPts val="1800"/>
              <a:buFont typeface="Arial"/>
              <a:buNone/>
            </a:pPr>
            <a:r>
              <a:rPr lang="en-US" kern="0">
                <a:solidFill>
                  <a:srgbClr val="FFFFFF"/>
                </a:solidFill>
                <a:ea typeface="Arial"/>
                <a:cs typeface="Arial"/>
                <a:sym typeface="Arial"/>
              </a:rPr>
              <a:t> </a:t>
            </a:r>
            <a:endParaRPr sz="1400" kern="0">
              <a:solidFill>
                <a:srgbClr val="000000"/>
              </a:solidFill>
              <a:ea typeface="Arial"/>
              <a:cs typeface="Arial"/>
              <a:sym typeface="Arial"/>
            </a:endParaRPr>
          </a:p>
        </p:txBody>
      </p:sp>
      <p:sp>
        <p:nvSpPr>
          <p:cNvPr id="37" name="Google Shape;37;p5"/>
          <p:cNvSpPr txBox="1"/>
          <p:nvPr/>
        </p:nvSpPr>
        <p:spPr>
          <a:xfrm>
            <a:off x="8534400" y="6492875"/>
            <a:ext cx="457200" cy="365125"/>
          </a:xfrm>
          <a:prstGeom prst="rect">
            <a:avLst/>
          </a:prstGeom>
          <a:noFill/>
          <a:ln>
            <a:noFill/>
          </a:ln>
        </p:spPr>
        <p:txBody>
          <a:bodyPr spcFirstLastPara="1" wrap="square" lIns="91425" tIns="45700" rIns="91425" bIns="45700" anchor="t" anchorCtr="0">
            <a:noAutofit/>
          </a:bodyPr>
          <a:lstStyle/>
          <a:p>
            <a:pPr algn="r">
              <a:buClr>
                <a:srgbClr val="000000"/>
              </a:buClr>
              <a:buSzPts val="1400"/>
              <a:buFont typeface="Arial"/>
              <a:buNone/>
            </a:pPr>
            <a:fld id="{00000000-1234-1234-1234-123412341234}" type="slidenum">
              <a:rPr lang="en-US" sz="1400" kern="0">
                <a:solidFill>
                  <a:srgbClr val="606060"/>
                </a:solidFill>
                <a:ea typeface="Arial"/>
                <a:cs typeface="Arial"/>
                <a:sym typeface="Arial"/>
              </a:rPr>
              <a:pPr algn="r">
                <a:buClr>
                  <a:srgbClr val="000000"/>
                </a:buClr>
                <a:buSzPts val="1400"/>
                <a:buFont typeface="Arial"/>
                <a:buNone/>
              </a:pPr>
              <a:t>‹#›</a:t>
            </a:fld>
            <a:endParaRPr sz="1200" kern="0">
              <a:solidFill>
                <a:srgbClr val="606060"/>
              </a:solidFill>
              <a:ea typeface="Arial"/>
              <a:cs typeface="Arial"/>
              <a:sym typeface="Arial"/>
            </a:endParaRPr>
          </a:p>
        </p:txBody>
      </p:sp>
      <p:sp>
        <p:nvSpPr>
          <p:cNvPr id="38" name="Google Shape;38;p5"/>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24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5"/>
          <p:cNvSpPr txBox="1">
            <a:spLocks noGrp="1"/>
          </p:cNvSpPr>
          <p:nvPr>
            <p:ph type="body" idx="1"/>
          </p:nvPr>
        </p:nvSpPr>
        <p:spPr>
          <a:xfrm>
            <a:off x="457200" y="1295400"/>
            <a:ext cx="8229600" cy="4525963"/>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Clr>
                <a:schemeClr val="dk1"/>
              </a:buClr>
              <a:buSzPts val="3200"/>
              <a:buFont typeface="Arial"/>
              <a:buChar char="•"/>
              <a:defRPr>
                <a:solidFill>
                  <a:schemeClr val="dk1"/>
                </a:solidFill>
                <a:latin typeface="Arial"/>
                <a:ea typeface="Arial"/>
                <a:cs typeface="Arial"/>
                <a:sym typeface="Arial"/>
              </a:defRPr>
            </a:lvl1pPr>
            <a:lvl2pPr marL="914400" lvl="1" indent="-406400" algn="l">
              <a:lnSpc>
                <a:spcPct val="100000"/>
              </a:lnSpc>
              <a:spcBef>
                <a:spcPts val="560"/>
              </a:spcBef>
              <a:spcAft>
                <a:spcPts val="0"/>
              </a:spcAft>
              <a:buClr>
                <a:schemeClr val="dk1"/>
              </a:buClr>
              <a:buSzPts val="2800"/>
              <a:buFont typeface="Arial"/>
              <a:buChar char="•"/>
              <a:defRPr>
                <a:solidFill>
                  <a:schemeClr val="dk1"/>
                </a:solidFill>
                <a:latin typeface="Arial"/>
                <a:ea typeface="Arial"/>
                <a:cs typeface="Arial"/>
                <a:sym typeface="Arial"/>
              </a:defRPr>
            </a:lvl2pPr>
            <a:lvl3pPr marL="1371600" lvl="2" indent="-381000" algn="l">
              <a:lnSpc>
                <a:spcPct val="100000"/>
              </a:lnSpc>
              <a:spcBef>
                <a:spcPts val="480"/>
              </a:spcBef>
              <a:spcAft>
                <a:spcPts val="0"/>
              </a:spcAft>
              <a:buClr>
                <a:schemeClr val="dk1"/>
              </a:buClr>
              <a:buSzPts val="2400"/>
              <a:buFont typeface="Arial"/>
              <a:buChar char="•"/>
              <a:defRPr>
                <a:solidFill>
                  <a:schemeClr val="dk1"/>
                </a:solidFill>
                <a:latin typeface="Arial"/>
                <a:ea typeface="Arial"/>
                <a:cs typeface="Arial"/>
                <a:sym typeface="Arial"/>
              </a:defRPr>
            </a:lvl3pPr>
            <a:lvl4pPr marL="1828800" lvl="3" indent="-355600" algn="l">
              <a:lnSpc>
                <a:spcPct val="100000"/>
              </a:lnSpc>
              <a:spcBef>
                <a:spcPts val="400"/>
              </a:spcBef>
              <a:spcAft>
                <a:spcPts val="0"/>
              </a:spcAft>
              <a:buClr>
                <a:schemeClr val="dk1"/>
              </a:buClr>
              <a:buSzPts val="2000"/>
              <a:buFont typeface="Arial"/>
              <a:buChar char="•"/>
              <a:defRPr>
                <a:solidFill>
                  <a:schemeClr val="dk1"/>
                </a:solidFill>
                <a:latin typeface="Arial"/>
                <a:ea typeface="Arial"/>
                <a:cs typeface="Arial"/>
                <a:sym typeface="Arial"/>
              </a:defRPr>
            </a:lvl4pPr>
            <a:lvl5pPr marL="2286000" lvl="4" indent="-355600" algn="l">
              <a:lnSpc>
                <a:spcPct val="100000"/>
              </a:lnSpc>
              <a:spcBef>
                <a:spcPts val="400"/>
              </a:spcBef>
              <a:spcAft>
                <a:spcPts val="0"/>
              </a:spcAft>
              <a:buClr>
                <a:schemeClr val="dk1"/>
              </a:buClr>
              <a:buSzPts val="2000"/>
              <a:buFont typeface="Arial"/>
              <a:buChar char="•"/>
              <a:defRPr>
                <a:solidFill>
                  <a:schemeClr val="dk1"/>
                </a:solidFill>
                <a:latin typeface="Arial"/>
                <a:ea typeface="Arial"/>
                <a:cs typeface="Arial"/>
                <a:sym typeface="Aria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76536868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20_Title, Text and Chart">
  <p:cSld name="20_Title, Text and Chart">
    <p:spTree>
      <p:nvGrpSpPr>
        <p:cNvPr id="1" name="Shape 40"/>
        <p:cNvGrpSpPr/>
        <p:nvPr/>
      </p:nvGrpSpPr>
      <p:grpSpPr>
        <a:xfrm>
          <a:off x="0" y="0"/>
          <a:ext cx="0" cy="0"/>
          <a:chOff x="0" y="0"/>
          <a:chExt cx="0" cy="0"/>
        </a:xfrm>
      </p:grpSpPr>
      <p:sp>
        <p:nvSpPr>
          <p:cNvPr id="41" name="Google Shape;41;p6"/>
          <p:cNvSpPr/>
          <p:nvPr/>
        </p:nvSpPr>
        <p:spPr>
          <a:xfrm>
            <a:off x="0" y="6477000"/>
            <a:ext cx="9144000" cy="381000"/>
          </a:xfrm>
          <a:prstGeom prst="rect">
            <a:avLst/>
          </a:prstGeom>
          <a:solidFill>
            <a:srgbClr val="D8D8D8"/>
          </a:solidFill>
          <a:ln>
            <a:noFill/>
          </a:ln>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ea typeface="Arial"/>
              <a:cs typeface="Arial"/>
              <a:sym typeface="Arial"/>
            </a:endParaRPr>
          </a:p>
        </p:txBody>
      </p:sp>
      <p:sp>
        <p:nvSpPr>
          <p:cNvPr id="42" name="Google Shape;42;p6"/>
          <p:cNvSpPr txBox="1"/>
          <p:nvPr/>
        </p:nvSpPr>
        <p:spPr>
          <a:xfrm>
            <a:off x="0" y="6488113"/>
            <a:ext cx="8331200" cy="307777"/>
          </a:xfrm>
          <a:prstGeom prst="rect">
            <a:avLst/>
          </a:prstGeom>
          <a:noFill/>
          <a:ln>
            <a:noFill/>
          </a:ln>
        </p:spPr>
        <p:txBody>
          <a:bodyPr spcFirstLastPara="1" wrap="square" lIns="91425" tIns="45700" rIns="91425" bIns="45700" anchor="t" anchorCtr="0">
            <a:noAutofit/>
          </a:bodyPr>
          <a:lstStyle/>
          <a:p>
            <a:pPr>
              <a:buClr>
                <a:srgbClr val="000000"/>
              </a:buClr>
              <a:buSzPts val="1400"/>
              <a:buFont typeface="Arial"/>
              <a:buNone/>
            </a:pPr>
            <a:r>
              <a:rPr lang="en-US" sz="1400" kern="0">
                <a:solidFill>
                  <a:srgbClr val="606060"/>
                </a:solidFill>
                <a:ea typeface="Arial"/>
                <a:cs typeface="Arial"/>
                <a:sym typeface="Arial"/>
              </a:rPr>
              <a:t>Making Clean Local Energy Accessible Now						</a:t>
            </a:r>
            <a:endParaRPr sz="1400" kern="0">
              <a:solidFill>
                <a:srgbClr val="000000"/>
              </a:solidFill>
              <a:ea typeface="Arial"/>
              <a:cs typeface="Arial"/>
              <a:sym typeface="Arial"/>
            </a:endParaRPr>
          </a:p>
        </p:txBody>
      </p:sp>
      <p:sp>
        <p:nvSpPr>
          <p:cNvPr id="43" name="Google Shape;43;p6"/>
          <p:cNvSpPr/>
          <p:nvPr/>
        </p:nvSpPr>
        <p:spPr>
          <a:xfrm>
            <a:off x="0" y="0"/>
            <a:ext cx="7391400" cy="762000"/>
          </a:xfrm>
          <a:prstGeom prst="rect">
            <a:avLst/>
          </a:prstGeom>
          <a:solidFill>
            <a:srgbClr val="249CFF"/>
          </a:solidFill>
          <a:ln>
            <a:noFill/>
          </a:ln>
        </p:spPr>
        <p:txBody>
          <a:bodyPr spcFirstLastPara="1" wrap="square" lIns="91425" tIns="45700" rIns="91425" bIns="45700" anchor="ctr" anchorCtr="0">
            <a:noAutofit/>
          </a:bodyPr>
          <a:lstStyle/>
          <a:p>
            <a:pPr algn="ctr">
              <a:buClr>
                <a:srgbClr val="000000"/>
              </a:buClr>
              <a:buSzPts val="1800"/>
              <a:buFont typeface="Arial"/>
              <a:buNone/>
            </a:pPr>
            <a:r>
              <a:rPr lang="en-US" kern="0">
                <a:solidFill>
                  <a:srgbClr val="FFFFFF"/>
                </a:solidFill>
                <a:ea typeface="Arial"/>
                <a:cs typeface="Arial"/>
                <a:sym typeface="Arial"/>
              </a:rPr>
              <a:t> </a:t>
            </a:r>
            <a:endParaRPr sz="1400" kern="0">
              <a:solidFill>
                <a:srgbClr val="000000"/>
              </a:solidFill>
              <a:ea typeface="Arial"/>
              <a:cs typeface="Arial"/>
              <a:sym typeface="Arial"/>
            </a:endParaRPr>
          </a:p>
        </p:txBody>
      </p:sp>
      <p:sp>
        <p:nvSpPr>
          <p:cNvPr id="44" name="Google Shape;44;p6"/>
          <p:cNvSpPr txBox="1"/>
          <p:nvPr/>
        </p:nvSpPr>
        <p:spPr>
          <a:xfrm>
            <a:off x="8534400" y="6492875"/>
            <a:ext cx="457200" cy="365125"/>
          </a:xfrm>
          <a:prstGeom prst="rect">
            <a:avLst/>
          </a:prstGeom>
          <a:noFill/>
          <a:ln>
            <a:noFill/>
          </a:ln>
        </p:spPr>
        <p:txBody>
          <a:bodyPr spcFirstLastPara="1" wrap="square" lIns="91425" tIns="45700" rIns="91425" bIns="45700" anchor="t" anchorCtr="0">
            <a:noAutofit/>
          </a:bodyPr>
          <a:lstStyle/>
          <a:p>
            <a:pPr algn="r">
              <a:buClr>
                <a:srgbClr val="000000"/>
              </a:buClr>
              <a:buSzPts val="1400"/>
              <a:buFont typeface="Arial"/>
              <a:buNone/>
            </a:pPr>
            <a:fld id="{00000000-1234-1234-1234-123412341234}" type="slidenum">
              <a:rPr lang="en-US" sz="1400" kern="0">
                <a:solidFill>
                  <a:srgbClr val="606060"/>
                </a:solidFill>
                <a:ea typeface="Arial"/>
                <a:cs typeface="Arial"/>
                <a:sym typeface="Arial"/>
              </a:rPr>
              <a:pPr algn="r">
                <a:buClr>
                  <a:srgbClr val="000000"/>
                </a:buClr>
                <a:buSzPts val="1400"/>
                <a:buFont typeface="Arial"/>
                <a:buNone/>
              </a:pPr>
              <a:t>‹#›</a:t>
            </a:fld>
            <a:endParaRPr sz="1200" kern="0">
              <a:solidFill>
                <a:srgbClr val="606060"/>
              </a:solidFill>
              <a:ea typeface="Arial"/>
              <a:cs typeface="Arial"/>
              <a:sym typeface="Arial"/>
            </a:endParaRPr>
          </a:p>
        </p:txBody>
      </p:sp>
      <p:sp>
        <p:nvSpPr>
          <p:cNvPr id="45" name="Google Shape;45;p6"/>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24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6"/>
          <p:cNvSpPr txBox="1">
            <a:spLocks noGrp="1"/>
          </p:cNvSpPr>
          <p:nvPr>
            <p:ph type="body" idx="1"/>
          </p:nvPr>
        </p:nvSpPr>
        <p:spPr>
          <a:xfrm>
            <a:off x="457200" y="1295400"/>
            <a:ext cx="8229600" cy="4525963"/>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Clr>
                <a:schemeClr val="dk1"/>
              </a:buClr>
              <a:buSzPts val="3200"/>
              <a:buFont typeface="Arial"/>
              <a:buChar char="•"/>
              <a:defRPr>
                <a:solidFill>
                  <a:schemeClr val="dk1"/>
                </a:solidFill>
                <a:latin typeface="Arial"/>
                <a:ea typeface="Arial"/>
                <a:cs typeface="Arial"/>
                <a:sym typeface="Arial"/>
              </a:defRPr>
            </a:lvl1pPr>
            <a:lvl2pPr marL="914400" lvl="1" indent="-406400" algn="l">
              <a:lnSpc>
                <a:spcPct val="100000"/>
              </a:lnSpc>
              <a:spcBef>
                <a:spcPts val="560"/>
              </a:spcBef>
              <a:spcAft>
                <a:spcPts val="0"/>
              </a:spcAft>
              <a:buClr>
                <a:schemeClr val="dk1"/>
              </a:buClr>
              <a:buSzPts val="2800"/>
              <a:buFont typeface="Arial"/>
              <a:buChar char="•"/>
              <a:defRPr>
                <a:solidFill>
                  <a:schemeClr val="dk1"/>
                </a:solidFill>
                <a:latin typeface="Arial"/>
                <a:ea typeface="Arial"/>
                <a:cs typeface="Arial"/>
                <a:sym typeface="Arial"/>
              </a:defRPr>
            </a:lvl2pPr>
            <a:lvl3pPr marL="1371600" lvl="2" indent="-381000" algn="l">
              <a:lnSpc>
                <a:spcPct val="100000"/>
              </a:lnSpc>
              <a:spcBef>
                <a:spcPts val="480"/>
              </a:spcBef>
              <a:spcAft>
                <a:spcPts val="0"/>
              </a:spcAft>
              <a:buClr>
                <a:schemeClr val="dk1"/>
              </a:buClr>
              <a:buSzPts val="2400"/>
              <a:buFont typeface="Arial"/>
              <a:buChar char="•"/>
              <a:defRPr>
                <a:solidFill>
                  <a:schemeClr val="dk1"/>
                </a:solidFill>
                <a:latin typeface="Arial"/>
                <a:ea typeface="Arial"/>
                <a:cs typeface="Arial"/>
                <a:sym typeface="Arial"/>
              </a:defRPr>
            </a:lvl3pPr>
            <a:lvl4pPr marL="1828800" lvl="3" indent="-355600" algn="l">
              <a:lnSpc>
                <a:spcPct val="100000"/>
              </a:lnSpc>
              <a:spcBef>
                <a:spcPts val="400"/>
              </a:spcBef>
              <a:spcAft>
                <a:spcPts val="0"/>
              </a:spcAft>
              <a:buClr>
                <a:schemeClr val="dk1"/>
              </a:buClr>
              <a:buSzPts val="2000"/>
              <a:buFont typeface="Arial"/>
              <a:buChar char="•"/>
              <a:defRPr>
                <a:solidFill>
                  <a:schemeClr val="dk1"/>
                </a:solidFill>
                <a:latin typeface="Arial"/>
                <a:ea typeface="Arial"/>
                <a:cs typeface="Arial"/>
                <a:sym typeface="Arial"/>
              </a:defRPr>
            </a:lvl4pPr>
            <a:lvl5pPr marL="2286000" lvl="4" indent="-355600" algn="l">
              <a:lnSpc>
                <a:spcPct val="100000"/>
              </a:lnSpc>
              <a:spcBef>
                <a:spcPts val="400"/>
              </a:spcBef>
              <a:spcAft>
                <a:spcPts val="0"/>
              </a:spcAft>
              <a:buClr>
                <a:schemeClr val="dk1"/>
              </a:buClr>
              <a:buSzPts val="2000"/>
              <a:buFont typeface="Arial"/>
              <a:buChar char="•"/>
              <a:defRPr>
                <a:solidFill>
                  <a:schemeClr val="dk1"/>
                </a:solidFill>
                <a:latin typeface="Arial"/>
                <a:ea typeface="Arial"/>
                <a:cs typeface="Arial"/>
                <a:sym typeface="Aria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47" name="Google Shape;47;p6" descr="Clean Coalition Logo_no tagline_updated_slideshowedit_zf2 yellow_final2.pdf"/>
          <p:cNvPicPr preferRelativeResize="0"/>
          <p:nvPr/>
        </p:nvPicPr>
        <p:blipFill rotWithShape="1">
          <a:blip r:embed="rId2">
            <a:alphaModFix/>
          </a:blip>
          <a:srcRect/>
          <a:stretch/>
        </p:blipFill>
        <p:spPr>
          <a:xfrm>
            <a:off x="7531219" y="46181"/>
            <a:ext cx="1612783" cy="676656"/>
          </a:xfrm>
          <a:prstGeom prst="rect">
            <a:avLst/>
          </a:prstGeom>
          <a:noFill/>
          <a:ln>
            <a:noFill/>
          </a:ln>
        </p:spPr>
      </p:pic>
    </p:spTree>
    <p:extLst>
      <p:ext uri="{BB962C8B-B14F-4D97-AF65-F5344CB8AC3E}">
        <p14:creationId xmlns:p14="http://schemas.microsoft.com/office/powerpoint/2010/main" val="77480335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21_Title, Text and Chart">
  <p:cSld name="21_Title, Text and Chart">
    <p:spTree>
      <p:nvGrpSpPr>
        <p:cNvPr id="1" name="Shape 48"/>
        <p:cNvGrpSpPr/>
        <p:nvPr/>
      </p:nvGrpSpPr>
      <p:grpSpPr>
        <a:xfrm>
          <a:off x="0" y="0"/>
          <a:ext cx="0" cy="0"/>
          <a:chOff x="0" y="0"/>
          <a:chExt cx="0" cy="0"/>
        </a:xfrm>
      </p:grpSpPr>
      <p:sp>
        <p:nvSpPr>
          <p:cNvPr id="49" name="Google Shape;49;p7"/>
          <p:cNvSpPr/>
          <p:nvPr/>
        </p:nvSpPr>
        <p:spPr>
          <a:xfrm>
            <a:off x="0" y="6477000"/>
            <a:ext cx="9144000" cy="381000"/>
          </a:xfrm>
          <a:prstGeom prst="rect">
            <a:avLst/>
          </a:prstGeom>
          <a:solidFill>
            <a:srgbClr val="D8D8D8"/>
          </a:solidFill>
          <a:ln>
            <a:noFill/>
          </a:ln>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ea typeface="Arial"/>
              <a:cs typeface="Arial"/>
              <a:sym typeface="Arial"/>
            </a:endParaRPr>
          </a:p>
        </p:txBody>
      </p:sp>
      <p:sp>
        <p:nvSpPr>
          <p:cNvPr id="50" name="Google Shape;50;p7"/>
          <p:cNvSpPr/>
          <p:nvPr/>
        </p:nvSpPr>
        <p:spPr>
          <a:xfrm>
            <a:off x="0" y="0"/>
            <a:ext cx="7391400" cy="762000"/>
          </a:xfrm>
          <a:prstGeom prst="rect">
            <a:avLst/>
          </a:prstGeom>
          <a:solidFill>
            <a:srgbClr val="249CFF"/>
          </a:solidFill>
          <a:ln>
            <a:noFill/>
          </a:ln>
        </p:spPr>
        <p:txBody>
          <a:bodyPr spcFirstLastPara="1" wrap="square" lIns="91425" tIns="45700" rIns="91425" bIns="45700" anchor="ctr" anchorCtr="0">
            <a:noAutofit/>
          </a:bodyPr>
          <a:lstStyle/>
          <a:p>
            <a:pPr algn="ctr">
              <a:buClr>
                <a:srgbClr val="000000"/>
              </a:buClr>
              <a:buSzPts val="1800"/>
              <a:buFont typeface="Arial"/>
              <a:buNone/>
            </a:pPr>
            <a:r>
              <a:rPr lang="en-US" kern="0">
                <a:solidFill>
                  <a:srgbClr val="FFFFFF"/>
                </a:solidFill>
                <a:ea typeface="Arial"/>
                <a:cs typeface="Arial"/>
                <a:sym typeface="Arial"/>
              </a:rPr>
              <a:t> </a:t>
            </a:r>
            <a:endParaRPr sz="1400" kern="0">
              <a:solidFill>
                <a:srgbClr val="000000"/>
              </a:solidFill>
              <a:ea typeface="Arial"/>
              <a:cs typeface="Arial"/>
              <a:sym typeface="Arial"/>
            </a:endParaRPr>
          </a:p>
        </p:txBody>
      </p:sp>
      <p:sp>
        <p:nvSpPr>
          <p:cNvPr id="51" name="Google Shape;51;p7"/>
          <p:cNvSpPr txBox="1"/>
          <p:nvPr/>
        </p:nvSpPr>
        <p:spPr>
          <a:xfrm>
            <a:off x="8534400" y="6492875"/>
            <a:ext cx="457200" cy="365125"/>
          </a:xfrm>
          <a:prstGeom prst="rect">
            <a:avLst/>
          </a:prstGeom>
          <a:noFill/>
          <a:ln>
            <a:noFill/>
          </a:ln>
        </p:spPr>
        <p:txBody>
          <a:bodyPr spcFirstLastPara="1" wrap="square" lIns="91425" tIns="45700" rIns="91425" bIns="45700" anchor="t" anchorCtr="0">
            <a:noAutofit/>
          </a:bodyPr>
          <a:lstStyle/>
          <a:p>
            <a:pPr algn="r">
              <a:buClr>
                <a:srgbClr val="000000"/>
              </a:buClr>
              <a:buSzPts val="1400"/>
              <a:buFont typeface="Arial"/>
              <a:buNone/>
            </a:pPr>
            <a:fld id="{00000000-1234-1234-1234-123412341234}" type="slidenum">
              <a:rPr lang="en-US" sz="1400" kern="0">
                <a:solidFill>
                  <a:srgbClr val="606060"/>
                </a:solidFill>
                <a:ea typeface="Arial"/>
                <a:cs typeface="Arial"/>
                <a:sym typeface="Arial"/>
              </a:rPr>
              <a:pPr algn="r">
                <a:buClr>
                  <a:srgbClr val="000000"/>
                </a:buClr>
                <a:buSzPts val="1400"/>
                <a:buFont typeface="Arial"/>
                <a:buNone/>
              </a:pPr>
              <a:t>‹#›</a:t>
            </a:fld>
            <a:endParaRPr sz="1400" kern="0">
              <a:solidFill>
                <a:srgbClr val="606060"/>
              </a:solidFill>
              <a:ea typeface="Arial"/>
              <a:cs typeface="Arial"/>
              <a:sym typeface="Arial"/>
            </a:endParaRPr>
          </a:p>
        </p:txBody>
      </p:sp>
      <p:sp>
        <p:nvSpPr>
          <p:cNvPr id="52" name="Google Shape;52;p7"/>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24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7"/>
          <p:cNvSpPr txBox="1">
            <a:spLocks noGrp="1"/>
          </p:cNvSpPr>
          <p:nvPr>
            <p:ph type="body" idx="1"/>
          </p:nvPr>
        </p:nvSpPr>
        <p:spPr>
          <a:xfrm>
            <a:off x="457200" y="1295400"/>
            <a:ext cx="8229600" cy="4525963"/>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Clr>
                <a:schemeClr val="dk1"/>
              </a:buClr>
              <a:buSzPts val="3200"/>
              <a:buFont typeface="Arial"/>
              <a:buChar char="•"/>
              <a:defRPr>
                <a:solidFill>
                  <a:schemeClr val="dk1"/>
                </a:solidFill>
                <a:latin typeface="Arial"/>
                <a:ea typeface="Arial"/>
                <a:cs typeface="Arial"/>
                <a:sym typeface="Arial"/>
              </a:defRPr>
            </a:lvl1pPr>
            <a:lvl2pPr marL="914400" lvl="1" indent="-406400" algn="l">
              <a:lnSpc>
                <a:spcPct val="100000"/>
              </a:lnSpc>
              <a:spcBef>
                <a:spcPts val="560"/>
              </a:spcBef>
              <a:spcAft>
                <a:spcPts val="0"/>
              </a:spcAft>
              <a:buClr>
                <a:schemeClr val="dk1"/>
              </a:buClr>
              <a:buSzPts val="2800"/>
              <a:buFont typeface="Arial"/>
              <a:buChar char="•"/>
              <a:defRPr>
                <a:solidFill>
                  <a:schemeClr val="dk1"/>
                </a:solidFill>
                <a:latin typeface="Arial"/>
                <a:ea typeface="Arial"/>
                <a:cs typeface="Arial"/>
                <a:sym typeface="Arial"/>
              </a:defRPr>
            </a:lvl2pPr>
            <a:lvl3pPr marL="1371600" lvl="2" indent="-381000" algn="l">
              <a:lnSpc>
                <a:spcPct val="100000"/>
              </a:lnSpc>
              <a:spcBef>
                <a:spcPts val="480"/>
              </a:spcBef>
              <a:spcAft>
                <a:spcPts val="0"/>
              </a:spcAft>
              <a:buClr>
                <a:schemeClr val="dk1"/>
              </a:buClr>
              <a:buSzPts val="2400"/>
              <a:buFont typeface="Arial"/>
              <a:buChar char="•"/>
              <a:defRPr>
                <a:solidFill>
                  <a:schemeClr val="dk1"/>
                </a:solidFill>
                <a:latin typeface="Arial"/>
                <a:ea typeface="Arial"/>
                <a:cs typeface="Arial"/>
                <a:sym typeface="Arial"/>
              </a:defRPr>
            </a:lvl3pPr>
            <a:lvl4pPr marL="1828800" lvl="3" indent="-355600" algn="l">
              <a:lnSpc>
                <a:spcPct val="100000"/>
              </a:lnSpc>
              <a:spcBef>
                <a:spcPts val="400"/>
              </a:spcBef>
              <a:spcAft>
                <a:spcPts val="0"/>
              </a:spcAft>
              <a:buClr>
                <a:schemeClr val="dk1"/>
              </a:buClr>
              <a:buSzPts val="2000"/>
              <a:buFont typeface="Arial"/>
              <a:buChar char="•"/>
              <a:defRPr>
                <a:solidFill>
                  <a:schemeClr val="dk1"/>
                </a:solidFill>
                <a:latin typeface="Arial"/>
                <a:ea typeface="Arial"/>
                <a:cs typeface="Arial"/>
                <a:sym typeface="Arial"/>
              </a:defRPr>
            </a:lvl4pPr>
            <a:lvl5pPr marL="2286000" lvl="4" indent="-355600" algn="l">
              <a:lnSpc>
                <a:spcPct val="100000"/>
              </a:lnSpc>
              <a:spcBef>
                <a:spcPts val="400"/>
              </a:spcBef>
              <a:spcAft>
                <a:spcPts val="0"/>
              </a:spcAft>
              <a:buClr>
                <a:schemeClr val="dk1"/>
              </a:buClr>
              <a:buSzPts val="2000"/>
              <a:buFont typeface="Arial"/>
              <a:buChar char="•"/>
              <a:defRPr>
                <a:solidFill>
                  <a:schemeClr val="dk1"/>
                </a:solidFill>
                <a:latin typeface="Arial"/>
                <a:ea typeface="Arial"/>
                <a:cs typeface="Arial"/>
                <a:sym typeface="Aria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54" name="Google Shape;54;p7"/>
          <p:cNvSpPr txBox="1"/>
          <p:nvPr/>
        </p:nvSpPr>
        <p:spPr>
          <a:xfrm>
            <a:off x="0" y="6488113"/>
            <a:ext cx="8331200" cy="307777"/>
          </a:xfrm>
          <a:prstGeom prst="rect">
            <a:avLst/>
          </a:prstGeom>
          <a:noFill/>
          <a:ln>
            <a:noFill/>
          </a:ln>
        </p:spPr>
        <p:txBody>
          <a:bodyPr spcFirstLastPara="1" wrap="square" lIns="91425" tIns="45700" rIns="91425" bIns="45700" anchor="t" anchorCtr="0">
            <a:noAutofit/>
          </a:bodyPr>
          <a:lstStyle/>
          <a:p>
            <a:pPr>
              <a:buClr>
                <a:srgbClr val="000000"/>
              </a:buClr>
              <a:buSzPts val="1400"/>
              <a:buFont typeface="Arial"/>
              <a:buNone/>
            </a:pPr>
            <a:r>
              <a:rPr lang="en-US" sz="1400" kern="0">
                <a:solidFill>
                  <a:srgbClr val="606060"/>
                </a:solidFill>
                <a:ea typeface="Arial"/>
                <a:cs typeface="Arial"/>
                <a:sym typeface="Arial"/>
              </a:rPr>
              <a:t>Making Clean Local Energy Accessible Now						</a:t>
            </a:r>
            <a:endParaRPr sz="1400" kern="0">
              <a:solidFill>
                <a:srgbClr val="000000"/>
              </a:solidFill>
              <a:ea typeface="Arial"/>
              <a:cs typeface="Arial"/>
              <a:sym typeface="Arial"/>
            </a:endParaRPr>
          </a:p>
        </p:txBody>
      </p:sp>
      <p:pic>
        <p:nvPicPr>
          <p:cNvPr id="55" name="Google Shape;55;p7" descr="Clean Coalition Logo_no tagline_updated_slideshowedit_zf2 yellow_final2.pdf"/>
          <p:cNvPicPr preferRelativeResize="0"/>
          <p:nvPr/>
        </p:nvPicPr>
        <p:blipFill rotWithShape="1">
          <a:blip r:embed="rId2">
            <a:alphaModFix/>
          </a:blip>
          <a:srcRect/>
          <a:stretch/>
        </p:blipFill>
        <p:spPr>
          <a:xfrm>
            <a:off x="7531219" y="46181"/>
            <a:ext cx="1612783" cy="676656"/>
          </a:xfrm>
          <a:prstGeom prst="rect">
            <a:avLst/>
          </a:prstGeom>
          <a:noFill/>
          <a:ln>
            <a:noFill/>
          </a:ln>
        </p:spPr>
      </p:pic>
    </p:spTree>
    <p:extLst>
      <p:ext uri="{BB962C8B-B14F-4D97-AF65-F5344CB8AC3E}">
        <p14:creationId xmlns:p14="http://schemas.microsoft.com/office/powerpoint/2010/main" val="305781845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23_Title, Text and Chart">
  <p:cSld name="23_Title, Text and Chart">
    <p:spTree>
      <p:nvGrpSpPr>
        <p:cNvPr id="1" name="Shape 56"/>
        <p:cNvGrpSpPr/>
        <p:nvPr/>
      </p:nvGrpSpPr>
      <p:grpSpPr>
        <a:xfrm>
          <a:off x="0" y="0"/>
          <a:ext cx="0" cy="0"/>
          <a:chOff x="0" y="0"/>
          <a:chExt cx="0" cy="0"/>
        </a:xfrm>
      </p:grpSpPr>
      <p:sp>
        <p:nvSpPr>
          <p:cNvPr id="57" name="Google Shape;57;p8"/>
          <p:cNvSpPr/>
          <p:nvPr/>
        </p:nvSpPr>
        <p:spPr>
          <a:xfrm>
            <a:off x="0" y="6477000"/>
            <a:ext cx="9144000" cy="381000"/>
          </a:xfrm>
          <a:prstGeom prst="rect">
            <a:avLst/>
          </a:prstGeom>
          <a:solidFill>
            <a:srgbClr val="D8D8D8"/>
          </a:solidFill>
          <a:ln>
            <a:noFill/>
          </a:ln>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ea typeface="Arial"/>
              <a:cs typeface="Arial"/>
              <a:sym typeface="Arial"/>
            </a:endParaRPr>
          </a:p>
        </p:txBody>
      </p:sp>
      <p:sp>
        <p:nvSpPr>
          <p:cNvPr id="58" name="Google Shape;58;p8"/>
          <p:cNvSpPr txBox="1"/>
          <p:nvPr/>
        </p:nvSpPr>
        <p:spPr>
          <a:xfrm>
            <a:off x="0" y="6488113"/>
            <a:ext cx="4724400" cy="336550"/>
          </a:xfrm>
          <a:prstGeom prst="rect">
            <a:avLst/>
          </a:prstGeom>
          <a:noFill/>
          <a:ln>
            <a:noFill/>
          </a:ln>
        </p:spPr>
        <p:txBody>
          <a:bodyPr spcFirstLastPara="1" wrap="square" lIns="91425" tIns="45700" rIns="91425" bIns="45700" anchor="t" anchorCtr="0">
            <a:noAutofit/>
          </a:bodyPr>
          <a:lstStyle/>
          <a:p>
            <a:pPr>
              <a:buClr>
                <a:srgbClr val="000000"/>
              </a:buClr>
              <a:buSzPts val="1600"/>
              <a:buFont typeface="Arial"/>
              <a:buNone/>
            </a:pPr>
            <a:r>
              <a:rPr lang="en-US" sz="1600" kern="0">
                <a:solidFill>
                  <a:srgbClr val="595959"/>
                </a:solidFill>
                <a:ea typeface="Arial"/>
                <a:cs typeface="Arial"/>
                <a:sym typeface="Arial"/>
              </a:rPr>
              <a:t>Making Clean Local Energy Accessible Now</a:t>
            </a:r>
            <a:endParaRPr kern="0">
              <a:solidFill>
                <a:srgbClr val="595959"/>
              </a:solidFill>
              <a:ea typeface="Arial"/>
              <a:cs typeface="Arial"/>
              <a:sym typeface="Arial"/>
            </a:endParaRPr>
          </a:p>
        </p:txBody>
      </p:sp>
      <p:sp>
        <p:nvSpPr>
          <p:cNvPr id="59" name="Google Shape;59;p8"/>
          <p:cNvSpPr/>
          <p:nvPr/>
        </p:nvSpPr>
        <p:spPr>
          <a:xfrm>
            <a:off x="0" y="0"/>
            <a:ext cx="7391400" cy="762000"/>
          </a:xfrm>
          <a:prstGeom prst="rect">
            <a:avLst/>
          </a:prstGeom>
          <a:solidFill>
            <a:srgbClr val="249CFF"/>
          </a:solidFill>
          <a:ln>
            <a:noFill/>
          </a:ln>
        </p:spPr>
        <p:txBody>
          <a:bodyPr spcFirstLastPara="1" wrap="square" lIns="91425" tIns="45700" rIns="91425" bIns="45700" anchor="ctr" anchorCtr="0">
            <a:noAutofit/>
          </a:bodyPr>
          <a:lstStyle/>
          <a:p>
            <a:pPr algn="ctr">
              <a:buClr>
                <a:srgbClr val="000000"/>
              </a:buClr>
              <a:buSzPts val="1800"/>
              <a:buFont typeface="Arial"/>
              <a:buNone/>
            </a:pPr>
            <a:r>
              <a:rPr lang="en-US" kern="0">
                <a:solidFill>
                  <a:srgbClr val="FFFFFF"/>
                </a:solidFill>
                <a:ea typeface="Arial"/>
                <a:cs typeface="Arial"/>
                <a:sym typeface="Arial"/>
              </a:rPr>
              <a:t> </a:t>
            </a:r>
            <a:endParaRPr sz="1400" kern="0">
              <a:solidFill>
                <a:srgbClr val="000000"/>
              </a:solidFill>
              <a:ea typeface="Arial"/>
              <a:cs typeface="Arial"/>
              <a:sym typeface="Arial"/>
            </a:endParaRPr>
          </a:p>
        </p:txBody>
      </p:sp>
      <p:sp>
        <p:nvSpPr>
          <p:cNvPr id="60" name="Google Shape;60;p8"/>
          <p:cNvSpPr txBox="1"/>
          <p:nvPr/>
        </p:nvSpPr>
        <p:spPr>
          <a:xfrm>
            <a:off x="8534400" y="6492875"/>
            <a:ext cx="457200" cy="365125"/>
          </a:xfrm>
          <a:prstGeom prst="rect">
            <a:avLst/>
          </a:prstGeom>
          <a:noFill/>
          <a:ln>
            <a:noFill/>
          </a:ln>
        </p:spPr>
        <p:txBody>
          <a:bodyPr spcFirstLastPara="1" wrap="square" lIns="91425" tIns="45700" rIns="91425" bIns="45700" anchor="t" anchorCtr="0">
            <a:noAutofit/>
          </a:bodyPr>
          <a:lstStyle/>
          <a:p>
            <a:pPr algn="r">
              <a:buClr>
                <a:srgbClr val="000000"/>
              </a:buClr>
              <a:buSzPts val="1200"/>
              <a:buFont typeface="Arial"/>
              <a:buNone/>
            </a:pPr>
            <a:fld id="{00000000-1234-1234-1234-123412341234}" type="slidenum">
              <a:rPr lang="en-US" sz="1200" kern="0">
                <a:solidFill>
                  <a:srgbClr val="000000"/>
                </a:solidFill>
                <a:ea typeface="Arial"/>
                <a:cs typeface="Arial"/>
                <a:sym typeface="Arial"/>
              </a:rPr>
              <a:pPr algn="r">
                <a:buClr>
                  <a:srgbClr val="000000"/>
                </a:buClr>
                <a:buSzPts val="1200"/>
                <a:buFont typeface="Arial"/>
                <a:buNone/>
              </a:pPr>
              <a:t>‹#›</a:t>
            </a:fld>
            <a:endParaRPr sz="1200" kern="0">
              <a:solidFill>
                <a:srgbClr val="013D21"/>
              </a:solidFill>
              <a:ea typeface="Arial"/>
              <a:cs typeface="Arial"/>
              <a:sym typeface="Arial"/>
            </a:endParaRPr>
          </a:p>
        </p:txBody>
      </p:sp>
      <p:sp>
        <p:nvSpPr>
          <p:cNvPr id="61" name="Google Shape;61;p8"/>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24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8"/>
          <p:cNvSpPr txBox="1">
            <a:spLocks noGrp="1"/>
          </p:cNvSpPr>
          <p:nvPr>
            <p:ph type="body" idx="1"/>
          </p:nvPr>
        </p:nvSpPr>
        <p:spPr>
          <a:xfrm>
            <a:off x="457200" y="1295400"/>
            <a:ext cx="8229600" cy="4525963"/>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SzPts val="3200"/>
              <a:buFont typeface="Arial"/>
              <a:buChar char="•"/>
              <a:defRPr>
                <a:solidFill>
                  <a:srgbClr val="595959"/>
                </a:solidFill>
              </a:defRPr>
            </a:lvl1pPr>
            <a:lvl2pPr marL="914400" lvl="1" indent="-406400" algn="l">
              <a:lnSpc>
                <a:spcPct val="100000"/>
              </a:lnSpc>
              <a:spcBef>
                <a:spcPts val="560"/>
              </a:spcBef>
              <a:spcAft>
                <a:spcPts val="0"/>
              </a:spcAft>
              <a:buSzPts val="2800"/>
              <a:buFont typeface="Arial"/>
              <a:buChar char="•"/>
              <a:defRPr>
                <a:solidFill>
                  <a:srgbClr val="595959"/>
                </a:solidFill>
              </a:defRPr>
            </a:lvl2pPr>
            <a:lvl3pPr marL="1371600" lvl="2" indent="-381000" algn="l">
              <a:lnSpc>
                <a:spcPct val="100000"/>
              </a:lnSpc>
              <a:spcBef>
                <a:spcPts val="480"/>
              </a:spcBef>
              <a:spcAft>
                <a:spcPts val="0"/>
              </a:spcAft>
              <a:buSzPts val="2400"/>
              <a:buFont typeface="Arial"/>
              <a:buChar char="•"/>
              <a:defRPr>
                <a:solidFill>
                  <a:srgbClr val="595959"/>
                </a:solidFill>
              </a:defRPr>
            </a:lvl3pPr>
            <a:lvl4pPr marL="1828800" lvl="3" indent="-355600" algn="l">
              <a:lnSpc>
                <a:spcPct val="100000"/>
              </a:lnSpc>
              <a:spcBef>
                <a:spcPts val="400"/>
              </a:spcBef>
              <a:spcAft>
                <a:spcPts val="0"/>
              </a:spcAft>
              <a:buClr>
                <a:srgbClr val="595959"/>
              </a:buClr>
              <a:buSzPts val="2000"/>
              <a:buFont typeface="Arial"/>
              <a:buChar char="•"/>
              <a:defRPr>
                <a:solidFill>
                  <a:srgbClr val="595959"/>
                </a:solidFill>
              </a:defRPr>
            </a:lvl4pPr>
            <a:lvl5pPr marL="2286000" lvl="4" indent="-355600" algn="l">
              <a:lnSpc>
                <a:spcPct val="100000"/>
              </a:lnSpc>
              <a:spcBef>
                <a:spcPts val="400"/>
              </a:spcBef>
              <a:spcAft>
                <a:spcPts val="0"/>
              </a:spcAft>
              <a:buClr>
                <a:srgbClr val="595959"/>
              </a:buClr>
              <a:buSzPts val="2000"/>
              <a:buFont typeface="Arial"/>
              <a:buChar char="•"/>
              <a:defRPr>
                <a:solidFill>
                  <a:srgbClr val="595959"/>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63" name="Google Shape;63;p8" descr="Clean Coalition Logo_no tagline_updated_slideshowedit_zf2 yellow_final2.pdf"/>
          <p:cNvPicPr preferRelativeResize="0"/>
          <p:nvPr/>
        </p:nvPicPr>
        <p:blipFill rotWithShape="1">
          <a:blip r:embed="rId2">
            <a:alphaModFix/>
          </a:blip>
          <a:srcRect/>
          <a:stretch/>
        </p:blipFill>
        <p:spPr>
          <a:xfrm>
            <a:off x="7531217" y="46181"/>
            <a:ext cx="1612783" cy="676656"/>
          </a:xfrm>
          <a:prstGeom prst="rect">
            <a:avLst/>
          </a:prstGeom>
          <a:noFill/>
          <a:ln>
            <a:noFill/>
          </a:ln>
        </p:spPr>
      </p:pic>
    </p:spTree>
    <p:extLst>
      <p:ext uri="{BB962C8B-B14F-4D97-AF65-F5344CB8AC3E}">
        <p14:creationId xmlns:p14="http://schemas.microsoft.com/office/powerpoint/2010/main" val="67550844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4_Title, Text and Chart">
  <p:cSld name="4_Title, Text and Chart">
    <p:spTree>
      <p:nvGrpSpPr>
        <p:cNvPr id="1" name="Shape 64"/>
        <p:cNvGrpSpPr/>
        <p:nvPr/>
      </p:nvGrpSpPr>
      <p:grpSpPr>
        <a:xfrm>
          <a:off x="0" y="0"/>
          <a:ext cx="0" cy="0"/>
          <a:chOff x="0" y="0"/>
          <a:chExt cx="0" cy="0"/>
        </a:xfrm>
      </p:grpSpPr>
      <p:sp>
        <p:nvSpPr>
          <p:cNvPr id="65" name="Google Shape;65;p9"/>
          <p:cNvSpPr/>
          <p:nvPr/>
        </p:nvSpPr>
        <p:spPr>
          <a:xfrm>
            <a:off x="0" y="6477000"/>
            <a:ext cx="9144000" cy="381000"/>
          </a:xfrm>
          <a:prstGeom prst="rect">
            <a:avLst/>
          </a:prstGeom>
          <a:solidFill>
            <a:srgbClr val="D8D8D8"/>
          </a:solidFill>
          <a:ln>
            <a:noFill/>
          </a:ln>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ea typeface="Arial"/>
              <a:cs typeface="Arial"/>
              <a:sym typeface="Arial"/>
            </a:endParaRPr>
          </a:p>
        </p:txBody>
      </p:sp>
      <p:sp>
        <p:nvSpPr>
          <p:cNvPr id="66" name="Google Shape;66;p9"/>
          <p:cNvSpPr txBox="1"/>
          <p:nvPr/>
        </p:nvSpPr>
        <p:spPr>
          <a:xfrm>
            <a:off x="0" y="6488113"/>
            <a:ext cx="4724400" cy="336550"/>
          </a:xfrm>
          <a:prstGeom prst="rect">
            <a:avLst/>
          </a:prstGeom>
          <a:noFill/>
          <a:ln>
            <a:noFill/>
          </a:ln>
        </p:spPr>
        <p:txBody>
          <a:bodyPr spcFirstLastPara="1" wrap="square" lIns="91425" tIns="45700" rIns="91425" bIns="45700" anchor="t" anchorCtr="0">
            <a:noAutofit/>
          </a:bodyPr>
          <a:lstStyle/>
          <a:p>
            <a:pPr>
              <a:buClr>
                <a:srgbClr val="000000"/>
              </a:buClr>
              <a:buSzPts val="1600"/>
              <a:buFont typeface="Arial"/>
              <a:buNone/>
            </a:pPr>
            <a:r>
              <a:rPr lang="en-US" sz="1600" kern="0">
                <a:solidFill>
                  <a:srgbClr val="595959"/>
                </a:solidFill>
                <a:ea typeface="Arial"/>
                <a:cs typeface="Arial"/>
                <a:sym typeface="Arial"/>
              </a:rPr>
              <a:t>Making Clean Local Energy Accessible Now</a:t>
            </a:r>
            <a:endParaRPr kern="0">
              <a:solidFill>
                <a:srgbClr val="595959"/>
              </a:solidFill>
              <a:ea typeface="Arial"/>
              <a:cs typeface="Arial"/>
              <a:sym typeface="Arial"/>
            </a:endParaRPr>
          </a:p>
        </p:txBody>
      </p:sp>
      <p:sp>
        <p:nvSpPr>
          <p:cNvPr id="67" name="Google Shape;67;p9"/>
          <p:cNvSpPr/>
          <p:nvPr/>
        </p:nvSpPr>
        <p:spPr>
          <a:xfrm>
            <a:off x="0" y="0"/>
            <a:ext cx="7391400" cy="762000"/>
          </a:xfrm>
          <a:prstGeom prst="rect">
            <a:avLst/>
          </a:prstGeom>
          <a:solidFill>
            <a:srgbClr val="249CFF"/>
          </a:solidFill>
          <a:ln>
            <a:noFill/>
          </a:ln>
        </p:spPr>
        <p:txBody>
          <a:bodyPr spcFirstLastPara="1" wrap="square" lIns="91425" tIns="45700" rIns="91425" bIns="45700" anchor="ctr" anchorCtr="0">
            <a:noAutofit/>
          </a:bodyPr>
          <a:lstStyle/>
          <a:p>
            <a:pPr algn="ctr">
              <a:buClr>
                <a:srgbClr val="000000"/>
              </a:buClr>
              <a:buSzPts val="1800"/>
              <a:buFont typeface="Arial"/>
              <a:buNone/>
            </a:pPr>
            <a:r>
              <a:rPr lang="en-US" kern="0">
                <a:solidFill>
                  <a:srgbClr val="FFFFFF"/>
                </a:solidFill>
                <a:ea typeface="Arial"/>
                <a:cs typeface="Arial"/>
                <a:sym typeface="Arial"/>
              </a:rPr>
              <a:t> </a:t>
            </a:r>
            <a:endParaRPr sz="1400" kern="0">
              <a:solidFill>
                <a:srgbClr val="000000"/>
              </a:solidFill>
              <a:ea typeface="Arial"/>
              <a:cs typeface="Arial"/>
              <a:sym typeface="Arial"/>
            </a:endParaRPr>
          </a:p>
        </p:txBody>
      </p:sp>
      <p:sp>
        <p:nvSpPr>
          <p:cNvPr id="68" name="Google Shape;68;p9"/>
          <p:cNvSpPr txBox="1"/>
          <p:nvPr/>
        </p:nvSpPr>
        <p:spPr>
          <a:xfrm>
            <a:off x="8534400" y="6492875"/>
            <a:ext cx="457200" cy="365125"/>
          </a:xfrm>
          <a:prstGeom prst="rect">
            <a:avLst/>
          </a:prstGeom>
          <a:noFill/>
          <a:ln>
            <a:noFill/>
          </a:ln>
        </p:spPr>
        <p:txBody>
          <a:bodyPr spcFirstLastPara="1" wrap="square" lIns="91425" tIns="45700" rIns="91425" bIns="45700" anchor="t" anchorCtr="0">
            <a:noAutofit/>
          </a:bodyPr>
          <a:lstStyle/>
          <a:p>
            <a:pPr algn="r">
              <a:buClr>
                <a:srgbClr val="000000"/>
              </a:buClr>
              <a:buSzPts val="1200"/>
              <a:buFont typeface="Arial"/>
              <a:buNone/>
            </a:pPr>
            <a:fld id="{00000000-1234-1234-1234-123412341234}" type="slidenum">
              <a:rPr lang="en-US" sz="1200" kern="0">
                <a:solidFill>
                  <a:srgbClr val="000000"/>
                </a:solidFill>
                <a:ea typeface="Arial"/>
                <a:cs typeface="Arial"/>
                <a:sym typeface="Arial"/>
              </a:rPr>
              <a:pPr algn="r">
                <a:buClr>
                  <a:srgbClr val="000000"/>
                </a:buClr>
                <a:buSzPts val="1200"/>
                <a:buFont typeface="Arial"/>
                <a:buNone/>
              </a:pPr>
              <a:t>‹#›</a:t>
            </a:fld>
            <a:endParaRPr sz="1200" kern="0">
              <a:solidFill>
                <a:srgbClr val="013D21"/>
              </a:solidFill>
              <a:ea typeface="Arial"/>
              <a:cs typeface="Arial"/>
              <a:sym typeface="Arial"/>
            </a:endParaRPr>
          </a:p>
        </p:txBody>
      </p:sp>
      <p:sp>
        <p:nvSpPr>
          <p:cNvPr id="69" name="Google Shape;69;p9"/>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24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9"/>
          <p:cNvSpPr txBox="1">
            <a:spLocks noGrp="1"/>
          </p:cNvSpPr>
          <p:nvPr>
            <p:ph type="body" idx="1"/>
          </p:nvPr>
        </p:nvSpPr>
        <p:spPr>
          <a:xfrm>
            <a:off x="457200" y="1295400"/>
            <a:ext cx="8229600" cy="4525963"/>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Clr>
                <a:schemeClr val="dk1"/>
              </a:buClr>
              <a:buSzPts val="3200"/>
              <a:buFont typeface="Arial"/>
              <a:buChar char="•"/>
              <a:defRPr>
                <a:solidFill>
                  <a:schemeClr val="dk1"/>
                </a:solidFill>
              </a:defRPr>
            </a:lvl1pPr>
            <a:lvl2pPr marL="914400" lvl="1" indent="-406400" algn="l">
              <a:lnSpc>
                <a:spcPct val="100000"/>
              </a:lnSpc>
              <a:spcBef>
                <a:spcPts val="560"/>
              </a:spcBef>
              <a:spcAft>
                <a:spcPts val="0"/>
              </a:spcAft>
              <a:buClr>
                <a:schemeClr val="dk1"/>
              </a:buClr>
              <a:buSzPts val="2800"/>
              <a:buFont typeface="Arial"/>
              <a:buChar char="•"/>
              <a:defRPr>
                <a:solidFill>
                  <a:schemeClr val="dk1"/>
                </a:solidFill>
              </a:defRPr>
            </a:lvl2pPr>
            <a:lvl3pPr marL="1371600" lvl="2" indent="-381000" algn="l">
              <a:lnSpc>
                <a:spcPct val="100000"/>
              </a:lnSpc>
              <a:spcBef>
                <a:spcPts val="480"/>
              </a:spcBef>
              <a:spcAft>
                <a:spcPts val="0"/>
              </a:spcAft>
              <a:buClr>
                <a:schemeClr val="dk1"/>
              </a:buClr>
              <a:buSzPts val="2400"/>
              <a:buFont typeface="Arial"/>
              <a:buChar char="•"/>
              <a:defRPr>
                <a:solidFill>
                  <a:schemeClr val="dk1"/>
                </a:solidFill>
              </a:defRPr>
            </a:lvl3pPr>
            <a:lvl4pPr marL="1828800" lvl="3" indent="-355600" algn="l">
              <a:lnSpc>
                <a:spcPct val="100000"/>
              </a:lnSpc>
              <a:spcBef>
                <a:spcPts val="400"/>
              </a:spcBef>
              <a:spcAft>
                <a:spcPts val="0"/>
              </a:spcAft>
              <a:buClr>
                <a:schemeClr val="dk1"/>
              </a:buClr>
              <a:buSzPts val="2000"/>
              <a:buFont typeface="Arial"/>
              <a:buChar char="•"/>
              <a:defRPr>
                <a:solidFill>
                  <a:schemeClr val="dk1"/>
                </a:solidFill>
              </a:defRPr>
            </a:lvl4pPr>
            <a:lvl5pPr marL="2286000" lvl="4" indent="-355600" algn="l">
              <a:lnSpc>
                <a:spcPct val="100000"/>
              </a:lnSpc>
              <a:spcBef>
                <a:spcPts val="400"/>
              </a:spcBef>
              <a:spcAft>
                <a:spcPts val="0"/>
              </a:spcAft>
              <a:buClr>
                <a:schemeClr val="dk1"/>
              </a:buClr>
              <a:buSzPts val="2000"/>
              <a:buFont typeface="Arial"/>
              <a:buChar char="•"/>
              <a:defRPr>
                <a:solidFill>
                  <a:schemeClr val="dk1"/>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71" name="Google Shape;71;p9" descr="Clean Coalition Logo_no tagline_updated_slideshowedit_zf2 yellow_final2.pdf"/>
          <p:cNvPicPr preferRelativeResize="0"/>
          <p:nvPr/>
        </p:nvPicPr>
        <p:blipFill rotWithShape="1">
          <a:blip r:embed="rId2">
            <a:alphaModFix/>
          </a:blip>
          <a:srcRect/>
          <a:stretch/>
        </p:blipFill>
        <p:spPr>
          <a:xfrm>
            <a:off x="7531217" y="46181"/>
            <a:ext cx="1612783" cy="676656"/>
          </a:xfrm>
          <a:prstGeom prst="rect">
            <a:avLst/>
          </a:prstGeom>
          <a:noFill/>
          <a:ln>
            <a:noFill/>
          </a:ln>
        </p:spPr>
      </p:pic>
    </p:spTree>
    <p:extLst>
      <p:ext uri="{BB962C8B-B14F-4D97-AF65-F5344CB8AC3E}">
        <p14:creationId xmlns:p14="http://schemas.microsoft.com/office/powerpoint/2010/main" val="156209838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1_Title Slide" type="title">
  <p:cSld name="1_Title Slide">
    <p:spTree>
      <p:nvGrpSpPr>
        <p:cNvPr id="1" name="Shape 12"/>
        <p:cNvGrpSpPr/>
        <p:nvPr/>
      </p:nvGrpSpPr>
      <p:grpSpPr>
        <a:xfrm>
          <a:off x="0" y="0"/>
          <a:ext cx="0" cy="0"/>
          <a:chOff x="0" y="0"/>
          <a:chExt cx="0" cy="0"/>
        </a:xfrm>
      </p:grpSpPr>
      <p:sp>
        <p:nvSpPr>
          <p:cNvPr id="13" name="Google Shape;13;p2"/>
          <p:cNvSpPr/>
          <p:nvPr/>
        </p:nvSpPr>
        <p:spPr>
          <a:xfrm>
            <a:off x="0" y="3124200"/>
            <a:ext cx="9144000" cy="3352800"/>
          </a:xfrm>
          <a:prstGeom prst="rect">
            <a:avLst/>
          </a:prstGeom>
          <a:solidFill>
            <a:srgbClr val="249CF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ea typeface="Arial"/>
              <a:cs typeface="Arial"/>
              <a:sym typeface="Arial"/>
            </a:endParaRPr>
          </a:p>
        </p:txBody>
      </p:sp>
      <p:sp>
        <p:nvSpPr>
          <p:cNvPr id="14" name="Google Shape;14;p2"/>
          <p:cNvSpPr/>
          <p:nvPr/>
        </p:nvSpPr>
        <p:spPr>
          <a:xfrm>
            <a:off x="0" y="6477000"/>
            <a:ext cx="9144000" cy="381000"/>
          </a:xfrm>
          <a:prstGeom prst="rect">
            <a:avLst/>
          </a:prstGeom>
          <a:solidFill>
            <a:srgbClr val="D8D8D8"/>
          </a:solidFill>
          <a:ln>
            <a:noFill/>
          </a:ln>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ea typeface="Arial"/>
              <a:cs typeface="Arial"/>
              <a:sym typeface="Arial"/>
            </a:endParaRPr>
          </a:p>
        </p:txBody>
      </p:sp>
      <p:sp>
        <p:nvSpPr>
          <p:cNvPr id="15" name="Google Shape;15;p2"/>
          <p:cNvSpPr txBox="1"/>
          <p:nvPr/>
        </p:nvSpPr>
        <p:spPr>
          <a:xfrm>
            <a:off x="0" y="6488113"/>
            <a:ext cx="5562600" cy="307777"/>
          </a:xfrm>
          <a:prstGeom prst="rect">
            <a:avLst/>
          </a:prstGeom>
          <a:noFill/>
          <a:ln>
            <a:noFill/>
          </a:ln>
        </p:spPr>
        <p:txBody>
          <a:bodyPr spcFirstLastPara="1" wrap="square" lIns="91425" tIns="45700" rIns="91425" bIns="45700" anchor="t" anchorCtr="0">
            <a:noAutofit/>
          </a:bodyPr>
          <a:lstStyle/>
          <a:p>
            <a:pPr>
              <a:buClr>
                <a:srgbClr val="000000"/>
              </a:buClr>
              <a:buSzPts val="1400"/>
              <a:buFont typeface="Arial"/>
              <a:buNone/>
            </a:pPr>
            <a:r>
              <a:rPr lang="en-US" sz="1400" kern="0">
                <a:solidFill>
                  <a:srgbClr val="606060"/>
                </a:solidFill>
                <a:ea typeface="Arial"/>
                <a:cs typeface="Arial"/>
                <a:sym typeface="Arial"/>
              </a:rPr>
              <a:t>Making Clean Local Energy Accessible Now</a:t>
            </a:r>
            <a:endParaRPr sz="1400" kern="0">
              <a:solidFill>
                <a:srgbClr val="000000"/>
              </a:solidFill>
              <a:ea typeface="Arial"/>
              <a:cs typeface="Arial"/>
              <a:sym typeface="Arial"/>
            </a:endParaRPr>
          </a:p>
        </p:txBody>
      </p:sp>
      <p:sp>
        <p:nvSpPr>
          <p:cNvPr id="16" name="Google Shape;16;p2"/>
          <p:cNvSpPr txBox="1">
            <a:spLocks noGrp="1"/>
          </p:cNvSpPr>
          <p:nvPr>
            <p:ph type="subTitle" idx="1"/>
          </p:nvPr>
        </p:nvSpPr>
        <p:spPr>
          <a:xfrm>
            <a:off x="990600" y="5300663"/>
            <a:ext cx="7161213" cy="841375"/>
          </a:xfrm>
          <a:prstGeom prst="rect">
            <a:avLst/>
          </a:prstGeom>
          <a:noFill/>
          <a:ln>
            <a:noFill/>
          </a:ln>
        </p:spPr>
        <p:txBody>
          <a:bodyPr spcFirstLastPara="1" wrap="square" lIns="91425" tIns="45700" rIns="91425" bIns="45700" anchor="t" anchorCtr="0">
            <a:noAutofit/>
          </a:bodyPr>
          <a:lstStyle>
            <a:lvl1pPr lvl="0" algn="ctr">
              <a:lnSpc>
                <a:spcPct val="100000"/>
              </a:lnSpc>
              <a:spcBef>
                <a:spcPts val="480"/>
              </a:spcBef>
              <a:spcAft>
                <a:spcPts val="0"/>
              </a:spcAft>
              <a:buSzPts val="2400"/>
              <a:buFont typeface="Arial"/>
              <a:buNone/>
              <a:defRPr sz="2400">
                <a:solidFill>
                  <a:schemeClr val="dk1"/>
                </a:solidFill>
              </a:defRPr>
            </a:lvl1pPr>
            <a:lvl2pPr lvl="1" algn="l">
              <a:lnSpc>
                <a:spcPct val="100000"/>
              </a:lnSpc>
              <a:spcBef>
                <a:spcPts val="360"/>
              </a:spcBef>
              <a:spcAft>
                <a:spcPts val="0"/>
              </a:spcAft>
              <a:buSzPts val="1800"/>
              <a:buChar char="•"/>
              <a:defRPr/>
            </a:lvl2pPr>
            <a:lvl3pPr lvl="2" algn="l">
              <a:lnSpc>
                <a:spcPct val="100000"/>
              </a:lnSpc>
              <a:spcBef>
                <a:spcPts val="360"/>
              </a:spcBef>
              <a:spcAft>
                <a:spcPts val="0"/>
              </a:spcAft>
              <a:buSzPts val="1800"/>
              <a:buChar char="•"/>
              <a:defRPr/>
            </a:lvl3pPr>
            <a:lvl4pPr lvl="3" algn="l">
              <a:lnSpc>
                <a:spcPct val="100000"/>
              </a:lnSpc>
              <a:spcBef>
                <a:spcPts val="360"/>
              </a:spcBef>
              <a:spcAft>
                <a:spcPts val="0"/>
              </a:spcAft>
              <a:buClr>
                <a:srgbClr val="595959"/>
              </a:buClr>
              <a:buSzPts val="1800"/>
              <a:buChar char="•"/>
              <a:defRPr/>
            </a:lvl4pPr>
            <a:lvl5pPr lvl="4" algn="l">
              <a:lnSpc>
                <a:spcPct val="100000"/>
              </a:lnSpc>
              <a:spcBef>
                <a:spcPts val="360"/>
              </a:spcBef>
              <a:spcAft>
                <a:spcPts val="0"/>
              </a:spcAft>
              <a:buClr>
                <a:srgbClr val="595959"/>
              </a:buClr>
              <a:buSzPts val="1800"/>
              <a:buChar char="•"/>
              <a:defRPr/>
            </a:lvl5pPr>
            <a:lvl6pPr lvl="5" algn="l">
              <a:lnSpc>
                <a:spcPct val="100000"/>
              </a:lnSpc>
              <a:spcBef>
                <a:spcPts val="360"/>
              </a:spcBef>
              <a:spcAft>
                <a:spcPts val="0"/>
              </a:spcAft>
              <a:buClr>
                <a:schemeClr val="dk1"/>
              </a:buClr>
              <a:buSzPts val="1800"/>
              <a:buChar char="•"/>
              <a:defRPr/>
            </a:lvl6pPr>
            <a:lvl7pPr lvl="6" algn="l">
              <a:lnSpc>
                <a:spcPct val="100000"/>
              </a:lnSpc>
              <a:spcBef>
                <a:spcPts val="360"/>
              </a:spcBef>
              <a:spcAft>
                <a:spcPts val="0"/>
              </a:spcAft>
              <a:buClr>
                <a:schemeClr val="dk1"/>
              </a:buClr>
              <a:buSzPts val="1800"/>
              <a:buChar char="•"/>
              <a:defRPr/>
            </a:lvl7pPr>
            <a:lvl8pPr lvl="7" algn="l">
              <a:lnSpc>
                <a:spcPct val="100000"/>
              </a:lnSpc>
              <a:spcBef>
                <a:spcPts val="360"/>
              </a:spcBef>
              <a:spcAft>
                <a:spcPts val="0"/>
              </a:spcAft>
              <a:buClr>
                <a:schemeClr val="dk1"/>
              </a:buClr>
              <a:buSzPts val="1800"/>
              <a:buChar char="•"/>
              <a:defRPr/>
            </a:lvl8pPr>
            <a:lvl9pPr lvl="8" algn="l">
              <a:lnSpc>
                <a:spcPct val="100000"/>
              </a:lnSpc>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74770451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19_Title, Text and Chart">
  <p:cSld name="19_Title, Text and Chart">
    <p:spTree>
      <p:nvGrpSpPr>
        <p:cNvPr id="1" name="Shape 17"/>
        <p:cNvGrpSpPr/>
        <p:nvPr/>
      </p:nvGrpSpPr>
      <p:grpSpPr>
        <a:xfrm>
          <a:off x="0" y="0"/>
          <a:ext cx="0" cy="0"/>
          <a:chOff x="0" y="0"/>
          <a:chExt cx="0" cy="0"/>
        </a:xfrm>
      </p:grpSpPr>
      <p:sp>
        <p:nvSpPr>
          <p:cNvPr id="18" name="Google Shape;18;p3"/>
          <p:cNvSpPr/>
          <p:nvPr/>
        </p:nvSpPr>
        <p:spPr>
          <a:xfrm>
            <a:off x="0" y="6477000"/>
            <a:ext cx="9144000" cy="381000"/>
          </a:xfrm>
          <a:prstGeom prst="rect">
            <a:avLst/>
          </a:prstGeom>
          <a:solidFill>
            <a:srgbClr val="D8D8D8"/>
          </a:solidFill>
          <a:ln>
            <a:noFill/>
          </a:ln>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ea typeface="Arial"/>
              <a:cs typeface="Arial"/>
              <a:sym typeface="Arial"/>
            </a:endParaRPr>
          </a:p>
        </p:txBody>
      </p:sp>
      <p:sp>
        <p:nvSpPr>
          <p:cNvPr id="19" name="Google Shape;19;p3"/>
          <p:cNvSpPr/>
          <p:nvPr/>
        </p:nvSpPr>
        <p:spPr>
          <a:xfrm>
            <a:off x="0" y="0"/>
            <a:ext cx="7391400" cy="762000"/>
          </a:xfrm>
          <a:prstGeom prst="rect">
            <a:avLst/>
          </a:prstGeom>
          <a:solidFill>
            <a:srgbClr val="249CFF"/>
          </a:solidFill>
          <a:ln>
            <a:noFill/>
          </a:ln>
        </p:spPr>
        <p:txBody>
          <a:bodyPr spcFirstLastPara="1" wrap="square" lIns="91425" tIns="45700" rIns="91425" bIns="45700" anchor="ctr" anchorCtr="0">
            <a:noAutofit/>
          </a:bodyPr>
          <a:lstStyle/>
          <a:p>
            <a:pPr algn="ctr">
              <a:buClr>
                <a:srgbClr val="000000"/>
              </a:buClr>
              <a:buSzPts val="1800"/>
              <a:buFont typeface="Arial"/>
              <a:buNone/>
            </a:pPr>
            <a:r>
              <a:rPr lang="en-US" kern="0">
                <a:solidFill>
                  <a:srgbClr val="FFFFFF"/>
                </a:solidFill>
                <a:ea typeface="Arial"/>
                <a:cs typeface="Arial"/>
                <a:sym typeface="Arial"/>
              </a:rPr>
              <a:t> </a:t>
            </a:r>
            <a:endParaRPr sz="1400" kern="0">
              <a:solidFill>
                <a:srgbClr val="000000"/>
              </a:solidFill>
              <a:ea typeface="Arial"/>
              <a:cs typeface="Arial"/>
              <a:sym typeface="Arial"/>
            </a:endParaRPr>
          </a:p>
        </p:txBody>
      </p:sp>
      <p:sp>
        <p:nvSpPr>
          <p:cNvPr id="20" name="Google Shape;20;p3"/>
          <p:cNvSpPr txBox="1"/>
          <p:nvPr/>
        </p:nvSpPr>
        <p:spPr>
          <a:xfrm>
            <a:off x="8534400" y="6492875"/>
            <a:ext cx="457200" cy="365125"/>
          </a:xfrm>
          <a:prstGeom prst="rect">
            <a:avLst/>
          </a:prstGeom>
          <a:noFill/>
          <a:ln>
            <a:noFill/>
          </a:ln>
        </p:spPr>
        <p:txBody>
          <a:bodyPr spcFirstLastPara="1" wrap="square" lIns="91425" tIns="45700" rIns="91425" bIns="45700" anchor="t" anchorCtr="0">
            <a:noAutofit/>
          </a:bodyPr>
          <a:lstStyle/>
          <a:p>
            <a:pPr algn="r">
              <a:buClr>
                <a:srgbClr val="000000"/>
              </a:buClr>
              <a:buSzPts val="1400"/>
              <a:buFont typeface="Arial"/>
              <a:buNone/>
            </a:pPr>
            <a:fld id="{00000000-1234-1234-1234-123412341234}" type="slidenum">
              <a:rPr lang="en-US" sz="1400" kern="0">
                <a:solidFill>
                  <a:srgbClr val="606060"/>
                </a:solidFill>
                <a:ea typeface="Arial"/>
                <a:cs typeface="Arial"/>
                <a:sym typeface="Arial"/>
              </a:rPr>
              <a:pPr algn="r">
                <a:buClr>
                  <a:srgbClr val="000000"/>
                </a:buClr>
                <a:buSzPts val="1400"/>
                <a:buFont typeface="Arial"/>
                <a:buNone/>
              </a:pPr>
              <a:t>‹#›</a:t>
            </a:fld>
            <a:endParaRPr sz="1400" kern="0">
              <a:solidFill>
                <a:srgbClr val="606060"/>
              </a:solidFill>
              <a:ea typeface="Arial"/>
              <a:cs typeface="Arial"/>
              <a:sym typeface="Arial"/>
            </a:endParaRPr>
          </a:p>
        </p:txBody>
      </p:sp>
      <p:sp>
        <p:nvSpPr>
          <p:cNvPr id="21" name="Google Shape;21;p3"/>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24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3"/>
          <p:cNvSpPr txBox="1">
            <a:spLocks noGrp="1"/>
          </p:cNvSpPr>
          <p:nvPr>
            <p:ph type="body" idx="1"/>
          </p:nvPr>
        </p:nvSpPr>
        <p:spPr>
          <a:xfrm>
            <a:off x="457200" y="1295400"/>
            <a:ext cx="8229600" cy="4525963"/>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Clr>
                <a:schemeClr val="dk1"/>
              </a:buClr>
              <a:buSzPts val="3200"/>
              <a:buFont typeface="Arial"/>
              <a:buChar char="•"/>
              <a:defRPr>
                <a:solidFill>
                  <a:schemeClr val="dk1"/>
                </a:solidFill>
                <a:latin typeface="Arial"/>
                <a:ea typeface="Arial"/>
                <a:cs typeface="Arial"/>
                <a:sym typeface="Arial"/>
              </a:defRPr>
            </a:lvl1pPr>
            <a:lvl2pPr marL="914400" lvl="1" indent="-406400" algn="l">
              <a:lnSpc>
                <a:spcPct val="100000"/>
              </a:lnSpc>
              <a:spcBef>
                <a:spcPts val="560"/>
              </a:spcBef>
              <a:spcAft>
                <a:spcPts val="0"/>
              </a:spcAft>
              <a:buClr>
                <a:schemeClr val="dk1"/>
              </a:buClr>
              <a:buSzPts val="2800"/>
              <a:buFont typeface="Arial"/>
              <a:buChar char="•"/>
              <a:defRPr>
                <a:solidFill>
                  <a:schemeClr val="dk1"/>
                </a:solidFill>
                <a:latin typeface="Arial"/>
                <a:ea typeface="Arial"/>
                <a:cs typeface="Arial"/>
                <a:sym typeface="Arial"/>
              </a:defRPr>
            </a:lvl2pPr>
            <a:lvl3pPr marL="1371600" lvl="2" indent="-381000" algn="l">
              <a:lnSpc>
                <a:spcPct val="100000"/>
              </a:lnSpc>
              <a:spcBef>
                <a:spcPts val="480"/>
              </a:spcBef>
              <a:spcAft>
                <a:spcPts val="0"/>
              </a:spcAft>
              <a:buClr>
                <a:schemeClr val="dk1"/>
              </a:buClr>
              <a:buSzPts val="2400"/>
              <a:buFont typeface="Arial"/>
              <a:buChar char="•"/>
              <a:defRPr>
                <a:solidFill>
                  <a:schemeClr val="dk1"/>
                </a:solidFill>
                <a:latin typeface="Arial"/>
                <a:ea typeface="Arial"/>
                <a:cs typeface="Arial"/>
                <a:sym typeface="Arial"/>
              </a:defRPr>
            </a:lvl3pPr>
            <a:lvl4pPr marL="1828800" lvl="3" indent="-355600" algn="l">
              <a:lnSpc>
                <a:spcPct val="100000"/>
              </a:lnSpc>
              <a:spcBef>
                <a:spcPts val="400"/>
              </a:spcBef>
              <a:spcAft>
                <a:spcPts val="0"/>
              </a:spcAft>
              <a:buClr>
                <a:schemeClr val="dk1"/>
              </a:buClr>
              <a:buSzPts val="2000"/>
              <a:buFont typeface="Arial"/>
              <a:buChar char="•"/>
              <a:defRPr>
                <a:solidFill>
                  <a:schemeClr val="dk1"/>
                </a:solidFill>
                <a:latin typeface="Arial"/>
                <a:ea typeface="Arial"/>
                <a:cs typeface="Arial"/>
                <a:sym typeface="Arial"/>
              </a:defRPr>
            </a:lvl4pPr>
            <a:lvl5pPr marL="2286000" lvl="4" indent="-355600" algn="l">
              <a:lnSpc>
                <a:spcPct val="100000"/>
              </a:lnSpc>
              <a:spcBef>
                <a:spcPts val="400"/>
              </a:spcBef>
              <a:spcAft>
                <a:spcPts val="0"/>
              </a:spcAft>
              <a:buClr>
                <a:schemeClr val="dk1"/>
              </a:buClr>
              <a:buSzPts val="2000"/>
              <a:buFont typeface="Arial"/>
              <a:buChar char="•"/>
              <a:defRPr>
                <a:solidFill>
                  <a:schemeClr val="dk1"/>
                </a:solidFill>
                <a:latin typeface="Arial"/>
                <a:ea typeface="Arial"/>
                <a:cs typeface="Arial"/>
                <a:sym typeface="Aria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3" name="Google Shape;23;p3"/>
          <p:cNvSpPr txBox="1"/>
          <p:nvPr/>
        </p:nvSpPr>
        <p:spPr>
          <a:xfrm>
            <a:off x="0" y="6488113"/>
            <a:ext cx="8331200" cy="307777"/>
          </a:xfrm>
          <a:prstGeom prst="rect">
            <a:avLst/>
          </a:prstGeom>
          <a:noFill/>
          <a:ln>
            <a:noFill/>
          </a:ln>
        </p:spPr>
        <p:txBody>
          <a:bodyPr spcFirstLastPara="1" wrap="square" lIns="91425" tIns="45700" rIns="91425" bIns="45700" anchor="t" anchorCtr="0">
            <a:noAutofit/>
          </a:bodyPr>
          <a:lstStyle/>
          <a:p>
            <a:pPr>
              <a:buClr>
                <a:srgbClr val="000000"/>
              </a:buClr>
              <a:buSzPts val="1400"/>
              <a:buFont typeface="Arial"/>
              <a:buNone/>
            </a:pPr>
            <a:r>
              <a:rPr lang="en-US" sz="1400" kern="0">
                <a:solidFill>
                  <a:srgbClr val="606060"/>
                </a:solidFill>
                <a:ea typeface="Arial"/>
                <a:cs typeface="Arial"/>
                <a:sym typeface="Arial"/>
              </a:rPr>
              <a:t>Making Clean Local Energy Accessible Now						</a:t>
            </a:r>
            <a:endParaRPr sz="1400" kern="0">
              <a:solidFill>
                <a:srgbClr val="000000"/>
              </a:solidFill>
              <a:ea typeface="Arial"/>
              <a:cs typeface="Arial"/>
              <a:sym typeface="Arial"/>
            </a:endParaRPr>
          </a:p>
        </p:txBody>
      </p:sp>
      <p:pic>
        <p:nvPicPr>
          <p:cNvPr id="24" name="Google Shape;24;p3" descr="Clean Coalition Logo_no tagline_updated_slideshowedit_zf2 yellow_final2.pdf"/>
          <p:cNvPicPr preferRelativeResize="0"/>
          <p:nvPr/>
        </p:nvPicPr>
        <p:blipFill rotWithShape="1">
          <a:blip r:embed="rId2">
            <a:alphaModFix/>
          </a:blip>
          <a:srcRect/>
          <a:stretch/>
        </p:blipFill>
        <p:spPr>
          <a:xfrm>
            <a:off x="7531219" y="46181"/>
            <a:ext cx="1612783" cy="676656"/>
          </a:xfrm>
          <a:prstGeom prst="rect">
            <a:avLst/>
          </a:prstGeom>
          <a:noFill/>
          <a:ln>
            <a:noFill/>
          </a:ln>
        </p:spPr>
      </p:pic>
    </p:spTree>
    <p:extLst>
      <p:ext uri="{BB962C8B-B14F-4D97-AF65-F5344CB8AC3E}">
        <p14:creationId xmlns:p14="http://schemas.microsoft.com/office/powerpoint/2010/main" val="18794535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46DE24-DF56-44A3-95BA-FBC80DDA80F9}" type="datetimeFigureOut">
              <a:rPr lang="en-US" smtClean="0"/>
              <a:t>10/15/2019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4895232-9E3A-4311-BB49-6AFBA158C8C1}" type="slidenum">
              <a:rPr lang="en-US" smtClean="0"/>
              <a:t>‹#›</a:t>
            </a:fld>
            <a:endParaRPr lang="en-US"/>
          </a:p>
        </p:txBody>
      </p:sp>
    </p:spTree>
    <p:extLst>
      <p:ext uri="{BB962C8B-B14F-4D97-AF65-F5344CB8AC3E}">
        <p14:creationId xmlns:p14="http://schemas.microsoft.com/office/powerpoint/2010/main" val="220669313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3_Title, Text and Chart">
  <p:cSld name="3_Title, Text and Chart">
    <p:spTree>
      <p:nvGrpSpPr>
        <p:cNvPr id="1" name="Shape 25"/>
        <p:cNvGrpSpPr/>
        <p:nvPr/>
      </p:nvGrpSpPr>
      <p:grpSpPr>
        <a:xfrm>
          <a:off x="0" y="0"/>
          <a:ext cx="0" cy="0"/>
          <a:chOff x="0" y="0"/>
          <a:chExt cx="0" cy="0"/>
        </a:xfrm>
      </p:grpSpPr>
      <p:sp>
        <p:nvSpPr>
          <p:cNvPr id="26" name="Google Shape;26;p4"/>
          <p:cNvSpPr/>
          <p:nvPr/>
        </p:nvSpPr>
        <p:spPr>
          <a:xfrm>
            <a:off x="0" y="6477000"/>
            <a:ext cx="9144000" cy="381000"/>
          </a:xfrm>
          <a:prstGeom prst="rect">
            <a:avLst/>
          </a:prstGeom>
          <a:solidFill>
            <a:srgbClr val="D8D8D8"/>
          </a:solidFill>
          <a:ln>
            <a:noFill/>
          </a:ln>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ea typeface="Arial"/>
              <a:cs typeface="Arial"/>
              <a:sym typeface="Arial"/>
            </a:endParaRPr>
          </a:p>
        </p:txBody>
      </p:sp>
      <p:sp>
        <p:nvSpPr>
          <p:cNvPr id="27" name="Google Shape;27;p4"/>
          <p:cNvSpPr txBox="1"/>
          <p:nvPr/>
        </p:nvSpPr>
        <p:spPr>
          <a:xfrm>
            <a:off x="0" y="6488113"/>
            <a:ext cx="4724400" cy="307777"/>
          </a:xfrm>
          <a:prstGeom prst="rect">
            <a:avLst/>
          </a:prstGeom>
          <a:noFill/>
          <a:ln>
            <a:noFill/>
          </a:ln>
        </p:spPr>
        <p:txBody>
          <a:bodyPr spcFirstLastPara="1" wrap="square" lIns="91425" tIns="45700" rIns="91425" bIns="45700" anchor="t" anchorCtr="0">
            <a:noAutofit/>
          </a:bodyPr>
          <a:lstStyle/>
          <a:p>
            <a:pPr>
              <a:buClr>
                <a:srgbClr val="000000"/>
              </a:buClr>
              <a:buSzPts val="1400"/>
              <a:buFont typeface="Arial"/>
              <a:buNone/>
            </a:pPr>
            <a:r>
              <a:rPr lang="en-US" sz="1400" kern="0">
                <a:solidFill>
                  <a:srgbClr val="606060"/>
                </a:solidFill>
                <a:ea typeface="Arial"/>
                <a:cs typeface="Arial"/>
                <a:sym typeface="Arial"/>
              </a:rPr>
              <a:t>Making Clean Local Energy Accessible Now</a:t>
            </a:r>
            <a:endParaRPr sz="1600" kern="0">
              <a:solidFill>
                <a:srgbClr val="606060"/>
              </a:solidFill>
              <a:ea typeface="Arial"/>
              <a:cs typeface="Arial"/>
              <a:sym typeface="Arial"/>
            </a:endParaRPr>
          </a:p>
        </p:txBody>
      </p:sp>
      <p:sp>
        <p:nvSpPr>
          <p:cNvPr id="28" name="Google Shape;28;p4"/>
          <p:cNvSpPr/>
          <p:nvPr/>
        </p:nvSpPr>
        <p:spPr>
          <a:xfrm>
            <a:off x="0" y="0"/>
            <a:ext cx="7391400" cy="762000"/>
          </a:xfrm>
          <a:prstGeom prst="rect">
            <a:avLst/>
          </a:prstGeom>
          <a:solidFill>
            <a:srgbClr val="249CFF"/>
          </a:solidFill>
          <a:ln>
            <a:noFill/>
          </a:ln>
        </p:spPr>
        <p:txBody>
          <a:bodyPr spcFirstLastPara="1" wrap="square" lIns="91425" tIns="45700" rIns="91425" bIns="45700" anchor="ctr" anchorCtr="0">
            <a:noAutofit/>
          </a:bodyPr>
          <a:lstStyle/>
          <a:p>
            <a:pPr algn="ctr">
              <a:buClr>
                <a:srgbClr val="000000"/>
              </a:buClr>
              <a:buSzPts val="1800"/>
              <a:buFont typeface="Arial"/>
              <a:buNone/>
            </a:pPr>
            <a:r>
              <a:rPr lang="en-US" kern="0">
                <a:solidFill>
                  <a:srgbClr val="FFFFFF"/>
                </a:solidFill>
                <a:ea typeface="Arial"/>
                <a:cs typeface="Arial"/>
                <a:sym typeface="Arial"/>
              </a:rPr>
              <a:t> </a:t>
            </a:r>
            <a:endParaRPr sz="1400" kern="0">
              <a:solidFill>
                <a:srgbClr val="000000"/>
              </a:solidFill>
              <a:ea typeface="Arial"/>
              <a:cs typeface="Arial"/>
              <a:sym typeface="Arial"/>
            </a:endParaRPr>
          </a:p>
        </p:txBody>
      </p:sp>
      <p:sp>
        <p:nvSpPr>
          <p:cNvPr id="29" name="Google Shape;29;p4"/>
          <p:cNvSpPr txBox="1"/>
          <p:nvPr/>
        </p:nvSpPr>
        <p:spPr>
          <a:xfrm>
            <a:off x="8534400" y="6492875"/>
            <a:ext cx="457200" cy="365125"/>
          </a:xfrm>
          <a:prstGeom prst="rect">
            <a:avLst/>
          </a:prstGeom>
          <a:noFill/>
          <a:ln>
            <a:noFill/>
          </a:ln>
        </p:spPr>
        <p:txBody>
          <a:bodyPr spcFirstLastPara="1" wrap="square" lIns="91425" tIns="45700" rIns="91425" bIns="45700" anchor="t" anchorCtr="0">
            <a:noAutofit/>
          </a:bodyPr>
          <a:lstStyle/>
          <a:p>
            <a:pPr algn="r">
              <a:buClr>
                <a:srgbClr val="000000"/>
              </a:buClr>
              <a:buSzPts val="1400"/>
              <a:buFont typeface="Arial"/>
              <a:buNone/>
            </a:pPr>
            <a:fld id="{00000000-1234-1234-1234-123412341234}" type="slidenum">
              <a:rPr lang="en-US" sz="1400" kern="0">
                <a:solidFill>
                  <a:srgbClr val="606060"/>
                </a:solidFill>
                <a:ea typeface="Arial"/>
                <a:cs typeface="Arial"/>
                <a:sym typeface="Arial"/>
              </a:rPr>
              <a:pPr algn="r">
                <a:buClr>
                  <a:srgbClr val="000000"/>
                </a:buClr>
                <a:buSzPts val="1400"/>
                <a:buFont typeface="Arial"/>
                <a:buNone/>
              </a:pPr>
              <a:t>‹#›</a:t>
            </a:fld>
            <a:endParaRPr sz="1400" kern="0">
              <a:solidFill>
                <a:srgbClr val="606060"/>
              </a:solidFill>
              <a:ea typeface="Arial"/>
              <a:cs typeface="Arial"/>
              <a:sym typeface="Arial"/>
            </a:endParaRPr>
          </a:p>
        </p:txBody>
      </p:sp>
      <p:sp>
        <p:nvSpPr>
          <p:cNvPr id="30" name="Google Shape;30;p4"/>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24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4"/>
          <p:cNvSpPr txBox="1">
            <a:spLocks noGrp="1"/>
          </p:cNvSpPr>
          <p:nvPr>
            <p:ph type="body" idx="1"/>
          </p:nvPr>
        </p:nvSpPr>
        <p:spPr>
          <a:xfrm>
            <a:off x="457200" y="1295400"/>
            <a:ext cx="8229600" cy="4525963"/>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Clr>
                <a:schemeClr val="dk1"/>
              </a:buClr>
              <a:buSzPts val="3200"/>
              <a:buFont typeface="Arial"/>
              <a:buChar char="•"/>
              <a:defRPr>
                <a:solidFill>
                  <a:schemeClr val="dk1"/>
                </a:solidFill>
              </a:defRPr>
            </a:lvl1pPr>
            <a:lvl2pPr marL="914400" lvl="1" indent="-406400" algn="l">
              <a:lnSpc>
                <a:spcPct val="100000"/>
              </a:lnSpc>
              <a:spcBef>
                <a:spcPts val="560"/>
              </a:spcBef>
              <a:spcAft>
                <a:spcPts val="0"/>
              </a:spcAft>
              <a:buClr>
                <a:schemeClr val="dk1"/>
              </a:buClr>
              <a:buSzPts val="2800"/>
              <a:buFont typeface="Arial"/>
              <a:buChar char="•"/>
              <a:defRPr>
                <a:solidFill>
                  <a:schemeClr val="dk1"/>
                </a:solidFill>
              </a:defRPr>
            </a:lvl2pPr>
            <a:lvl3pPr marL="1371600" lvl="2" indent="-381000" algn="l">
              <a:lnSpc>
                <a:spcPct val="100000"/>
              </a:lnSpc>
              <a:spcBef>
                <a:spcPts val="480"/>
              </a:spcBef>
              <a:spcAft>
                <a:spcPts val="0"/>
              </a:spcAft>
              <a:buClr>
                <a:schemeClr val="dk1"/>
              </a:buClr>
              <a:buSzPts val="2400"/>
              <a:buFont typeface="Arial"/>
              <a:buChar char="•"/>
              <a:defRPr>
                <a:solidFill>
                  <a:schemeClr val="dk1"/>
                </a:solidFill>
              </a:defRPr>
            </a:lvl3pPr>
            <a:lvl4pPr marL="1828800" lvl="3" indent="-355600" algn="l">
              <a:lnSpc>
                <a:spcPct val="100000"/>
              </a:lnSpc>
              <a:spcBef>
                <a:spcPts val="400"/>
              </a:spcBef>
              <a:spcAft>
                <a:spcPts val="0"/>
              </a:spcAft>
              <a:buClr>
                <a:schemeClr val="dk1"/>
              </a:buClr>
              <a:buSzPts val="2000"/>
              <a:buFont typeface="Arial"/>
              <a:buChar char="•"/>
              <a:defRPr>
                <a:solidFill>
                  <a:schemeClr val="dk1"/>
                </a:solidFill>
              </a:defRPr>
            </a:lvl4pPr>
            <a:lvl5pPr marL="2286000" lvl="4" indent="-355600" algn="l">
              <a:lnSpc>
                <a:spcPct val="100000"/>
              </a:lnSpc>
              <a:spcBef>
                <a:spcPts val="400"/>
              </a:spcBef>
              <a:spcAft>
                <a:spcPts val="0"/>
              </a:spcAft>
              <a:buClr>
                <a:schemeClr val="dk1"/>
              </a:buClr>
              <a:buSzPts val="2000"/>
              <a:buFont typeface="Arial"/>
              <a:buChar char="•"/>
              <a:defRPr>
                <a:solidFill>
                  <a:schemeClr val="dk1"/>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32" name="Google Shape;32;p4" descr="Clean Coalition Logo_no tagline_updated_slideshowedit_zf2 yellow_final2.pdf"/>
          <p:cNvPicPr preferRelativeResize="0"/>
          <p:nvPr/>
        </p:nvPicPr>
        <p:blipFill rotWithShape="1">
          <a:blip r:embed="rId2">
            <a:alphaModFix/>
          </a:blip>
          <a:srcRect/>
          <a:stretch/>
        </p:blipFill>
        <p:spPr>
          <a:xfrm>
            <a:off x="7531217" y="46181"/>
            <a:ext cx="1612783" cy="676656"/>
          </a:xfrm>
          <a:prstGeom prst="rect">
            <a:avLst/>
          </a:prstGeom>
          <a:noFill/>
          <a:ln>
            <a:noFill/>
          </a:ln>
        </p:spPr>
      </p:pic>
    </p:spTree>
    <p:extLst>
      <p:ext uri="{BB962C8B-B14F-4D97-AF65-F5344CB8AC3E}">
        <p14:creationId xmlns:p14="http://schemas.microsoft.com/office/powerpoint/2010/main" val="372351160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22_Title, Text and Chart">
  <p:cSld name="22_Title, Text and Chart">
    <p:spTree>
      <p:nvGrpSpPr>
        <p:cNvPr id="1" name="Shape 33"/>
        <p:cNvGrpSpPr/>
        <p:nvPr/>
      </p:nvGrpSpPr>
      <p:grpSpPr>
        <a:xfrm>
          <a:off x="0" y="0"/>
          <a:ext cx="0" cy="0"/>
          <a:chOff x="0" y="0"/>
          <a:chExt cx="0" cy="0"/>
        </a:xfrm>
      </p:grpSpPr>
      <p:sp>
        <p:nvSpPr>
          <p:cNvPr id="34" name="Google Shape;34;p5"/>
          <p:cNvSpPr/>
          <p:nvPr/>
        </p:nvSpPr>
        <p:spPr>
          <a:xfrm>
            <a:off x="0" y="6477000"/>
            <a:ext cx="9144000" cy="381000"/>
          </a:xfrm>
          <a:prstGeom prst="rect">
            <a:avLst/>
          </a:prstGeom>
          <a:solidFill>
            <a:srgbClr val="D8D8D8"/>
          </a:solidFill>
          <a:ln>
            <a:noFill/>
          </a:ln>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ea typeface="Arial"/>
              <a:cs typeface="Arial"/>
              <a:sym typeface="Arial"/>
            </a:endParaRPr>
          </a:p>
        </p:txBody>
      </p:sp>
      <p:sp>
        <p:nvSpPr>
          <p:cNvPr id="35" name="Google Shape;35;p5"/>
          <p:cNvSpPr txBox="1"/>
          <p:nvPr/>
        </p:nvSpPr>
        <p:spPr>
          <a:xfrm>
            <a:off x="0" y="6488113"/>
            <a:ext cx="8229600" cy="307777"/>
          </a:xfrm>
          <a:prstGeom prst="rect">
            <a:avLst/>
          </a:prstGeom>
          <a:noFill/>
          <a:ln>
            <a:noFill/>
          </a:ln>
        </p:spPr>
        <p:txBody>
          <a:bodyPr spcFirstLastPara="1" wrap="square" lIns="91425" tIns="45700" rIns="91425" bIns="45700" anchor="t" anchorCtr="0">
            <a:noAutofit/>
          </a:bodyPr>
          <a:lstStyle/>
          <a:p>
            <a:pPr>
              <a:buClr>
                <a:srgbClr val="000000"/>
              </a:buClr>
              <a:buSzPts val="1400"/>
              <a:buFont typeface="Arial"/>
              <a:buNone/>
            </a:pPr>
            <a:r>
              <a:rPr lang="en-US" sz="1400" kern="0">
                <a:solidFill>
                  <a:srgbClr val="606060"/>
                </a:solidFill>
                <a:ea typeface="Arial"/>
                <a:cs typeface="Arial"/>
                <a:sym typeface="Arial"/>
              </a:rPr>
              <a:t>Making Clean Local Energy Accessible Now						</a:t>
            </a:r>
            <a:endParaRPr sz="1600" kern="0">
              <a:solidFill>
                <a:srgbClr val="606060"/>
              </a:solidFill>
              <a:ea typeface="Arial"/>
              <a:cs typeface="Arial"/>
              <a:sym typeface="Arial"/>
            </a:endParaRPr>
          </a:p>
        </p:txBody>
      </p:sp>
      <p:sp>
        <p:nvSpPr>
          <p:cNvPr id="36" name="Google Shape;36;p5"/>
          <p:cNvSpPr/>
          <p:nvPr/>
        </p:nvSpPr>
        <p:spPr>
          <a:xfrm>
            <a:off x="0" y="0"/>
            <a:ext cx="7391400" cy="762000"/>
          </a:xfrm>
          <a:prstGeom prst="rect">
            <a:avLst/>
          </a:prstGeom>
          <a:solidFill>
            <a:srgbClr val="249CFF"/>
          </a:solidFill>
          <a:ln>
            <a:noFill/>
          </a:ln>
        </p:spPr>
        <p:txBody>
          <a:bodyPr spcFirstLastPara="1" wrap="square" lIns="91425" tIns="45700" rIns="91425" bIns="45700" anchor="ctr" anchorCtr="0">
            <a:noAutofit/>
          </a:bodyPr>
          <a:lstStyle/>
          <a:p>
            <a:pPr algn="ctr">
              <a:buClr>
                <a:srgbClr val="000000"/>
              </a:buClr>
              <a:buSzPts val="1800"/>
              <a:buFont typeface="Arial"/>
              <a:buNone/>
            </a:pPr>
            <a:r>
              <a:rPr lang="en-US" kern="0">
                <a:solidFill>
                  <a:srgbClr val="FFFFFF"/>
                </a:solidFill>
                <a:ea typeface="Arial"/>
                <a:cs typeface="Arial"/>
                <a:sym typeface="Arial"/>
              </a:rPr>
              <a:t> </a:t>
            </a:r>
            <a:endParaRPr sz="1400" kern="0">
              <a:solidFill>
                <a:srgbClr val="000000"/>
              </a:solidFill>
              <a:ea typeface="Arial"/>
              <a:cs typeface="Arial"/>
              <a:sym typeface="Arial"/>
            </a:endParaRPr>
          </a:p>
        </p:txBody>
      </p:sp>
      <p:sp>
        <p:nvSpPr>
          <p:cNvPr id="37" name="Google Shape;37;p5"/>
          <p:cNvSpPr txBox="1"/>
          <p:nvPr/>
        </p:nvSpPr>
        <p:spPr>
          <a:xfrm>
            <a:off x="8534400" y="6492875"/>
            <a:ext cx="457200" cy="365125"/>
          </a:xfrm>
          <a:prstGeom prst="rect">
            <a:avLst/>
          </a:prstGeom>
          <a:noFill/>
          <a:ln>
            <a:noFill/>
          </a:ln>
        </p:spPr>
        <p:txBody>
          <a:bodyPr spcFirstLastPara="1" wrap="square" lIns="91425" tIns="45700" rIns="91425" bIns="45700" anchor="t" anchorCtr="0">
            <a:noAutofit/>
          </a:bodyPr>
          <a:lstStyle/>
          <a:p>
            <a:pPr algn="r">
              <a:buClr>
                <a:srgbClr val="000000"/>
              </a:buClr>
              <a:buSzPts val="1400"/>
              <a:buFont typeface="Arial"/>
              <a:buNone/>
            </a:pPr>
            <a:fld id="{00000000-1234-1234-1234-123412341234}" type="slidenum">
              <a:rPr lang="en-US" sz="1400" kern="0">
                <a:solidFill>
                  <a:srgbClr val="606060"/>
                </a:solidFill>
                <a:ea typeface="Arial"/>
                <a:cs typeface="Arial"/>
                <a:sym typeface="Arial"/>
              </a:rPr>
              <a:pPr algn="r">
                <a:buClr>
                  <a:srgbClr val="000000"/>
                </a:buClr>
                <a:buSzPts val="1400"/>
                <a:buFont typeface="Arial"/>
                <a:buNone/>
              </a:pPr>
              <a:t>‹#›</a:t>
            </a:fld>
            <a:endParaRPr sz="1200" kern="0">
              <a:solidFill>
                <a:srgbClr val="606060"/>
              </a:solidFill>
              <a:ea typeface="Arial"/>
              <a:cs typeface="Arial"/>
              <a:sym typeface="Arial"/>
            </a:endParaRPr>
          </a:p>
        </p:txBody>
      </p:sp>
      <p:sp>
        <p:nvSpPr>
          <p:cNvPr id="38" name="Google Shape;38;p5"/>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24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5"/>
          <p:cNvSpPr txBox="1">
            <a:spLocks noGrp="1"/>
          </p:cNvSpPr>
          <p:nvPr>
            <p:ph type="body" idx="1"/>
          </p:nvPr>
        </p:nvSpPr>
        <p:spPr>
          <a:xfrm>
            <a:off x="457200" y="1295400"/>
            <a:ext cx="8229600" cy="4525963"/>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Clr>
                <a:schemeClr val="dk1"/>
              </a:buClr>
              <a:buSzPts val="3200"/>
              <a:buFont typeface="Arial"/>
              <a:buChar char="•"/>
              <a:defRPr>
                <a:solidFill>
                  <a:schemeClr val="dk1"/>
                </a:solidFill>
                <a:latin typeface="Arial"/>
                <a:ea typeface="Arial"/>
                <a:cs typeface="Arial"/>
                <a:sym typeface="Arial"/>
              </a:defRPr>
            </a:lvl1pPr>
            <a:lvl2pPr marL="914400" lvl="1" indent="-406400" algn="l">
              <a:lnSpc>
                <a:spcPct val="100000"/>
              </a:lnSpc>
              <a:spcBef>
                <a:spcPts val="560"/>
              </a:spcBef>
              <a:spcAft>
                <a:spcPts val="0"/>
              </a:spcAft>
              <a:buClr>
                <a:schemeClr val="dk1"/>
              </a:buClr>
              <a:buSzPts val="2800"/>
              <a:buFont typeface="Arial"/>
              <a:buChar char="•"/>
              <a:defRPr>
                <a:solidFill>
                  <a:schemeClr val="dk1"/>
                </a:solidFill>
                <a:latin typeface="Arial"/>
                <a:ea typeface="Arial"/>
                <a:cs typeface="Arial"/>
                <a:sym typeface="Arial"/>
              </a:defRPr>
            </a:lvl2pPr>
            <a:lvl3pPr marL="1371600" lvl="2" indent="-381000" algn="l">
              <a:lnSpc>
                <a:spcPct val="100000"/>
              </a:lnSpc>
              <a:spcBef>
                <a:spcPts val="480"/>
              </a:spcBef>
              <a:spcAft>
                <a:spcPts val="0"/>
              </a:spcAft>
              <a:buClr>
                <a:schemeClr val="dk1"/>
              </a:buClr>
              <a:buSzPts val="2400"/>
              <a:buFont typeface="Arial"/>
              <a:buChar char="•"/>
              <a:defRPr>
                <a:solidFill>
                  <a:schemeClr val="dk1"/>
                </a:solidFill>
                <a:latin typeface="Arial"/>
                <a:ea typeface="Arial"/>
                <a:cs typeface="Arial"/>
                <a:sym typeface="Arial"/>
              </a:defRPr>
            </a:lvl3pPr>
            <a:lvl4pPr marL="1828800" lvl="3" indent="-355600" algn="l">
              <a:lnSpc>
                <a:spcPct val="100000"/>
              </a:lnSpc>
              <a:spcBef>
                <a:spcPts val="400"/>
              </a:spcBef>
              <a:spcAft>
                <a:spcPts val="0"/>
              </a:spcAft>
              <a:buClr>
                <a:schemeClr val="dk1"/>
              </a:buClr>
              <a:buSzPts val="2000"/>
              <a:buFont typeface="Arial"/>
              <a:buChar char="•"/>
              <a:defRPr>
                <a:solidFill>
                  <a:schemeClr val="dk1"/>
                </a:solidFill>
                <a:latin typeface="Arial"/>
                <a:ea typeface="Arial"/>
                <a:cs typeface="Arial"/>
                <a:sym typeface="Arial"/>
              </a:defRPr>
            </a:lvl4pPr>
            <a:lvl5pPr marL="2286000" lvl="4" indent="-355600" algn="l">
              <a:lnSpc>
                <a:spcPct val="100000"/>
              </a:lnSpc>
              <a:spcBef>
                <a:spcPts val="400"/>
              </a:spcBef>
              <a:spcAft>
                <a:spcPts val="0"/>
              </a:spcAft>
              <a:buClr>
                <a:schemeClr val="dk1"/>
              </a:buClr>
              <a:buSzPts val="2000"/>
              <a:buFont typeface="Arial"/>
              <a:buChar char="•"/>
              <a:defRPr>
                <a:solidFill>
                  <a:schemeClr val="dk1"/>
                </a:solidFill>
                <a:latin typeface="Arial"/>
                <a:ea typeface="Arial"/>
                <a:cs typeface="Arial"/>
                <a:sym typeface="Aria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61128070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20_Title, Text and Chart">
  <p:cSld name="20_Title, Text and Chart">
    <p:spTree>
      <p:nvGrpSpPr>
        <p:cNvPr id="1" name="Shape 40"/>
        <p:cNvGrpSpPr/>
        <p:nvPr/>
      </p:nvGrpSpPr>
      <p:grpSpPr>
        <a:xfrm>
          <a:off x="0" y="0"/>
          <a:ext cx="0" cy="0"/>
          <a:chOff x="0" y="0"/>
          <a:chExt cx="0" cy="0"/>
        </a:xfrm>
      </p:grpSpPr>
      <p:sp>
        <p:nvSpPr>
          <p:cNvPr id="41" name="Google Shape;41;p6"/>
          <p:cNvSpPr/>
          <p:nvPr/>
        </p:nvSpPr>
        <p:spPr>
          <a:xfrm>
            <a:off x="0" y="6477000"/>
            <a:ext cx="9144000" cy="381000"/>
          </a:xfrm>
          <a:prstGeom prst="rect">
            <a:avLst/>
          </a:prstGeom>
          <a:solidFill>
            <a:srgbClr val="D8D8D8"/>
          </a:solidFill>
          <a:ln>
            <a:noFill/>
          </a:ln>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ea typeface="Arial"/>
              <a:cs typeface="Arial"/>
              <a:sym typeface="Arial"/>
            </a:endParaRPr>
          </a:p>
        </p:txBody>
      </p:sp>
      <p:sp>
        <p:nvSpPr>
          <p:cNvPr id="42" name="Google Shape;42;p6"/>
          <p:cNvSpPr txBox="1"/>
          <p:nvPr/>
        </p:nvSpPr>
        <p:spPr>
          <a:xfrm>
            <a:off x="0" y="6488113"/>
            <a:ext cx="8331200" cy="307777"/>
          </a:xfrm>
          <a:prstGeom prst="rect">
            <a:avLst/>
          </a:prstGeom>
          <a:noFill/>
          <a:ln>
            <a:noFill/>
          </a:ln>
        </p:spPr>
        <p:txBody>
          <a:bodyPr spcFirstLastPara="1" wrap="square" lIns="91425" tIns="45700" rIns="91425" bIns="45700" anchor="t" anchorCtr="0">
            <a:noAutofit/>
          </a:bodyPr>
          <a:lstStyle/>
          <a:p>
            <a:pPr>
              <a:buClr>
                <a:srgbClr val="000000"/>
              </a:buClr>
              <a:buSzPts val="1400"/>
              <a:buFont typeface="Arial"/>
              <a:buNone/>
            </a:pPr>
            <a:r>
              <a:rPr lang="en-US" sz="1400" kern="0">
                <a:solidFill>
                  <a:srgbClr val="606060"/>
                </a:solidFill>
                <a:ea typeface="Arial"/>
                <a:cs typeface="Arial"/>
                <a:sym typeface="Arial"/>
              </a:rPr>
              <a:t>Making Clean Local Energy Accessible Now						</a:t>
            </a:r>
            <a:endParaRPr sz="1400" kern="0">
              <a:solidFill>
                <a:srgbClr val="000000"/>
              </a:solidFill>
              <a:ea typeface="Arial"/>
              <a:cs typeface="Arial"/>
              <a:sym typeface="Arial"/>
            </a:endParaRPr>
          </a:p>
        </p:txBody>
      </p:sp>
      <p:sp>
        <p:nvSpPr>
          <p:cNvPr id="43" name="Google Shape;43;p6"/>
          <p:cNvSpPr/>
          <p:nvPr/>
        </p:nvSpPr>
        <p:spPr>
          <a:xfrm>
            <a:off x="0" y="0"/>
            <a:ext cx="7391400" cy="762000"/>
          </a:xfrm>
          <a:prstGeom prst="rect">
            <a:avLst/>
          </a:prstGeom>
          <a:solidFill>
            <a:srgbClr val="249CFF"/>
          </a:solidFill>
          <a:ln>
            <a:noFill/>
          </a:ln>
        </p:spPr>
        <p:txBody>
          <a:bodyPr spcFirstLastPara="1" wrap="square" lIns="91425" tIns="45700" rIns="91425" bIns="45700" anchor="ctr" anchorCtr="0">
            <a:noAutofit/>
          </a:bodyPr>
          <a:lstStyle/>
          <a:p>
            <a:pPr algn="ctr">
              <a:buClr>
                <a:srgbClr val="000000"/>
              </a:buClr>
              <a:buSzPts val="1800"/>
              <a:buFont typeface="Arial"/>
              <a:buNone/>
            </a:pPr>
            <a:r>
              <a:rPr lang="en-US" kern="0">
                <a:solidFill>
                  <a:srgbClr val="FFFFFF"/>
                </a:solidFill>
                <a:ea typeface="Arial"/>
                <a:cs typeface="Arial"/>
                <a:sym typeface="Arial"/>
              </a:rPr>
              <a:t> </a:t>
            </a:r>
            <a:endParaRPr sz="1400" kern="0">
              <a:solidFill>
                <a:srgbClr val="000000"/>
              </a:solidFill>
              <a:ea typeface="Arial"/>
              <a:cs typeface="Arial"/>
              <a:sym typeface="Arial"/>
            </a:endParaRPr>
          </a:p>
        </p:txBody>
      </p:sp>
      <p:sp>
        <p:nvSpPr>
          <p:cNvPr id="44" name="Google Shape;44;p6"/>
          <p:cNvSpPr txBox="1"/>
          <p:nvPr/>
        </p:nvSpPr>
        <p:spPr>
          <a:xfrm>
            <a:off x="8534400" y="6492875"/>
            <a:ext cx="457200" cy="365125"/>
          </a:xfrm>
          <a:prstGeom prst="rect">
            <a:avLst/>
          </a:prstGeom>
          <a:noFill/>
          <a:ln>
            <a:noFill/>
          </a:ln>
        </p:spPr>
        <p:txBody>
          <a:bodyPr spcFirstLastPara="1" wrap="square" lIns="91425" tIns="45700" rIns="91425" bIns="45700" anchor="t" anchorCtr="0">
            <a:noAutofit/>
          </a:bodyPr>
          <a:lstStyle/>
          <a:p>
            <a:pPr algn="r">
              <a:buClr>
                <a:srgbClr val="000000"/>
              </a:buClr>
              <a:buSzPts val="1400"/>
              <a:buFont typeface="Arial"/>
              <a:buNone/>
            </a:pPr>
            <a:fld id="{00000000-1234-1234-1234-123412341234}" type="slidenum">
              <a:rPr lang="en-US" sz="1400" kern="0">
                <a:solidFill>
                  <a:srgbClr val="606060"/>
                </a:solidFill>
                <a:ea typeface="Arial"/>
                <a:cs typeface="Arial"/>
                <a:sym typeface="Arial"/>
              </a:rPr>
              <a:pPr algn="r">
                <a:buClr>
                  <a:srgbClr val="000000"/>
                </a:buClr>
                <a:buSzPts val="1400"/>
                <a:buFont typeface="Arial"/>
                <a:buNone/>
              </a:pPr>
              <a:t>‹#›</a:t>
            </a:fld>
            <a:endParaRPr sz="1200" kern="0">
              <a:solidFill>
                <a:srgbClr val="606060"/>
              </a:solidFill>
              <a:ea typeface="Arial"/>
              <a:cs typeface="Arial"/>
              <a:sym typeface="Arial"/>
            </a:endParaRPr>
          </a:p>
        </p:txBody>
      </p:sp>
      <p:sp>
        <p:nvSpPr>
          <p:cNvPr id="45" name="Google Shape;45;p6"/>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24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6"/>
          <p:cNvSpPr txBox="1">
            <a:spLocks noGrp="1"/>
          </p:cNvSpPr>
          <p:nvPr>
            <p:ph type="body" idx="1"/>
          </p:nvPr>
        </p:nvSpPr>
        <p:spPr>
          <a:xfrm>
            <a:off x="457200" y="1295400"/>
            <a:ext cx="8229600" cy="4525963"/>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Clr>
                <a:schemeClr val="dk1"/>
              </a:buClr>
              <a:buSzPts val="3200"/>
              <a:buFont typeface="Arial"/>
              <a:buChar char="•"/>
              <a:defRPr>
                <a:solidFill>
                  <a:schemeClr val="dk1"/>
                </a:solidFill>
                <a:latin typeface="Arial"/>
                <a:ea typeface="Arial"/>
                <a:cs typeface="Arial"/>
                <a:sym typeface="Arial"/>
              </a:defRPr>
            </a:lvl1pPr>
            <a:lvl2pPr marL="914400" lvl="1" indent="-406400" algn="l">
              <a:lnSpc>
                <a:spcPct val="100000"/>
              </a:lnSpc>
              <a:spcBef>
                <a:spcPts val="560"/>
              </a:spcBef>
              <a:spcAft>
                <a:spcPts val="0"/>
              </a:spcAft>
              <a:buClr>
                <a:schemeClr val="dk1"/>
              </a:buClr>
              <a:buSzPts val="2800"/>
              <a:buFont typeface="Arial"/>
              <a:buChar char="•"/>
              <a:defRPr>
                <a:solidFill>
                  <a:schemeClr val="dk1"/>
                </a:solidFill>
                <a:latin typeface="Arial"/>
                <a:ea typeface="Arial"/>
                <a:cs typeface="Arial"/>
                <a:sym typeface="Arial"/>
              </a:defRPr>
            </a:lvl2pPr>
            <a:lvl3pPr marL="1371600" lvl="2" indent="-381000" algn="l">
              <a:lnSpc>
                <a:spcPct val="100000"/>
              </a:lnSpc>
              <a:spcBef>
                <a:spcPts val="480"/>
              </a:spcBef>
              <a:spcAft>
                <a:spcPts val="0"/>
              </a:spcAft>
              <a:buClr>
                <a:schemeClr val="dk1"/>
              </a:buClr>
              <a:buSzPts val="2400"/>
              <a:buFont typeface="Arial"/>
              <a:buChar char="•"/>
              <a:defRPr>
                <a:solidFill>
                  <a:schemeClr val="dk1"/>
                </a:solidFill>
                <a:latin typeface="Arial"/>
                <a:ea typeface="Arial"/>
                <a:cs typeface="Arial"/>
                <a:sym typeface="Arial"/>
              </a:defRPr>
            </a:lvl3pPr>
            <a:lvl4pPr marL="1828800" lvl="3" indent="-355600" algn="l">
              <a:lnSpc>
                <a:spcPct val="100000"/>
              </a:lnSpc>
              <a:spcBef>
                <a:spcPts val="400"/>
              </a:spcBef>
              <a:spcAft>
                <a:spcPts val="0"/>
              </a:spcAft>
              <a:buClr>
                <a:schemeClr val="dk1"/>
              </a:buClr>
              <a:buSzPts val="2000"/>
              <a:buFont typeface="Arial"/>
              <a:buChar char="•"/>
              <a:defRPr>
                <a:solidFill>
                  <a:schemeClr val="dk1"/>
                </a:solidFill>
                <a:latin typeface="Arial"/>
                <a:ea typeface="Arial"/>
                <a:cs typeface="Arial"/>
                <a:sym typeface="Arial"/>
              </a:defRPr>
            </a:lvl4pPr>
            <a:lvl5pPr marL="2286000" lvl="4" indent="-355600" algn="l">
              <a:lnSpc>
                <a:spcPct val="100000"/>
              </a:lnSpc>
              <a:spcBef>
                <a:spcPts val="400"/>
              </a:spcBef>
              <a:spcAft>
                <a:spcPts val="0"/>
              </a:spcAft>
              <a:buClr>
                <a:schemeClr val="dk1"/>
              </a:buClr>
              <a:buSzPts val="2000"/>
              <a:buFont typeface="Arial"/>
              <a:buChar char="•"/>
              <a:defRPr>
                <a:solidFill>
                  <a:schemeClr val="dk1"/>
                </a:solidFill>
                <a:latin typeface="Arial"/>
                <a:ea typeface="Arial"/>
                <a:cs typeface="Arial"/>
                <a:sym typeface="Aria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47" name="Google Shape;47;p6" descr="Clean Coalition Logo_no tagline_updated_slideshowedit_zf2 yellow_final2.pdf"/>
          <p:cNvPicPr preferRelativeResize="0"/>
          <p:nvPr/>
        </p:nvPicPr>
        <p:blipFill rotWithShape="1">
          <a:blip r:embed="rId2">
            <a:alphaModFix/>
          </a:blip>
          <a:srcRect/>
          <a:stretch/>
        </p:blipFill>
        <p:spPr>
          <a:xfrm>
            <a:off x="7531219" y="46181"/>
            <a:ext cx="1612783" cy="676656"/>
          </a:xfrm>
          <a:prstGeom prst="rect">
            <a:avLst/>
          </a:prstGeom>
          <a:noFill/>
          <a:ln>
            <a:noFill/>
          </a:ln>
        </p:spPr>
      </p:pic>
    </p:spTree>
    <p:extLst>
      <p:ext uri="{BB962C8B-B14F-4D97-AF65-F5344CB8AC3E}">
        <p14:creationId xmlns:p14="http://schemas.microsoft.com/office/powerpoint/2010/main" val="96457790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21_Title, Text and Chart">
  <p:cSld name="21_Title, Text and Chart">
    <p:spTree>
      <p:nvGrpSpPr>
        <p:cNvPr id="1" name="Shape 48"/>
        <p:cNvGrpSpPr/>
        <p:nvPr/>
      </p:nvGrpSpPr>
      <p:grpSpPr>
        <a:xfrm>
          <a:off x="0" y="0"/>
          <a:ext cx="0" cy="0"/>
          <a:chOff x="0" y="0"/>
          <a:chExt cx="0" cy="0"/>
        </a:xfrm>
      </p:grpSpPr>
      <p:sp>
        <p:nvSpPr>
          <p:cNvPr id="49" name="Google Shape;49;p7"/>
          <p:cNvSpPr/>
          <p:nvPr/>
        </p:nvSpPr>
        <p:spPr>
          <a:xfrm>
            <a:off x="0" y="6477000"/>
            <a:ext cx="9144000" cy="381000"/>
          </a:xfrm>
          <a:prstGeom prst="rect">
            <a:avLst/>
          </a:prstGeom>
          <a:solidFill>
            <a:srgbClr val="D8D8D8"/>
          </a:solidFill>
          <a:ln>
            <a:noFill/>
          </a:ln>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ea typeface="Arial"/>
              <a:cs typeface="Arial"/>
              <a:sym typeface="Arial"/>
            </a:endParaRPr>
          </a:p>
        </p:txBody>
      </p:sp>
      <p:sp>
        <p:nvSpPr>
          <p:cNvPr id="50" name="Google Shape;50;p7"/>
          <p:cNvSpPr/>
          <p:nvPr/>
        </p:nvSpPr>
        <p:spPr>
          <a:xfrm>
            <a:off x="0" y="0"/>
            <a:ext cx="7391400" cy="762000"/>
          </a:xfrm>
          <a:prstGeom prst="rect">
            <a:avLst/>
          </a:prstGeom>
          <a:solidFill>
            <a:srgbClr val="249CFF"/>
          </a:solidFill>
          <a:ln>
            <a:noFill/>
          </a:ln>
        </p:spPr>
        <p:txBody>
          <a:bodyPr spcFirstLastPara="1" wrap="square" lIns="91425" tIns="45700" rIns="91425" bIns="45700" anchor="ctr" anchorCtr="0">
            <a:noAutofit/>
          </a:bodyPr>
          <a:lstStyle/>
          <a:p>
            <a:pPr algn="ctr">
              <a:buClr>
                <a:srgbClr val="000000"/>
              </a:buClr>
              <a:buSzPts val="1800"/>
              <a:buFont typeface="Arial"/>
              <a:buNone/>
            </a:pPr>
            <a:r>
              <a:rPr lang="en-US" kern="0">
                <a:solidFill>
                  <a:srgbClr val="FFFFFF"/>
                </a:solidFill>
                <a:ea typeface="Arial"/>
                <a:cs typeface="Arial"/>
                <a:sym typeface="Arial"/>
              </a:rPr>
              <a:t> </a:t>
            </a:r>
            <a:endParaRPr sz="1400" kern="0">
              <a:solidFill>
                <a:srgbClr val="000000"/>
              </a:solidFill>
              <a:ea typeface="Arial"/>
              <a:cs typeface="Arial"/>
              <a:sym typeface="Arial"/>
            </a:endParaRPr>
          </a:p>
        </p:txBody>
      </p:sp>
      <p:sp>
        <p:nvSpPr>
          <p:cNvPr id="51" name="Google Shape;51;p7"/>
          <p:cNvSpPr txBox="1"/>
          <p:nvPr/>
        </p:nvSpPr>
        <p:spPr>
          <a:xfrm>
            <a:off x="8534400" y="6492875"/>
            <a:ext cx="457200" cy="365125"/>
          </a:xfrm>
          <a:prstGeom prst="rect">
            <a:avLst/>
          </a:prstGeom>
          <a:noFill/>
          <a:ln>
            <a:noFill/>
          </a:ln>
        </p:spPr>
        <p:txBody>
          <a:bodyPr spcFirstLastPara="1" wrap="square" lIns="91425" tIns="45700" rIns="91425" bIns="45700" anchor="t" anchorCtr="0">
            <a:noAutofit/>
          </a:bodyPr>
          <a:lstStyle/>
          <a:p>
            <a:pPr algn="r">
              <a:buClr>
                <a:srgbClr val="000000"/>
              </a:buClr>
              <a:buSzPts val="1400"/>
              <a:buFont typeface="Arial"/>
              <a:buNone/>
            </a:pPr>
            <a:fld id="{00000000-1234-1234-1234-123412341234}" type="slidenum">
              <a:rPr lang="en-US" sz="1400" kern="0">
                <a:solidFill>
                  <a:srgbClr val="606060"/>
                </a:solidFill>
                <a:ea typeface="Arial"/>
                <a:cs typeface="Arial"/>
                <a:sym typeface="Arial"/>
              </a:rPr>
              <a:pPr algn="r">
                <a:buClr>
                  <a:srgbClr val="000000"/>
                </a:buClr>
                <a:buSzPts val="1400"/>
                <a:buFont typeface="Arial"/>
                <a:buNone/>
              </a:pPr>
              <a:t>‹#›</a:t>
            </a:fld>
            <a:endParaRPr sz="1400" kern="0">
              <a:solidFill>
                <a:srgbClr val="606060"/>
              </a:solidFill>
              <a:ea typeface="Arial"/>
              <a:cs typeface="Arial"/>
              <a:sym typeface="Arial"/>
            </a:endParaRPr>
          </a:p>
        </p:txBody>
      </p:sp>
      <p:sp>
        <p:nvSpPr>
          <p:cNvPr id="52" name="Google Shape;52;p7"/>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24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7"/>
          <p:cNvSpPr txBox="1">
            <a:spLocks noGrp="1"/>
          </p:cNvSpPr>
          <p:nvPr>
            <p:ph type="body" idx="1"/>
          </p:nvPr>
        </p:nvSpPr>
        <p:spPr>
          <a:xfrm>
            <a:off x="457200" y="1295400"/>
            <a:ext cx="8229600" cy="4525963"/>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Clr>
                <a:schemeClr val="dk1"/>
              </a:buClr>
              <a:buSzPts val="3200"/>
              <a:buFont typeface="Arial"/>
              <a:buChar char="•"/>
              <a:defRPr>
                <a:solidFill>
                  <a:schemeClr val="dk1"/>
                </a:solidFill>
                <a:latin typeface="Arial"/>
                <a:ea typeface="Arial"/>
                <a:cs typeface="Arial"/>
                <a:sym typeface="Arial"/>
              </a:defRPr>
            </a:lvl1pPr>
            <a:lvl2pPr marL="914400" lvl="1" indent="-406400" algn="l">
              <a:lnSpc>
                <a:spcPct val="100000"/>
              </a:lnSpc>
              <a:spcBef>
                <a:spcPts val="560"/>
              </a:spcBef>
              <a:spcAft>
                <a:spcPts val="0"/>
              </a:spcAft>
              <a:buClr>
                <a:schemeClr val="dk1"/>
              </a:buClr>
              <a:buSzPts val="2800"/>
              <a:buFont typeface="Arial"/>
              <a:buChar char="•"/>
              <a:defRPr>
                <a:solidFill>
                  <a:schemeClr val="dk1"/>
                </a:solidFill>
                <a:latin typeface="Arial"/>
                <a:ea typeface="Arial"/>
                <a:cs typeface="Arial"/>
                <a:sym typeface="Arial"/>
              </a:defRPr>
            </a:lvl2pPr>
            <a:lvl3pPr marL="1371600" lvl="2" indent="-381000" algn="l">
              <a:lnSpc>
                <a:spcPct val="100000"/>
              </a:lnSpc>
              <a:spcBef>
                <a:spcPts val="480"/>
              </a:spcBef>
              <a:spcAft>
                <a:spcPts val="0"/>
              </a:spcAft>
              <a:buClr>
                <a:schemeClr val="dk1"/>
              </a:buClr>
              <a:buSzPts val="2400"/>
              <a:buFont typeface="Arial"/>
              <a:buChar char="•"/>
              <a:defRPr>
                <a:solidFill>
                  <a:schemeClr val="dk1"/>
                </a:solidFill>
                <a:latin typeface="Arial"/>
                <a:ea typeface="Arial"/>
                <a:cs typeface="Arial"/>
                <a:sym typeface="Arial"/>
              </a:defRPr>
            </a:lvl3pPr>
            <a:lvl4pPr marL="1828800" lvl="3" indent="-355600" algn="l">
              <a:lnSpc>
                <a:spcPct val="100000"/>
              </a:lnSpc>
              <a:spcBef>
                <a:spcPts val="400"/>
              </a:spcBef>
              <a:spcAft>
                <a:spcPts val="0"/>
              </a:spcAft>
              <a:buClr>
                <a:schemeClr val="dk1"/>
              </a:buClr>
              <a:buSzPts val="2000"/>
              <a:buFont typeface="Arial"/>
              <a:buChar char="•"/>
              <a:defRPr>
                <a:solidFill>
                  <a:schemeClr val="dk1"/>
                </a:solidFill>
                <a:latin typeface="Arial"/>
                <a:ea typeface="Arial"/>
                <a:cs typeface="Arial"/>
                <a:sym typeface="Arial"/>
              </a:defRPr>
            </a:lvl4pPr>
            <a:lvl5pPr marL="2286000" lvl="4" indent="-355600" algn="l">
              <a:lnSpc>
                <a:spcPct val="100000"/>
              </a:lnSpc>
              <a:spcBef>
                <a:spcPts val="400"/>
              </a:spcBef>
              <a:spcAft>
                <a:spcPts val="0"/>
              </a:spcAft>
              <a:buClr>
                <a:schemeClr val="dk1"/>
              </a:buClr>
              <a:buSzPts val="2000"/>
              <a:buFont typeface="Arial"/>
              <a:buChar char="•"/>
              <a:defRPr>
                <a:solidFill>
                  <a:schemeClr val="dk1"/>
                </a:solidFill>
                <a:latin typeface="Arial"/>
                <a:ea typeface="Arial"/>
                <a:cs typeface="Arial"/>
                <a:sym typeface="Aria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54" name="Google Shape;54;p7"/>
          <p:cNvSpPr txBox="1"/>
          <p:nvPr/>
        </p:nvSpPr>
        <p:spPr>
          <a:xfrm>
            <a:off x="0" y="6488113"/>
            <a:ext cx="8331200" cy="307777"/>
          </a:xfrm>
          <a:prstGeom prst="rect">
            <a:avLst/>
          </a:prstGeom>
          <a:noFill/>
          <a:ln>
            <a:noFill/>
          </a:ln>
        </p:spPr>
        <p:txBody>
          <a:bodyPr spcFirstLastPara="1" wrap="square" lIns="91425" tIns="45700" rIns="91425" bIns="45700" anchor="t" anchorCtr="0">
            <a:noAutofit/>
          </a:bodyPr>
          <a:lstStyle/>
          <a:p>
            <a:pPr>
              <a:buClr>
                <a:srgbClr val="000000"/>
              </a:buClr>
              <a:buSzPts val="1400"/>
              <a:buFont typeface="Arial"/>
              <a:buNone/>
            </a:pPr>
            <a:r>
              <a:rPr lang="en-US" sz="1400" kern="0">
                <a:solidFill>
                  <a:srgbClr val="606060"/>
                </a:solidFill>
                <a:ea typeface="Arial"/>
                <a:cs typeface="Arial"/>
                <a:sym typeface="Arial"/>
              </a:rPr>
              <a:t>Making Clean Local Energy Accessible Now						</a:t>
            </a:r>
            <a:endParaRPr sz="1400" kern="0">
              <a:solidFill>
                <a:srgbClr val="000000"/>
              </a:solidFill>
              <a:ea typeface="Arial"/>
              <a:cs typeface="Arial"/>
              <a:sym typeface="Arial"/>
            </a:endParaRPr>
          </a:p>
        </p:txBody>
      </p:sp>
      <p:pic>
        <p:nvPicPr>
          <p:cNvPr id="55" name="Google Shape;55;p7" descr="Clean Coalition Logo_no tagline_updated_slideshowedit_zf2 yellow_final2.pdf"/>
          <p:cNvPicPr preferRelativeResize="0"/>
          <p:nvPr/>
        </p:nvPicPr>
        <p:blipFill rotWithShape="1">
          <a:blip r:embed="rId2">
            <a:alphaModFix/>
          </a:blip>
          <a:srcRect/>
          <a:stretch/>
        </p:blipFill>
        <p:spPr>
          <a:xfrm>
            <a:off x="7531219" y="46181"/>
            <a:ext cx="1612783" cy="676656"/>
          </a:xfrm>
          <a:prstGeom prst="rect">
            <a:avLst/>
          </a:prstGeom>
          <a:noFill/>
          <a:ln>
            <a:noFill/>
          </a:ln>
        </p:spPr>
      </p:pic>
    </p:spTree>
    <p:extLst>
      <p:ext uri="{BB962C8B-B14F-4D97-AF65-F5344CB8AC3E}">
        <p14:creationId xmlns:p14="http://schemas.microsoft.com/office/powerpoint/2010/main" val="312671533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23_Title, Text and Chart">
  <p:cSld name="23_Title, Text and Chart">
    <p:spTree>
      <p:nvGrpSpPr>
        <p:cNvPr id="1" name="Shape 56"/>
        <p:cNvGrpSpPr/>
        <p:nvPr/>
      </p:nvGrpSpPr>
      <p:grpSpPr>
        <a:xfrm>
          <a:off x="0" y="0"/>
          <a:ext cx="0" cy="0"/>
          <a:chOff x="0" y="0"/>
          <a:chExt cx="0" cy="0"/>
        </a:xfrm>
      </p:grpSpPr>
      <p:sp>
        <p:nvSpPr>
          <p:cNvPr id="57" name="Google Shape;57;p8"/>
          <p:cNvSpPr/>
          <p:nvPr/>
        </p:nvSpPr>
        <p:spPr>
          <a:xfrm>
            <a:off x="0" y="6477000"/>
            <a:ext cx="9144000" cy="381000"/>
          </a:xfrm>
          <a:prstGeom prst="rect">
            <a:avLst/>
          </a:prstGeom>
          <a:solidFill>
            <a:srgbClr val="D8D8D8"/>
          </a:solidFill>
          <a:ln>
            <a:noFill/>
          </a:ln>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ea typeface="Arial"/>
              <a:cs typeface="Arial"/>
              <a:sym typeface="Arial"/>
            </a:endParaRPr>
          </a:p>
        </p:txBody>
      </p:sp>
      <p:sp>
        <p:nvSpPr>
          <p:cNvPr id="58" name="Google Shape;58;p8"/>
          <p:cNvSpPr txBox="1"/>
          <p:nvPr/>
        </p:nvSpPr>
        <p:spPr>
          <a:xfrm>
            <a:off x="0" y="6488113"/>
            <a:ext cx="4724400" cy="336550"/>
          </a:xfrm>
          <a:prstGeom prst="rect">
            <a:avLst/>
          </a:prstGeom>
          <a:noFill/>
          <a:ln>
            <a:noFill/>
          </a:ln>
        </p:spPr>
        <p:txBody>
          <a:bodyPr spcFirstLastPara="1" wrap="square" lIns="91425" tIns="45700" rIns="91425" bIns="45700" anchor="t" anchorCtr="0">
            <a:noAutofit/>
          </a:bodyPr>
          <a:lstStyle/>
          <a:p>
            <a:pPr>
              <a:buClr>
                <a:srgbClr val="000000"/>
              </a:buClr>
              <a:buSzPts val="1600"/>
              <a:buFont typeface="Arial"/>
              <a:buNone/>
            </a:pPr>
            <a:r>
              <a:rPr lang="en-US" sz="1600" kern="0">
                <a:solidFill>
                  <a:srgbClr val="595959"/>
                </a:solidFill>
                <a:ea typeface="Arial"/>
                <a:cs typeface="Arial"/>
                <a:sym typeface="Arial"/>
              </a:rPr>
              <a:t>Making Clean Local Energy Accessible Now</a:t>
            </a:r>
            <a:endParaRPr kern="0">
              <a:solidFill>
                <a:srgbClr val="595959"/>
              </a:solidFill>
              <a:ea typeface="Arial"/>
              <a:cs typeface="Arial"/>
              <a:sym typeface="Arial"/>
            </a:endParaRPr>
          </a:p>
        </p:txBody>
      </p:sp>
      <p:sp>
        <p:nvSpPr>
          <p:cNvPr id="59" name="Google Shape;59;p8"/>
          <p:cNvSpPr/>
          <p:nvPr/>
        </p:nvSpPr>
        <p:spPr>
          <a:xfrm>
            <a:off x="0" y="0"/>
            <a:ext cx="7391400" cy="762000"/>
          </a:xfrm>
          <a:prstGeom prst="rect">
            <a:avLst/>
          </a:prstGeom>
          <a:solidFill>
            <a:srgbClr val="249CFF"/>
          </a:solidFill>
          <a:ln>
            <a:noFill/>
          </a:ln>
        </p:spPr>
        <p:txBody>
          <a:bodyPr spcFirstLastPara="1" wrap="square" lIns="91425" tIns="45700" rIns="91425" bIns="45700" anchor="ctr" anchorCtr="0">
            <a:noAutofit/>
          </a:bodyPr>
          <a:lstStyle/>
          <a:p>
            <a:pPr algn="ctr">
              <a:buClr>
                <a:srgbClr val="000000"/>
              </a:buClr>
              <a:buSzPts val="1800"/>
              <a:buFont typeface="Arial"/>
              <a:buNone/>
            </a:pPr>
            <a:r>
              <a:rPr lang="en-US" kern="0">
                <a:solidFill>
                  <a:srgbClr val="FFFFFF"/>
                </a:solidFill>
                <a:ea typeface="Arial"/>
                <a:cs typeface="Arial"/>
                <a:sym typeface="Arial"/>
              </a:rPr>
              <a:t> </a:t>
            </a:r>
            <a:endParaRPr sz="1400" kern="0">
              <a:solidFill>
                <a:srgbClr val="000000"/>
              </a:solidFill>
              <a:ea typeface="Arial"/>
              <a:cs typeface="Arial"/>
              <a:sym typeface="Arial"/>
            </a:endParaRPr>
          </a:p>
        </p:txBody>
      </p:sp>
      <p:sp>
        <p:nvSpPr>
          <p:cNvPr id="60" name="Google Shape;60;p8"/>
          <p:cNvSpPr txBox="1"/>
          <p:nvPr/>
        </p:nvSpPr>
        <p:spPr>
          <a:xfrm>
            <a:off x="8534400" y="6492875"/>
            <a:ext cx="457200" cy="365125"/>
          </a:xfrm>
          <a:prstGeom prst="rect">
            <a:avLst/>
          </a:prstGeom>
          <a:noFill/>
          <a:ln>
            <a:noFill/>
          </a:ln>
        </p:spPr>
        <p:txBody>
          <a:bodyPr spcFirstLastPara="1" wrap="square" lIns="91425" tIns="45700" rIns="91425" bIns="45700" anchor="t" anchorCtr="0">
            <a:noAutofit/>
          </a:bodyPr>
          <a:lstStyle/>
          <a:p>
            <a:pPr algn="r">
              <a:buClr>
                <a:srgbClr val="000000"/>
              </a:buClr>
              <a:buSzPts val="1200"/>
              <a:buFont typeface="Arial"/>
              <a:buNone/>
            </a:pPr>
            <a:fld id="{00000000-1234-1234-1234-123412341234}" type="slidenum">
              <a:rPr lang="en-US" sz="1200" kern="0">
                <a:solidFill>
                  <a:srgbClr val="000000"/>
                </a:solidFill>
                <a:ea typeface="Arial"/>
                <a:cs typeface="Arial"/>
                <a:sym typeface="Arial"/>
              </a:rPr>
              <a:pPr algn="r">
                <a:buClr>
                  <a:srgbClr val="000000"/>
                </a:buClr>
                <a:buSzPts val="1200"/>
                <a:buFont typeface="Arial"/>
                <a:buNone/>
              </a:pPr>
              <a:t>‹#›</a:t>
            </a:fld>
            <a:endParaRPr sz="1200" kern="0">
              <a:solidFill>
                <a:srgbClr val="013D21"/>
              </a:solidFill>
              <a:ea typeface="Arial"/>
              <a:cs typeface="Arial"/>
              <a:sym typeface="Arial"/>
            </a:endParaRPr>
          </a:p>
        </p:txBody>
      </p:sp>
      <p:sp>
        <p:nvSpPr>
          <p:cNvPr id="61" name="Google Shape;61;p8"/>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24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8"/>
          <p:cNvSpPr txBox="1">
            <a:spLocks noGrp="1"/>
          </p:cNvSpPr>
          <p:nvPr>
            <p:ph type="body" idx="1"/>
          </p:nvPr>
        </p:nvSpPr>
        <p:spPr>
          <a:xfrm>
            <a:off x="457200" y="1295400"/>
            <a:ext cx="8229600" cy="4525963"/>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SzPts val="3200"/>
              <a:buFont typeface="Arial"/>
              <a:buChar char="•"/>
              <a:defRPr>
                <a:solidFill>
                  <a:srgbClr val="595959"/>
                </a:solidFill>
              </a:defRPr>
            </a:lvl1pPr>
            <a:lvl2pPr marL="914400" lvl="1" indent="-406400" algn="l">
              <a:lnSpc>
                <a:spcPct val="100000"/>
              </a:lnSpc>
              <a:spcBef>
                <a:spcPts val="560"/>
              </a:spcBef>
              <a:spcAft>
                <a:spcPts val="0"/>
              </a:spcAft>
              <a:buSzPts val="2800"/>
              <a:buFont typeface="Arial"/>
              <a:buChar char="•"/>
              <a:defRPr>
                <a:solidFill>
                  <a:srgbClr val="595959"/>
                </a:solidFill>
              </a:defRPr>
            </a:lvl2pPr>
            <a:lvl3pPr marL="1371600" lvl="2" indent="-381000" algn="l">
              <a:lnSpc>
                <a:spcPct val="100000"/>
              </a:lnSpc>
              <a:spcBef>
                <a:spcPts val="480"/>
              </a:spcBef>
              <a:spcAft>
                <a:spcPts val="0"/>
              </a:spcAft>
              <a:buSzPts val="2400"/>
              <a:buFont typeface="Arial"/>
              <a:buChar char="•"/>
              <a:defRPr>
                <a:solidFill>
                  <a:srgbClr val="595959"/>
                </a:solidFill>
              </a:defRPr>
            </a:lvl3pPr>
            <a:lvl4pPr marL="1828800" lvl="3" indent="-355600" algn="l">
              <a:lnSpc>
                <a:spcPct val="100000"/>
              </a:lnSpc>
              <a:spcBef>
                <a:spcPts val="400"/>
              </a:spcBef>
              <a:spcAft>
                <a:spcPts val="0"/>
              </a:spcAft>
              <a:buClr>
                <a:srgbClr val="595959"/>
              </a:buClr>
              <a:buSzPts val="2000"/>
              <a:buFont typeface="Arial"/>
              <a:buChar char="•"/>
              <a:defRPr>
                <a:solidFill>
                  <a:srgbClr val="595959"/>
                </a:solidFill>
              </a:defRPr>
            </a:lvl4pPr>
            <a:lvl5pPr marL="2286000" lvl="4" indent="-355600" algn="l">
              <a:lnSpc>
                <a:spcPct val="100000"/>
              </a:lnSpc>
              <a:spcBef>
                <a:spcPts val="400"/>
              </a:spcBef>
              <a:spcAft>
                <a:spcPts val="0"/>
              </a:spcAft>
              <a:buClr>
                <a:srgbClr val="595959"/>
              </a:buClr>
              <a:buSzPts val="2000"/>
              <a:buFont typeface="Arial"/>
              <a:buChar char="•"/>
              <a:defRPr>
                <a:solidFill>
                  <a:srgbClr val="595959"/>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63" name="Google Shape;63;p8" descr="Clean Coalition Logo_no tagline_updated_slideshowedit_zf2 yellow_final2.pdf"/>
          <p:cNvPicPr preferRelativeResize="0"/>
          <p:nvPr/>
        </p:nvPicPr>
        <p:blipFill rotWithShape="1">
          <a:blip r:embed="rId2">
            <a:alphaModFix/>
          </a:blip>
          <a:srcRect/>
          <a:stretch/>
        </p:blipFill>
        <p:spPr>
          <a:xfrm>
            <a:off x="7531217" y="46181"/>
            <a:ext cx="1612783" cy="676656"/>
          </a:xfrm>
          <a:prstGeom prst="rect">
            <a:avLst/>
          </a:prstGeom>
          <a:noFill/>
          <a:ln>
            <a:noFill/>
          </a:ln>
        </p:spPr>
      </p:pic>
    </p:spTree>
    <p:extLst>
      <p:ext uri="{BB962C8B-B14F-4D97-AF65-F5344CB8AC3E}">
        <p14:creationId xmlns:p14="http://schemas.microsoft.com/office/powerpoint/2010/main" val="81293343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4_Title, Text and Chart">
  <p:cSld name="4_Title, Text and Chart">
    <p:spTree>
      <p:nvGrpSpPr>
        <p:cNvPr id="1" name="Shape 64"/>
        <p:cNvGrpSpPr/>
        <p:nvPr/>
      </p:nvGrpSpPr>
      <p:grpSpPr>
        <a:xfrm>
          <a:off x="0" y="0"/>
          <a:ext cx="0" cy="0"/>
          <a:chOff x="0" y="0"/>
          <a:chExt cx="0" cy="0"/>
        </a:xfrm>
      </p:grpSpPr>
      <p:sp>
        <p:nvSpPr>
          <p:cNvPr id="65" name="Google Shape;65;p9"/>
          <p:cNvSpPr/>
          <p:nvPr/>
        </p:nvSpPr>
        <p:spPr>
          <a:xfrm>
            <a:off x="0" y="6477000"/>
            <a:ext cx="9144000" cy="381000"/>
          </a:xfrm>
          <a:prstGeom prst="rect">
            <a:avLst/>
          </a:prstGeom>
          <a:solidFill>
            <a:srgbClr val="D8D8D8"/>
          </a:solidFill>
          <a:ln>
            <a:noFill/>
          </a:ln>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ea typeface="Arial"/>
              <a:cs typeface="Arial"/>
              <a:sym typeface="Arial"/>
            </a:endParaRPr>
          </a:p>
        </p:txBody>
      </p:sp>
      <p:sp>
        <p:nvSpPr>
          <p:cNvPr id="66" name="Google Shape;66;p9"/>
          <p:cNvSpPr txBox="1"/>
          <p:nvPr/>
        </p:nvSpPr>
        <p:spPr>
          <a:xfrm>
            <a:off x="0" y="6488113"/>
            <a:ext cx="4724400" cy="336550"/>
          </a:xfrm>
          <a:prstGeom prst="rect">
            <a:avLst/>
          </a:prstGeom>
          <a:noFill/>
          <a:ln>
            <a:noFill/>
          </a:ln>
        </p:spPr>
        <p:txBody>
          <a:bodyPr spcFirstLastPara="1" wrap="square" lIns="91425" tIns="45700" rIns="91425" bIns="45700" anchor="t" anchorCtr="0">
            <a:noAutofit/>
          </a:bodyPr>
          <a:lstStyle/>
          <a:p>
            <a:pPr>
              <a:buClr>
                <a:srgbClr val="000000"/>
              </a:buClr>
              <a:buSzPts val="1600"/>
              <a:buFont typeface="Arial"/>
              <a:buNone/>
            </a:pPr>
            <a:r>
              <a:rPr lang="en-US" sz="1600" kern="0">
                <a:solidFill>
                  <a:srgbClr val="595959"/>
                </a:solidFill>
                <a:ea typeface="Arial"/>
                <a:cs typeface="Arial"/>
                <a:sym typeface="Arial"/>
              </a:rPr>
              <a:t>Making Clean Local Energy Accessible Now</a:t>
            </a:r>
            <a:endParaRPr kern="0">
              <a:solidFill>
                <a:srgbClr val="595959"/>
              </a:solidFill>
              <a:ea typeface="Arial"/>
              <a:cs typeface="Arial"/>
              <a:sym typeface="Arial"/>
            </a:endParaRPr>
          </a:p>
        </p:txBody>
      </p:sp>
      <p:sp>
        <p:nvSpPr>
          <p:cNvPr id="67" name="Google Shape;67;p9"/>
          <p:cNvSpPr/>
          <p:nvPr/>
        </p:nvSpPr>
        <p:spPr>
          <a:xfrm>
            <a:off x="0" y="0"/>
            <a:ext cx="7391400" cy="762000"/>
          </a:xfrm>
          <a:prstGeom prst="rect">
            <a:avLst/>
          </a:prstGeom>
          <a:solidFill>
            <a:srgbClr val="249CFF"/>
          </a:solidFill>
          <a:ln>
            <a:noFill/>
          </a:ln>
        </p:spPr>
        <p:txBody>
          <a:bodyPr spcFirstLastPara="1" wrap="square" lIns="91425" tIns="45700" rIns="91425" bIns="45700" anchor="ctr" anchorCtr="0">
            <a:noAutofit/>
          </a:bodyPr>
          <a:lstStyle/>
          <a:p>
            <a:pPr algn="ctr">
              <a:buClr>
                <a:srgbClr val="000000"/>
              </a:buClr>
              <a:buSzPts val="1800"/>
              <a:buFont typeface="Arial"/>
              <a:buNone/>
            </a:pPr>
            <a:r>
              <a:rPr lang="en-US" kern="0">
                <a:solidFill>
                  <a:srgbClr val="FFFFFF"/>
                </a:solidFill>
                <a:ea typeface="Arial"/>
                <a:cs typeface="Arial"/>
                <a:sym typeface="Arial"/>
              </a:rPr>
              <a:t> </a:t>
            </a:r>
            <a:endParaRPr sz="1400" kern="0">
              <a:solidFill>
                <a:srgbClr val="000000"/>
              </a:solidFill>
              <a:ea typeface="Arial"/>
              <a:cs typeface="Arial"/>
              <a:sym typeface="Arial"/>
            </a:endParaRPr>
          </a:p>
        </p:txBody>
      </p:sp>
      <p:sp>
        <p:nvSpPr>
          <p:cNvPr id="68" name="Google Shape;68;p9"/>
          <p:cNvSpPr txBox="1"/>
          <p:nvPr/>
        </p:nvSpPr>
        <p:spPr>
          <a:xfrm>
            <a:off x="8534400" y="6492875"/>
            <a:ext cx="457200" cy="365125"/>
          </a:xfrm>
          <a:prstGeom prst="rect">
            <a:avLst/>
          </a:prstGeom>
          <a:noFill/>
          <a:ln>
            <a:noFill/>
          </a:ln>
        </p:spPr>
        <p:txBody>
          <a:bodyPr spcFirstLastPara="1" wrap="square" lIns="91425" tIns="45700" rIns="91425" bIns="45700" anchor="t" anchorCtr="0">
            <a:noAutofit/>
          </a:bodyPr>
          <a:lstStyle/>
          <a:p>
            <a:pPr algn="r">
              <a:buClr>
                <a:srgbClr val="000000"/>
              </a:buClr>
              <a:buSzPts val="1200"/>
              <a:buFont typeface="Arial"/>
              <a:buNone/>
            </a:pPr>
            <a:fld id="{00000000-1234-1234-1234-123412341234}" type="slidenum">
              <a:rPr lang="en-US" sz="1200" kern="0">
                <a:solidFill>
                  <a:srgbClr val="000000"/>
                </a:solidFill>
                <a:ea typeface="Arial"/>
                <a:cs typeface="Arial"/>
                <a:sym typeface="Arial"/>
              </a:rPr>
              <a:pPr algn="r">
                <a:buClr>
                  <a:srgbClr val="000000"/>
                </a:buClr>
                <a:buSzPts val="1200"/>
                <a:buFont typeface="Arial"/>
                <a:buNone/>
              </a:pPr>
              <a:t>‹#›</a:t>
            </a:fld>
            <a:endParaRPr sz="1200" kern="0">
              <a:solidFill>
                <a:srgbClr val="013D21"/>
              </a:solidFill>
              <a:ea typeface="Arial"/>
              <a:cs typeface="Arial"/>
              <a:sym typeface="Arial"/>
            </a:endParaRPr>
          </a:p>
        </p:txBody>
      </p:sp>
      <p:sp>
        <p:nvSpPr>
          <p:cNvPr id="69" name="Google Shape;69;p9"/>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24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9"/>
          <p:cNvSpPr txBox="1">
            <a:spLocks noGrp="1"/>
          </p:cNvSpPr>
          <p:nvPr>
            <p:ph type="body" idx="1"/>
          </p:nvPr>
        </p:nvSpPr>
        <p:spPr>
          <a:xfrm>
            <a:off x="457200" y="1295400"/>
            <a:ext cx="8229600" cy="4525963"/>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Clr>
                <a:schemeClr val="dk1"/>
              </a:buClr>
              <a:buSzPts val="3200"/>
              <a:buFont typeface="Arial"/>
              <a:buChar char="•"/>
              <a:defRPr>
                <a:solidFill>
                  <a:schemeClr val="dk1"/>
                </a:solidFill>
              </a:defRPr>
            </a:lvl1pPr>
            <a:lvl2pPr marL="914400" lvl="1" indent="-406400" algn="l">
              <a:lnSpc>
                <a:spcPct val="100000"/>
              </a:lnSpc>
              <a:spcBef>
                <a:spcPts val="560"/>
              </a:spcBef>
              <a:spcAft>
                <a:spcPts val="0"/>
              </a:spcAft>
              <a:buClr>
                <a:schemeClr val="dk1"/>
              </a:buClr>
              <a:buSzPts val="2800"/>
              <a:buFont typeface="Arial"/>
              <a:buChar char="•"/>
              <a:defRPr>
                <a:solidFill>
                  <a:schemeClr val="dk1"/>
                </a:solidFill>
              </a:defRPr>
            </a:lvl2pPr>
            <a:lvl3pPr marL="1371600" lvl="2" indent="-381000" algn="l">
              <a:lnSpc>
                <a:spcPct val="100000"/>
              </a:lnSpc>
              <a:spcBef>
                <a:spcPts val="480"/>
              </a:spcBef>
              <a:spcAft>
                <a:spcPts val="0"/>
              </a:spcAft>
              <a:buClr>
                <a:schemeClr val="dk1"/>
              </a:buClr>
              <a:buSzPts val="2400"/>
              <a:buFont typeface="Arial"/>
              <a:buChar char="•"/>
              <a:defRPr>
                <a:solidFill>
                  <a:schemeClr val="dk1"/>
                </a:solidFill>
              </a:defRPr>
            </a:lvl3pPr>
            <a:lvl4pPr marL="1828800" lvl="3" indent="-355600" algn="l">
              <a:lnSpc>
                <a:spcPct val="100000"/>
              </a:lnSpc>
              <a:spcBef>
                <a:spcPts val="400"/>
              </a:spcBef>
              <a:spcAft>
                <a:spcPts val="0"/>
              </a:spcAft>
              <a:buClr>
                <a:schemeClr val="dk1"/>
              </a:buClr>
              <a:buSzPts val="2000"/>
              <a:buFont typeface="Arial"/>
              <a:buChar char="•"/>
              <a:defRPr>
                <a:solidFill>
                  <a:schemeClr val="dk1"/>
                </a:solidFill>
              </a:defRPr>
            </a:lvl4pPr>
            <a:lvl5pPr marL="2286000" lvl="4" indent="-355600" algn="l">
              <a:lnSpc>
                <a:spcPct val="100000"/>
              </a:lnSpc>
              <a:spcBef>
                <a:spcPts val="400"/>
              </a:spcBef>
              <a:spcAft>
                <a:spcPts val="0"/>
              </a:spcAft>
              <a:buClr>
                <a:schemeClr val="dk1"/>
              </a:buClr>
              <a:buSzPts val="2000"/>
              <a:buFont typeface="Arial"/>
              <a:buChar char="•"/>
              <a:defRPr>
                <a:solidFill>
                  <a:schemeClr val="dk1"/>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71" name="Google Shape;71;p9" descr="Clean Coalition Logo_no tagline_updated_slideshowedit_zf2 yellow_final2.pdf"/>
          <p:cNvPicPr preferRelativeResize="0"/>
          <p:nvPr/>
        </p:nvPicPr>
        <p:blipFill rotWithShape="1">
          <a:blip r:embed="rId2">
            <a:alphaModFix/>
          </a:blip>
          <a:srcRect/>
          <a:stretch/>
        </p:blipFill>
        <p:spPr>
          <a:xfrm>
            <a:off x="7531217" y="46181"/>
            <a:ext cx="1612783" cy="676656"/>
          </a:xfrm>
          <a:prstGeom prst="rect">
            <a:avLst/>
          </a:prstGeom>
          <a:noFill/>
          <a:ln>
            <a:noFill/>
          </a:ln>
        </p:spPr>
      </p:pic>
    </p:spTree>
    <p:extLst>
      <p:ext uri="{BB962C8B-B14F-4D97-AF65-F5344CB8AC3E}">
        <p14:creationId xmlns:p14="http://schemas.microsoft.com/office/powerpoint/2010/main" val="295731529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1_Title Slide" type="title">
  <p:cSld name="1_Title Slide">
    <p:spTree>
      <p:nvGrpSpPr>
        <p:cNvPr id="1" name="Shape 12"/>
        <p:cNvGrpSpPr/>
        <p:nvPr/>
      </p:nvGrpSpPr>
      <p:grpSpPr>
        <a:xfrm>
          <a:off x="0" y="0"/>
          <a:ext cx="0" cy="0"/>
          <a:chOff x="0" y="0"/>
          <a:chExt cx="0" cy="0"/>
        </a:xfrm>
      </p:grpSpPr>
      <p:sp>
        <p:nvSpPr>
          <p:cNvPr id="13" name="Google Shape;13;p2"/>
          <p:cNvSpPr/>
          <p:nvPr/>
        </p:nvSpPr>
        <p:spPr>
          <a:xfrm>
            <a:off x="0" y="3124200"/>
            <a:ext cx="9144000" cy="3352800"/>
          </a:xfrm>
          <a:prstGeom prst="rect">
            <a:avLst/>
          </a:prstGeom>
          <a:solidFill>
            <a:srgbClr val="249CF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ea typeface="Arial"/>
              <a:cs typeface="Arial"/>
              <a:sym typeface="Arial"/>
            </a:endParaRPr>
          </a:p>
        </p:txBody>
      </p:sp>
      <p:sp>
        <p:nvSpPr>
          <p:cNvPr id="14" name="Google Shape;14;p2"/>
          <p:cNvSpPr/>
          <p:nvPr/>
        </p:nvSpPr>
        <p:spPr>
          <a:xfrm>
            <a:off x="0" y="6477000"/>
            <a:ext cx="9144000" cy="381000"/>
          </a:xfrm>
          <a:prstGeom prst="rect">
            <a:avLst/>
          </a:prstGeom>
          <a:solidFill>
            <a:srgbClr val="D8D8D8"/>
          </a:solidFill>
          <a:ln>
            <a:noFill/>
          </a:ln>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ea typeface="Arial"/>
              <a:cs typeface="Arial"/>
              <a:sym typeface="Arial"/>
            </a:endParaRPr>
          </a:p>
        </p:txBody>
      </p:sp>
      <p:sp>
        <p:nvSpPr>
          <p:cNvPr id="15" name="Google Shape;15;p2"/>
          <p:cNvSpPr txBox="1"/>
          <p:nvPr/>
        </p:nvSpPr>
        <p:spPr>
          <a:xfrm>
            <a:off x="0" y="6488113"/>
            <a:ext cx="5562600" cy="307777"/>
          </a:xfrm>
          <a:prstGeom prst="rect">
            <a:avLst/>
          </a:prstGeom>
          <a:noFill/>
          <a:ln>
            <a:noFill/>
          </a:ln>
        </p:spPr>
        <p:txBody>
          <a:bodyPr spcFirstLastPara="1" wrap="square" lIns="91425" tIns="45700" rIns="91425" bIns="45700" anchor="t" anchorCtr="0">
            <a:noAutofit/>
          </a:bodyPr>
          <a:lstStyle/>
          <a:p>
            <a:pPr>
              <a:buClr>
                <a:srgbClr val="000000"/>
              </a:buClr>
              <a:buSzPts val="1400"/>
              <a:buFont typeface="Arial"/>
              <a:buNone/>
            </a:pPr>
            <a:r>
              <a:rPr lang="en-US" sz="1400" kern="0">
                <a:solidFill>
                  <a:srgbClr val="606060"/>
                </a:solidFill>
                <a:ea typeface="Arial"/>
                <a:cs typeface="Arial"/>
                <a:sym typeface="Arial"/>
              </a:rPr>
              <a:t>Making Clean Local Energy Accessible Now</a:t>
            </a:r>
            <a:endParaRPr sz="1400" kern="0">
              <a:solidFill>
                <a:srgbClr val="000000"/>
              </a:solidFill>
              <a:ea typeface="Arial"/>
              <a:cs typeface="Arial"/>
              <a:sym typeface="Arial"/>
            </a:endParaRPr>
          </a:p>
        </p:txBody>
      </p:sp>
      <p:sp>
        <p:nvSpPr>
          <p:cNvPr id="16" name="Google Shape;16;p2"/>
          <p:cNvSpPr txBox="1">
            <a:spLocks noGrp="1"/>
          </p:cNvSpPr>
          <p:nvPr>
            <p:ph type="subTitle" idx="1"/>
          </p:nvPr>
        </p:nvSpPr>
        <p:spPr>
          <a:xfrm>
            <a:off x="990600" y="5300663"/>
            <a:ext cx="7161213" cy="841375"/>
          </a:xfrm>
          <a:prstGeom prst="rect">
            <a:avLst/>
          </a:prstGeom>
          <a:noFill/>
          <a:ln>
            <a:noFill/>
          </a:ln>
        </p:spPr>
        <p:txBody>
          <a:bodyPr spcFirstLastPara="1" wrap="square" lIns="91425" tIns="45700" rIns="91425" bIns="45700" anchor="t" anchorCtr="0">
            <a:noAutofit/>
          </a:bodyPr>
          <a:lstStyle>
            <a:lvl1pPr lvl="0" algn="ctr">
              <a:lnSpc>
                <a:spcPct val="100000"/>
              </a:lnSpc>
              <a:spcBef>
                <a:spcPts val="480"/>
              </a:spcBef>
              <a:spcAft>
                <a:spcPts val="0"/>
              </a:spcAft>
              <a:buSzPts val="2400"/>
              <a:buFont typeface="Arial"/>
              <a:buNone/>
              <a:defRPr sz="2400">
                <a:solidFill>
                  <a:schemeClr val="dk1"/>
                </a:solidFill>
              </a:defRPr>
            </a:lvl1pPr>
            <a:lvl2pPr lvl="1" algn="l">
              <a:lnSpc>
                <a:spcPct val="100000"/>
              </a:lnSpc>
              <a:spcBef>
                <a:spcPts val="360"/>
              </a:spcBef>
              <a:spcAft>
                <a:spcPts val="0"/>
              </a:spcAft>
              <a:buSzPts val="1800"/>
              <a:buChar char="•"/>
              <a:defRPr/>
            </a:lvl2pPr>
            <a:lvl3pPr lvl="2" algn="l">
              <a:lnSpc>
                <a:spcPct val="100000"/>
              </a:lnSpc>
              <a:spcBef>
                <a:spcPts val="360"/>
              </a:spcBef>
              <a:spcAft>
                <a:spcPts val="0"/>
              </a:spcAft>
              <a:buSzPts val="1800"/>
              <a:buChar char="•"/>
              <a:defRPr/>
            </a:lvl3pPr>
            <a:lvl4pPr lvl="3" algn="l">
              <a:lnSpc>
                <a:spcPct val="100000"/>
              </a:lnSpc>
              <a:spcBef>
                <a:spcPts val="360"/>
              </a:spcBef>
              <a:spcAft>
                <a:spcPts val="0"/>
              </a:spcAft>
              <a:buClr>
                <a:srgbClr val="595959"/>
              </a:buClr>
              <a:buSzPts val="1800"/>
              <a:buChar char="•"/>
              <a:defRPr/>
            </a:lvl4pPr>
            <a:lvl5pPr lvl="4" algn="l">
              <a:lnSpc>
                <a:spcPct val="100000"/>
              </a:lnSpc>
              <a:spcBef>
                <a:spcPts val="360"/>
              </a:spcBef>
              <a:spcAft>
                <a:spcPts val="0"/>
              </a:spcAft>
              <a:buClr>
                <a:srgbClr val="595959"/>
              </a:buClr>
              <a:buSzPts val="1800"/>
              <a:buChar char="•"/>
              <a:defRPr/>
            </a:lvl5pPr>
            <a:lvl6pPr lvl="5" algn="l">
              <a:lnSpc>
                <a:spcPct val="100000"/>
              </a:lnSpc>
              <a:spcBef>
                <a:spcPts val="360"/>
              </a:spcBef>
              <a:spcAft>
                <a:spcPts val="0"/>
              </a:spcAft>
              <a:buClr>
                <a:schemeClr val="dk1"/>
              </a:buClr>
              <a:buSzPts val="1800"/>
              <a:buChar char="•"/>
              <a:defRPr/>
            </a:lvl6pPr>
            <a:lvl7pPr lvl="6" algn="l">
              <a:lnSpc>
                <a:spcPct val="100000"/>
              </a:lnSpc>
              <a:spcBef>
                <a:spcPts val="360"/>
              </a:spcBef>
              <a:spcAft>
                <a:spcPts val="0"/>
              </a:spcAft>
              <a:buClr>
                <a:schemeClr val="dk1"/>
              </a:buClr>
              <a:buSzPts val="1800"/>
              <a:buChar char="•"/>
              <a:defRPr/>
            </a:lvl7pPr>
            <a:lvl8pPr lvl="7" algn="l">
              <a:lnSpc>
                <a:spcPct val="100000"/>
              </a:lnSpc>
              <a:spcBef>
                <a:spcPts val="360"/>
              </a:spcBef>
              <a:spcAft>
                <a:spcPts val="0"/>
              </a:spcAft>
              <a:buClr>
                <a:schemeClr val="dk1"/>
              </a:buClr>
              <a:buSzPts val="1800"/>
              <a:buChar char="•"/>
              <a:defRPr/>
            </a:lvl8pPr>
            <a:lvl9pPr lvl="8" algn="l">
              <a:lnSpc>
                <a:spcPct val="100000"/>
              </a:lnSpc>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15935842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19_Title, Text and Chart">
  <p:cSld name="19_Title, Text and Chart">
    <p:spTree>
      <p:nvGrpSpPr>
        <p:cNvPr id="1" name="Shape 17"/>
        <p:cNvGrpSpPr/>
        <p:nvPr/>
      </p:nvGrpSpPr>
      <p:grpSpPr>
        <a:xfrm>
          <a:off x="0" y="0"/>
          <a:ext cx="0" cy="0"/>
          <a:chOff x="0" y="0"/>
          <a:chExt cx="0" cy="0"/>
        </a:xfrm>
      </p:grpSpPr>
      <p:sp>
        <p:nvSpPr>
          <p:cNvPr id="18" name="Google Shape;18;p3"/>
          <p:cNvSpPr/>
          <p:nvPr/>
        </p:nvSpPr>
        <p:spPr>
          <a:xfrm>
            <a:off x="0" y="6477000"/>
            <a:ext cx="9144000" cy="381000"/>
          </a:xfrm>
          <a:prstGeom prst="rect">
            <a:avLst/>
          </a:prstGeom>
          <a:solidFill>
            <a:srgbClr val="D8D8D8"/>
          </a:solidFill>
          <a:ln>
            <a:noFill/>
          </a:ln>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ea typeface="Arial"/>
              <a:cs typeface="Arial"/>
              <a:sym typeface="Arial"/>
            </a:endParaRPr>
          </a:p>
        </p:txBody>
      </p:sp>
      <p:sp>
        <p:nvSpPr>
          <p:cNvPr id="19" name="Google Shape;19;p3"/>
          <p:cNvSpPr/>
          <p:nvPr/>
        </p:nvSpPr>
        <p:spPr>
          <a:xfrm>
            <a:off x="0" y="0"/>
            <a:ext cx="7391400" cy="762000"/>
          </a:xfrm>
          <a:prstGeom prst="rect">
            <a:avLst/>
          </a:prstGeom>
          <a:solidFill>
            <a:srgbClr val="249CFF"/>
          </a:solidFill>
          <a:ln>
            <a:noFill/>
          </a:ln>
        </p:spPr>
        <p:txBody>
          <a:bodyPr spcFirstLastPara="1" wrap="square" lIns="91425" tIns="45700" rIns="91425" bIns="45700" anchor="ctr" anchorCtr="0">
            <a:noAutofit/>
          </a:bodyPr>
          <a:lstStyle/>
          <a:p>
            <a:pPr algn="ctr">
              <a:buClr>
                <a:srgbClr val="000000"/>
              </a:buClr>
              <a:buSzPts val="1800"/>
              <a:buFont typeface="Arial"/>
              <a:buNone/>
            </a:pPr>
            <a:r>
              <a:rPr lang="en-US" kern="0">
                <a:solidFill>
                  <a:srgbClr val="FFFFFF"/>
                </a:solidFill>
                <a:ea typeface="Arial"/>
                <a:cs typeface="Arial"/>
                <a:sym typeface="Arial"/>
              </a:rPr>
              <a:t> </a:t>
            </a:r>
            <a:endParaRPr sz="1400" kern="0">
              <a:solidFill>
                <a:srgbClr val="000000"/>
              </a:solidFill>
              <a:ea typeface="Arial"/>
              <a:cs typeface="Arial"/>
              <a:sym typeface="Arial"/>
            </a:endParaRPr>
          </a:p>
        </p:txBody>
      </p:sp>
      <p:sp>
        <p:nvSpPr>
          <p:cNvPr id="20" name="Google Shape;20;p3"/>
          <p:cNvSpPr txBox="1"/>
          <p:nvPr/>
        </p:nvSpPr>
        <p:spPr>
          <a:xfrm>
            <a:off x="8534400" y="6492875"/>
            <a:ext cx="457200" cy="365125"/>
          </a:xfrm>
          <a:prstGeom prst="rect">
            <a:avLst/>
          </a:prstGeom>
          <a:noFill/>
          <a:ln>
            <a:noFill/>
          </a:ln>
        </p:spPr>
        <p:txBody>
          <a:bodyPr spcFirstLastPara="1" wrap="square" lIns="91425" tIns="45700" rIns="91425" bIns="45700" anchor="t" anchorCtr="0">
            <a:noAutofit/>
          </a:bodyPr>
          <a:lstStyle/>
          <a:p>
            <a:pPr algn="r">
              <a:buClr>
                <a:srgbClr val="000000"/>
              </a:buClr>
              <a:buSzPts val="1400"/>
              <a:buFont typeface="Arial"/>
              <a:buNone/>
            </a:pPr>
            <a:fld id="{00000000-1234-1234-1234-123412341234}" type="slidenum">
              <a:rPr lang="en-US" sz="1400" kern="0">
                <a:solidFill>
                  <a:srgbClr val="606060"/>
                </a:solidFill>
                <a:ea typeface="Arial"/>
                <a:cs typeface="Arial"/>
                <a:sym typeface="Arial"/>
              </a:rPr>
              <a:pPr algn="r">
                <a:buClr>
                  <a:srgbClr val="000000"/>
                </a:buClr>
                <a:buSzPts val="1400"/>
                <a:buFont typeface="Arial"/>
                <a:buNone/>
              </a:pPr>
              <a:t>‹#›</a:t>
            </a:fld>
            <a:endParaRPr sz="1400" kern="0">
              <a:solidFill>
                <a:srgbClr val="606060"/>
              </a:solidFill>
              <a:ea typeface="Arial"/>
              <a:cs typeface="Arial"/>
              <a:sym typeface="Arial"/>
            </a:endParaRPr>
          </a:p>
        </p:txBody>
      </p:sp>
      <p:sp>
        <p:nvSpPr>
          <p:cNvPr id="21" name="Google Shape;21;p3"/>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24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3"/>
          <p:cNvSpPr txBox="1">
            <a:spLocks noGrp="1"/>
          </p:cNvSpPr>
          <p:nvPr>
            <p:ph type="body" idx="1"/>
          </p:nvPr>
        </p:nvSpPr>
        <p:spPr>
          <a:xfrm>
            <a:off x="457200" y="1295400"/>
            <a:ext cx="8229600" cy="4525963"/>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Clr>
                <a:schemeClr val="dk1"/>
              </a:buClr>
              <a:buSzPts val="3200"/>
              <a:buFont typeface="Arial"/>
              <a:buChar char="•"/>
              <a:defRPr>
                <a:solidFill>
                  <a:schemeClr val="dk1"/>
                </a:solidFill>
                <a:latin typeface="Arial"/>
                <a:ea typeface="Arial"/>
                <a:cs typeface="Arial"/>
                <a:sym typeface="Arial"/>
              </a:defRPr>
            </a:lvl1pPr>
            <a:lvl2pPr marL="914400" lvl="1" indent="-406400" algn="l">
              <a:lnSpc>
                <a:spcPct val="100000"/>
              </a:lnSpc>
              <a:spcBef>
                <a:spcPts val="560"/>
              </a:spcBef>
              <a:spcAft>
                <a:spcPts val="0"/>
              </a:spcAft>
              <a:buClr>
                <a:schemeClr val="dk1"/>
              </a:buClr>
              <a:buSzPts val="2800"/>
              <a:buFont typeface="Arial"/>
              <a:buChar char="•"/>
              <a:defRPr>
                <a:solidFill>
                  <a:schemeClr val="dk1"/>
                </a:solidFill>
                <a:latin typeface="Arial"/>
                <a:ea typeface="Arial"/>
                <a:cs typeface="Arial"/>
                <a:sym typeface="Arial"/>
              </a:defRPr>
            </a:lvl2pPr>
            <a:lvl3pPr marL="1371600" lvl="2" indent="-381000" algn="l">
              <a:lnSpc>
                <a:spcPct val="100000"/>
              </a:lnSpc>
              <a:spcBef>
                <a:spcPts val="480"/>
              </a:spcBef>
              <a:spcAft>
                <a:spcPts val="0"/>
              </a:spcAft>
              <a:buClr>
                <a:schemeClr val="dk1"/>
              </a:buClr>
              <a:buSzPts val="2400"/>
              <a:buFont typeface="Arial"/>
              <a:buChar char="•"/>
              <a:defRPr>
                <a:solidFill>
                  <a:schemeClr val="dk1"/>
                </a:solidFill>
                <a:latin typeface="Arial"/>
                <a:ea typeface="Arial"/>
                <a:cs typeface="Arial"/>
                <a:sym typeface="Arial"/>
              </a:defRPr>
            </a:lvl3pPr>
            <a:lvl4pPr marL="1828800" lvl="3" indent="-355600" algn="l">
              <a:lnSpc>
                <a:spcPct val="100000"/>
              </a:lnSpc>
              <a:spcBef>
                <a:spcPts val="400"/>
              </a:spcBef>
              <a:spcAft>
                <a:spcPts val="0"/>
              </a:spcAft>
              <a:buClr>
                <a:schemeClr val="dk1"/>
              </a:buClr>
              <a:buSzPts val="2000"/>
              <a:buFont typeface="Arial"/>
              <a:buChar char="•"/>
              <a:defRPr>
                <a:solidFill>
                  <a:schemeClr val="dk1"/>
                </a:solidFill>
                <a:latin typeface="Arial"/>
                <a:ea typeface="Arial"/>
                <a:cs typeface="Arial"/>
                <a:sym typeface="Arial"/>
              </a:defRPr>
            </a:lvl4pPr>
            <a:lvl5pPr marL="2286000" lvl="4" indent="-355600" algn="l">
              <a:lnSpc>
                <a:spcPct val="100000"/>
              </a:lnSpc>
              <a:spcBef>
                <a:spcPts val="400"/>
              </a:spcBef>
              <a:spcAft>
                <a:spcPts val="0"/>
              </a:spcAft>
              <a:buClr>
                <a:schemeClr val="dk1"/>
              </a:buClr>
              <a:buSzPts val="2000"/>
              <a:buFont typeface="Arial"/>
              <a:buChar char="•"/>
              <a:defRPr>
                <a:solidFill>
                  <a:schemeClr val="dk1"/>
                </a:solidFill>
                <a:latin typeface="Arial"/>
                <a:ea typeface="Arial"/>
                <a:cs typeface="Arial"/>
                <a:sym typeface="Aria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3" name="Google Shape;23;p3"/>
          <p:cNvSpPr txBox="1"/>
          <p:nvPr/>
        </p:nvSpPr>
        <p:spPr>
          <a:xfrm>
            <a:off x="0" y="6488113"/>
            <a:ext cx="8331200" cy="307777"/>
          </a:xfrm>
          <a:prstGeom prst="rect">
            <a:avLst/>
          </a:prstGeom>
          <a:noFill/>
          <a:ln>
            <a:noFill/>
          </a:ln>
        </p:spPr>
        <p:txBody>
          <a:bodyPr spcFirstLastPara="1" wrap="square" lIns="91425" tIns="45700" rIns="91425" bIns="45700" anchor="t" anchorCtr="0">
            <a:noAutofit/>
          </a:bodyPr>
          <a:lstStyle/>
          <a:p>
            <a:pPr>
              <a:buClr>
                <a:srgbClr val="000000"/>
              </a:buClr>
              <a:buSzPts val="1400"/>
              <a:buFont typeface="Arial"/>
              <a:buNone/>
            </a:pPr>
            <a:r>
              <a:rPr lang="en-US" sz="1400" kern="0">
                <a:solidFill>
                  <a:srgbClr val="606060"/>
                </a:solidFill>
                <a:ea typeface="Arial"/>
                <a:cs typeface="Arial"/>
                <a:sym typeface="Arial"/>
              </a:rPr>
              <a:t>Making Clean Local Energy Accessible Now						</a:t>
            </a:r>
            <a:endParaRPr sz="1400" kern="0">
              <a:solidFill>
                <a:srgbClr val="000000"/>
              </a:solidFill>
              <a:ea typeface="Arial"/>
              <a:cs typeface="Arial"/>
              <a:sym typeface="Arial"/>
            </a:endParaRPr>
          </a:p>
        </p:txBody>
      </p:sp>
      <p:pic>
        <p:nvPicPr>
          <p:cNvPr id="24" name="Google Shape;24;p3" descr="Clean Coalition Logo_no tagline_updated_slideshowedit_zf2 yellow_final2.pdf"/>
          <p:cNvPicPr preferRelativeResize="0"/>
          <p:nvPr/>
        </p:nvPicPr>
        <p:blipFill rotWithShape="1">
          <a:blip r:embed="rId2">
            <a:alphaModFix/>
          </a:blip>
          <a:srcRect/>
          <a:stretch/>
        </p:blipFill>
        <p:spPr>
          <a:xfrm>
            <a:off x="7531219" y="46181"/>
            <a:ext cx="1612783" cy="676656"/>
          </a:xfrm>
          <a:prstGeom prst="rect">
            <a:avLst/>
          </a:prstGeom>
          <a:noFill/>
          <a:ln>
            <a:noFill/>
          </a:ln>
        </p:spPr>
      </p:pic>
    </p:spTree>
    <p:extLst>
      <p:ext uri="{BB962C8B-B14F-4D97-AF65-F5344CB8AC3E}">
        <p14:creationId xmlns:p14="http://schemas.microsoft.com/office/powerpoint/2010/main" val="176300803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3_Title, Text and Chart">
  <p:cSld name="3_Title, Text and Chart">
    <p:spTree>
      <p:nvGrpSpPr>
        <p:cNvPr id="1" name="Shape 25"/>
        <p:cNvGrpSpPr/>
        <p:nvPr/>
      </p:nvGrpSpPr>
      <p:grpSpPr>
        <a:xfrm>
          <a:off x="0" y="0"/>
          <a:ext cx="0" cy="0"/>
          <a:chOff x="0" y="0"/>
          <a:chExt cx="0" cy="0"/>
        </a:xfrm>
      </p:grpSpPr>
      <p:sp>
        <p:nvSpPr>
          <p:cNvPr id="26" name="Google Shape;26;p4"/>
          <p:cNvSpPr/>
          <p:nvPr/>
        </p:nvSpPr>
        <p:spPr>
          <a:xfrm>
            <a:off x="0" y="6477000"/>
            <a:ext cx="9144000" cy="381000"/>
          </a:xfrm>
          <a:prstGeom prst="rect">
            <a:avLst/>
          </a:prstGeom>
          <a:solidFill>
            <a:srgbClr val="D8D8D8"/>
          </a:solidFill>
          <a:ln>
            <a:noFill/>
          </a:ln>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ea typeface="Arial"/>
              <a:cs typeface="Arial"/>
              <a:sym typeface="Arial"/>
            </a:endParaRPr>
          </a:p>
        </p:txBody>
      </p:sp>
      <p:sp>
        <p:nvSpPr>
          <p:cNvPr id="27" name="Google Shape;27;p4"/>
          <p:cNvSpPr txBox="1"/>
          <p:nvPr/>
        </p:nvSpPr>
        <p:spPr>
          <a:xfrm>
            <a:off x="0" y="6488113"/>
            <a:ext cx="4724400" cy="307777"/>
          </a:xfrm>
          <a:prstGeom prst="rect">
            <a:avLst/>
          </a:prstGeom>
          <a:noFill/>
          <a:ln>
            <a:noFill/>
          </a:ln>
        </p:spPr>
        <p:txBody>
          <a:bodyPr spcFirstLastPara="1" wrap="square" lIns="91425" tIns="45700" rIns="91425" bIns="45700" anchor="t" anchorCtr="0">
            <a:noAutofit/>
          </a:bodyPr>
          <a:lstStyle/>
          <a:p>
            <a:pPr>
              <a:buClr>
                <a:srgbClr val="000000"/>
              </a:buClr>
              <a:buSzPts val="1400"/>
              <a:buFont typeface="Arial"/>
              <a:buNone/>
            </a:pPr>
            <a:r>
              <a:rPr lang="en-US" sz="1400" kern="0">
                <a:solidFill>
                  <a:srgbClr val="606060"/>
                </a:solidFill>
                <a:ea typeface="Arial"/>
                <a:cs typeface="Arial"/>
                <a:sym typeface="Arial"/>
              </a:rPr>
              <a:t>Making Clean Local Energy Accessible Now</a:t>
            </a:r>
            <a:endParaRPr sz="1600" kern="0">
              <a:solidFill>
                <a:srgbClr val="606060"/>
              </a:solidFill>
              <a:ea typeface="Arial"/>
              <a:cs typeface="Arial"/>
              <a:sym typeface="Arial"/>
            </a:endParaRPr>
          </a:p>
        </p:txBody>
      </p:sp>
      <p:sp>
        <p:nvSpPr>
          <p:cNvPr id="28" name="Google Shape;28;p4"/>
          <p:cNvSpPr/>
          <p:nvPr/>
        </p:nvSpPr>
        <p:spPr>
          <a:xfrm>
            <a:off x="0" y="0"/>
            <a:ext cx="7391400" cy="762000"/>
          </a:xfrm>
          <a:prstGeom prst="rect">
            <a:avLst/>
          </a:prstGeom>
          <a:solidFill>
            <a:srgbClr val="249CFF"/>
          </a:solidFill>
          <a:ln>
            <a:noFill/>
          </a:ln>
        </p:spPr>
        <p:txBody>
          <a:bodyPr spcFirstLastPara="1" wrap="square" lIns="91425" tIns="45700" rIns="91425" bIns="45700" anchor="ctr" anchorCtr="0">
            <a:noAutofit/>
          </a:bodyPr>
          <a:lstStyle/>
          <a:p>
            <a:pPr algn="ctr">
              <a:buClr>
                <a:srgbClr val="000000"/>
              </a:buClr>
              <a:buSzPts val="1800"/>
              <a:buFont typeface="Arial"/>
              <a:buNone/>
            </a:pPr>
            <a:r>
              <a:rPr lang="en-US" kern="0">
                <a:solidFill>
                  <a:srgbClr val="FFFFFF"/>
                </a:solidFill>
                <a:ea typeface="Arial"/>
                <a:cs typeface="Arial"/>
                <a:sym typeface="Arial"/>
              </a:rPr>
              <a:t> </a:t>
            </a:r>
            <a:endParaRPr sz="1400" kern="0">
              <a:solidFill>
                <a:srgbClr val="000000"/>
              </a:solidFill>
              <a:ea typeface="Arial"/>
              <a:cs typeface="Arial"/>
              <a:sym typeface="Arial"/>
            </a:endParaRPr>
          </a:p>
        </p:txBody>
      </p:sp>
      <p:sp>
        <p:nvSpPr>
          <p:cNvPr id="29" name="Google Shape;29;p4"/>
          <p:cNvSpPr txBox="1"/>
          <p:nvPr/>
        </p:nvSpPr>
        <p:spPr>
          <a:xfrm>
            <a:off x="8534400" y="6492875"/>
            <a:ext cx="457200" cy="365125"/>
          </a:xfrm>
          <a:prstGeom prst="rect">
            <a:avLst/>
          </a:prstGeom>
          <a:noFill/>
          <a:ln>
            <a:noFill/>
          </a:ln>
        </p:spPr>
        <p:txBody>
          <a:bodyPr spcFirstLastPara="1" wrap="square" lIns="91425" tIns="45700" rIns="91425" bIns="45700" anchor="t" anchorCtr="0">
            <a:noAutofit/>
          </a:bodyPr>
          <a:lstStyle/>
          <a:p>
            <a:pPr algn="r">
              <a:buClr>
                <a:srgbClr val="000000"/>
              </a:buClr>
              <a:buSzPts val="1400"/>
              <a:buFont typeface="Arial"/>
              <a:buNone/>
            </a:pPr>
            <a:fld id="{00000000-1234-1234-1234-123412341234}" type="slidenum">
              <a:rPr lang="en-US" sz="1400" kern="0">
                <a:solidFill>
                  <a:srgbClr val="606060"/>
                </a:solidFill>
                <a:ea typeface="Arial"/>
                <a:cs typeface="Arial"/>
                <a:sym typeface="Arial"/>
              </a:rPr>
              <a:pPr algn="r">
                <a:buClr>
                  <a:srgbClr val="000000"/>
                </a:buClr>
                <a:buSzPts val="1400"/>
                <a:buFont typeface="Arial"/>
                <a:buNone/>
              </a:pPr>
              <a:t>‹#›</a:t>
            </a:fld>
            <a:endParaRPr sz="1400" kern="0">
              <a:solidFill>
                <a:srgbClr val="606060"/>
              </a:solidFill>
              <a:ea typeface="Arial"/>
              <a:cs typeface="Arial"/>
              <a:sym typeface="Arial"/>
            </a:endParaRPr>
          </a:p>
        </p:txBody>
      </p:sp>
      <p:sp>
        <p:nvSpPr>
          <p:cNvPr id="30" name="Google Shape;30;p4"/>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24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4"/>
          <p:cNvSpPr txBox="1">
            <a:spLocks noGrp="1"/>
          </p:cNvSpPr>
          <p:nvPr>
            <p:ph type="body" idx="1"/>
          </p:nvPr>
        </p:nvSpPr>
        <p:spPr>
          <a:xfrm>
            <a:off x="457200" y="1295400"/>
            <a:ext cx="8229600" cy="4525963"/>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Clr>
                <a:schemeClr val="dk1"/>
              </a:buClr>
              <a:buSzPts val="3200"/>
              <a:buFont typeface="Arial"/>
              <a:buChar char="•"/>
              <a:defRPr>
                <a:solidFill>
                  <a:schemeClr val="dk1"/>
                </a:solidFill>
              </a:defRPr>
            </a:lvl1pPr>
            <a:lvl2pPr marL="914400" lvl="1" indent="-406400" algn="l">
              <a:lnSpc>
                <a:spcPct val="100000"/>
              </a:lnSpc>
              <a:spcBef>
                <a:spcPts val="560"/>
              </a:spcBef>
              <a:spcAft>
                <a:spcPts val="0"/>
              </a:spcAft>
              <a:buClr>
                <a:schemeClr val="dk1"/>
              </a:buClr>
              <a:buSzPts val="2800"/>
              <a:buFont typeface="Arial"/>
              <a:buChar char="•"/>
              <a:defRPr>
                <a:solidFill>
                  <a:schemeClr val="dk1"/>
                </a:solidFill>
              </a:defRPr>
            </a:lvl2pPr>
            <a:lvl3pPr marL="1371600" lvl="2" indent="-381000" algn="l">
              <a:lnSpc>
                <a:spcPct val="100000"/>
              </a:lnSpc>
              <a:spcBef>
                <a:spcPts val="480"/>
              </a:spcBef>
              <a:spcAft>
                <a:spcPts val="0"/>
              </a:spcAft>
              <a:buClr>
                <a:schemeClr val="dk1"/>
              </a:buClr>
              <a:buSzPts val="2400"/>
              <a:buFont typeface="Arial"/>
              <a:buChar char="•"/>
              <a:defRPr>
                <a:solidFill>
                  <a:schemeClr val="dk1"/>
                </a:solidFill>
              </a:defRPr>
            </a:lvl3pPr>
            <a:lvl4pPr marL="1828800" lvl="3" indent="-355600" algn="l">
              <a:lnSpc>
                <a:spcPct val="100000"/>
              </a:lnSpc>
              <a:spcBef>
                <a:spcPts val="400"/>
              </a:spcBef>
              <a:spcAft>
                <a:spcPts val="0"/>
              </a:spcAft>
              <a:buClr>
                <a:schemeClr val="dk1"/>
              </a:buClr>
              <a:buSzPts val="2000"/>
              <a:buFont typeface="Arial"/>
              <a:buChar char="•"/>
              <a:defRPr>
                <a:solidFill>
                  <a:schemeClr val="dk1"/>
                </a:solidFill>
              </a:defRPr>
            </a:lvl4pPr>
            <a:lvl5pPr marL="2286000" lvl="4" indent="-355600" algn="l">
              <a:lnSpc>
                <a:spcPct val="100000"/>
              </a:lnSpc>
              <a:spcBef>
                <a:spcPts val="400"/>
              </a:spcBef>
              <a:spcAft>
                <a:spcPts val="0"/>
              </a:spcAft>
              <a:buClr>
                <a:schemeClr val="dk1"/>
              </a:buClr>
              <a:buSzPts val="2000"/>
              <a:buFont typeface="Arial"/>
              <a:buChar char="•"/>
              <a:defRPr>
                <a:solidFill>
                  <a:schemeClr val="dk1"/>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32" name="Google Shape;32;p4" descr="Clean Coalition Logo_no tagline_updated_slideshowedit_zf2 yellow_final2.pdf"/>
          <p:cNvPicPr preferRelativeResize="0"/>
          <p:nvPr/>
        </p:nvPicPr>
        <p:blipFill rotWithShape="1">
          <a:blip r:embed="rId2">
            <a:alphaModFix/>
          </a:blip>
          <a:srcRect/>
          <a:stretch/>
        </p:blipFill>
        <p:spPr>
          <a:xfrm>
            <a:off x="7531217" y="46181"/>
            <a:ext cx="1612783" cy="676656"/>
          </a:xfrm>
          <a:prstGeom prst="rect">
            <a:avLst/>
          </a:prstGeom>
          <a:noFill/>
          <a:ln>
            <a:noFill/>
          </a:ln>
        </p:spPr>
      </p:pic>
    </p:spTree>
    <p:extLst>
      <p:ext uri="{BB962C8B-B14F-4D97-AF65-F5344CB8AC3E}">
        <p14:creationId xmlns:p14="http://schemas.microsoft.com/office/powerpoint/2010/main" val="5634722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22_Title, Text and Chart">
  <p:cSld name="22_Title, Text and Chart">
    <p:spTree>
      <p:nvGrpSpPr>
        <p:cNvPr id="1" name="Shape 33"/>
        <p:cNvGrpSpPr/>
        <p:nvPr/>
      </p:nvGrpSpPr>
      <p:grpSpPr>
        <a:xfrm>
          <a:off x="0" y="0"/>
          <a:ext cx="0" cy="0"/>
          <a:chOff x="0" y="0"/>
          <a:chExt cx="0" cy="0"/>
        </a:xfrm>
      </p:grpSpPr>
      <p:sp>
        <p:nvSpPr>
          <p:cNvPr id="34" name="Google Shape;34;p5"/>
          <p:cNvSpPr/>
          <p:nvPr/>
        </p:nvSpPr>
        <p:spPr>
          <a:xfrm>
            <a:off x="0" y="6477000"/>
            <a:ext cx="9144000" cy="381000"/>
          </a:xfrm>
          <a:prstGeom prst="rect">
            <a:avLst/>
          </a:prstGeom>
          <a:solidFill>
            <a:srgbClr val="D8D8D8"/>
          </a:solidFill>
          <a:ln>
            <a:noFill/>
          </a:ln>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ea typeface="Arial"/>
              <a:cs typeface="Arial"/>
              <a:sym typeface="Arial"/>
            </a:endParaRPr>
          </a:p>
        </p:txBody>
      </p:sp>
      <p:sp>
        <p:nvSpPr>
          <p:cNvPr id="35" name="Google Shape;35;p5"/>
          <p:cNvSpPr txBox="1"/>
          <p:nvPr/>
        </p:nvSpPr>
        <p:spPr>
          <a:xfrm>
            <a:off x="0" y="6488113"/>
            <a:ext cx="8229600" cy="307777"/>
          </a:xfrm>
          <a:prstGeom prst="rect">
            <a:avLst/>
          </a:prstGeom>
          <a:noFill/>
          <a:ln>
            <a:noFill/>
          </a:ln>
        </p:spPr>
        <p:txBody>
          <a:bodyPr spcFirstLastPara="1" wrap="square" lIns="91425" tIns="45700" rIns="91425" bIns="45700" anchor="t" anchorCtr="0">
            <a:noAutofit/>
          </a:bodyPr>
          <a:lstStyle/>
          <a:p>
            <a:pPr>
              <a:buClr>
                <a:srgbClr val="000000"/>
              </a:buClr>
              <a:buSzPts val="1400"/>
              <a:buFont typeface="Arial"/>
              <a:buNone/>
            </a:pPr>
            <a:r>
              <a:rPr lang="en-US" sz="1400" kern="0">
                <a:solidFill>
                  <a:srgbClr val="606060"/>
                </a:solidFill>
                <a:ea typeface="Arial"/>
                <a:cs typeface="Arial"/>
                <a:sym typeface="Arial"/>
              </a:rPr>
              <a:t>Making Clean Local Energy Accessible Now						</a:t>
            </a:r>
            <a:endParaRPr sz="1600" kern="0">
              <a:solidFill>
                <a:srgbClr val="606060"/>
              </a:solidFill>
              <a:ea typeface="Arial"/>
              <a:cs typeface="Arial"/>
              <a:sym typeface="Arial"/>
            </a:endParaRPr>
          </a:p>
        </p:txBody>
      </p:sp>
      <p:sp>
        <p:nvSpPr>
          <p:cNvPr id="36" name="Google Shape;36;p5"/>
          <p:cNvSpPr/>
          <p:nvPr/>
        </p:nvSpPr>
        <p:spPr>
          <a:xfrm>
            <a:off x="0" y="0"/>
            <a:ext cx="7391400" cy="762000"/>
          </a:xfrm>
          <a:prstGeom prst="rect">
            <a:avLst/>
          </a:prstGeom>
          <a:solidFill>
            <a:srgbClr val="249CFF"/>
          </a:solidFill>
          <a:ln>
            <a:noFill/>
          </a:ln>
        </p:spPr>
        <p:txBody>
          <a:bodyPr spcFirstLastPara="1" wrap="square" lIns="91425" tIns="45700" rIns="91425" bIns="45700" anchor="ctr" anchorCtr="0">
            <a:noAutofit/>
          </a:bodyPr>
          <a:lstStyle/>
          <a:p>
            <a:pPr algn="ctr">
              <a:buClr>
                <a:srgbClr val="000000"/>
              </a:buClr>
              <a:buSzPts val="1800"/>
              <a:buFont typeface="Arial"/>
              <a:buNone/>
            </a:pPr>
            <a:r>
              <a:rPr lang="en-US" kern="0">
                <a:solidFill>
                  <a:srgbClr val="FFFFFF"/>
                </a:solidFill>
                <a:ea typeface="Arial"/>
                <a:cs typeface="Arial"/>
                <a:sym typeface="Arial"/>
              </a:rPr>
              <a:t> </a:t>
            </a:r>
            <a:endParaRPr sz="1400" kern="0">
              <a:solidFill>
                <a:srgbClr val="000000"/>
              </a:solidFill>
              <a:ea typeface="Arial"/>
              <a:cs typeface="Arial"/>
              <a:sym typeface="Arial"/>
            </a:endParaRPr>
          </a:p>
        </p:txBody>
      </p:sp>
      <p:sp>
        <p:nvSpPr>
          <p:cNvPr id="37" name="Google Shape;37;p5"/>
          <p:cNvSpPr txBox="1"/>
          <p:nvPr/>
        </p:nvSpPr>
        <p:spPr>
          <a:xfrm>
            <a:off x="8534400" y="6492875"/>
            <a:ext cx="457200" cy="365125"/>
          </a:xfrm>
          <a:prstGeom prst="rect">
            <a:avLst/>
          </a:prstGeom>
          <a:noFill/>
          <a:ln>
            <a:noFill/>
          </a:ln>
        </p:spPr>
        <p:txBody>
          <a:bodyPr spcFirstLastPara="1" wrap="square" lIns="91425" tIns="45700" rIns="91425" bIns="45700" anchor="t" anchorCtr="0">
            <a:noAutofit/>
          </a:bodyPr>
          <a:lstStyle/>
          <a:p>
            <a:pPr algn="r">
              <a:buClr>
                <a:srgbClr val="000000"/>
              </a:buClr>
              <a:buSzPts val="1400"/>
              <a:buFont typeface="Arial"/>
              <a:buNone/>
            </a:pPr>
            <a:fld id="{00000000-1234-1234-1234-123412341234}" type="slidenum">
              <a:rPr lang="en-US" sz="1400" kern="0">
                <a:solidFill>
                  <a:srgbClr val="606060"/>
                </a:solidFill>
                <a:ea typeface="Arial"/>
                <a:cs typeface="Arial"/>
                <a:sym typeface="Arial"/>
              </a:rPr>
              <a:pPr algn="r">
                <a:buClr>
                  <a:srgbClr val="000000"/>
                </a:buClr>
                <a:buSzPts val="1400"/>
                <a:buFont typeface="Arial"/>
                <a:buNone/>
              </a:pPr>
              <a:t>‹#›</a:t>
            </a:fld>
            <a:endParaRPr sz="1200" kern="0">
              <a:solidFill>
                <a:srgbClr val="606060"/>
              </a:solidFill>
              <a:ea typeface="Arial"/>
              <a:cs typeface="Arial"/>
              <a:sym typeface="Arial"/>
            </a:endParaRPr>
          </a:p>
        </p:txBody>
      </p:sp>
      <p:sp>
        <p:nvSpPr>
          <p:cNvPr id="38" name="Google Shape;38;p5"/>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24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5"/>
          <p:cNvSpPr txBox="1">
            <a:spLocks noGrp="1"/>
          </p:cNvSpPr>
          <p:nvPr>
            <p:ph type="body" idx="1"/>
          </p:nvPr>
        </p:nvSpPr>
        <p:spPr>
          <a:xfrm>
            <a:off x="457200" y="1295400"/>
            <a:ext cx="8229600" cy="4525963"/>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Clr>
                <a:schemeClr val="dk1"/>
              </a:buClr>
              <a:buSzPts val="3200"/>
              <a:buFont typeface="Arial"/>
              <a:buChar char="•"/>
              <a:defRPr>
                <a:solidFill>
                  <a:schemeClr val="dk1"/>
                </a:solidFill>
                <a:latin typeface="Arial"/>
                <a:ea typeface="Arial"/>
                <a:cs typeface="Arial"/>
                <a:sym typeface="Arial"/>
              </a:defRPr>
            </a:lvl1pPr>
            <a:lvl2pPr marL="914400" lvl="1" indent="-406400" algn="l">
              <a:lnSpc>
                <a:spcPct val="100000"/>
              </a:lnSpc>
              <a:spcBef>
                <a:spcPts val="560"/>
              </a:spcBef>
              <a:spcAft>
                <a:spcPts val="0"/>
              </a:spcAft>
              <a:buClr>
                <a:schemeClr val="dk1"/>
              </a:buClr>
              <a:buSzPts val="2800"/>
              <a:buFont typeface="Arial"/>
              <a:buChar char="•"/>
              <a:defRPr>
                <a:solidFill>
                  <a:schemeClr val="dk1"/>
                </a:solidFill>
                <a:latin typeface="Arial"/>
                <a:ea typeface="Arial"/>
                <a:cs typeface="Arial"/>
                <a:sym typeface="Arial"/>
              </a:defRPr>
            </a:lvl2pPr>
            <a:lvl3pPr marL="1371600" lvl="2" indent="-381000" algn="l">
              <a:lnSpc>
                <a:spcPct val="100000"/>
              </a:lnSpc>
              <a:spcBef>
                <a:spcPts val="480"/>
              </a:spcBef>
              <a:spcAft>
                <a:spcPts val="0"/>
              </a:spcAft>
              <a:buClr>
                <a:schemeClr val="dk1"/>
              </a:buClr>
              <a:buSzPts val="2400"/>
              <a:buFont typeface="Arial"/>
              <a:buChar char="•"/>
              <a:defRPr>
                <a:solidFill>
                  <a:schemeClr val="dk1"/>
                </a:solidFill>
                <a:latin typeface="Arial"/>
                <a:ea typeface="Arial"/>
                <a:cs typeface="Arial"/>
                <a:sym typeface="Arial"/>
              </a:defRPr>
            </a:lvl3pPr>
            <a:lvl4pPr marL="1828800" lvl="3" indent="-355600" algn="l">
              <a:lnSpc>
                <a:spcPct val="100000"/>
              </a:lnSpc>
              <a:spcBef>
                <a:spcPts val="400"/>
              </a:spcBef>
              <a:spcAft>
                <a:spcPts val="0"/>
              </a:spcAft>
              <a:buClr>
                <a:schemeClr val="dk1"/>
              </a:buClr>
              <a:buSzPts val="2000"/>
              <a:buFont typeface="Arial"/>
              <a:buChar char="•"/>
              <a:defRPr>
                <a:solidFill>
                  <a:schemeClr val="dk1"/>
                </a:solidFill>
                <a:latin typeface="Arial"/>
                <a:ea typeface="Arial"/>
                <a:cs typeface="Arial"/>
                <a:sym typeface="Arial"/>
              </a:defRPr>
            </a:lvl4pPr>
            <a:lvl5pPr marL="2286000" lvl="4" indent="-355600" algn="l">
              <a:lnSpc>
                <a:spcPct val="100000"/>
              </a:lnSpc>
              <a:spcBef>
                <a:spcPts val="400"/>
              </a:spcBef>
              <a:spcAft>
                <a:spcPts val="0"/>
              </a:spcAft>
              <a:buClr>
                <a:schemeClr val="dk1"/>
              </a:buClr>
              <a:buSzPts val="2000"/>
              <a:buFont typeface="Arial"/>
              <a:buChar char="•"/>
              <a:defRPr>
                <a:solidFill>
                  <a:schemeClr val="dk1"/>
                </a:solidFill>
                <a:latin typeface="Arial"/>
                <a:ea typeface="Arial"/>
                <a:cs typeface="Arial"/>
                <a:sym typeface="Aria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7214301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46DE24-DF56-44A3-95BA-FBC80DDA80F9}" type="datetimeFigureOut">
              <a:rPr lang="en-US" smtClean="0"/>
              <a:t>10/15/2019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895232-9E3A-4311-BB49-6AFBA158C8C1}" type="slidenum">
              <a:rPr lang="en-US" smtClean="0"/>
              <a:t>‹#›</a:t>
            </a:fld>
            <a:endParaRPr lang="en-US"/>
          </a:p>
        </p:txBody>
      </p:sp>
    </p:spTree>
    <p:extLst>
      <p:ext uri="{BB962C8B-B14F-4D97-AF65-F5344CB8AC3E}">
        <p14:creationId xmlns:p14="http://schemas.microsoft.com/office/powerpoint/2010/main" val="198544099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20_Title, Text and Chart">
  <p:cSld name="20_Title, Text and Chart">
    <p:spTree>
      <p:nvGrpSpPr>
        <p:cNvPr id="1" name="Shape 40"/>
        <p:cNvGrpSpPr/>
        <p:nvPr/>
      </p:nvGrpSpPr>
      <p:grpSpPr>
        <a:xfrm>
          <a:off x="0" y="0"/>
          <a:ext cx="0" cy="0"/>
          <a:chOff x="0" y="0"/>
          <a:chExt cx="0" cy="0"/>
        </a:xfrm>
      </p:grpSpPr>
      <p:sp>
        <p:nvSpPr>
          <p:cNvPr id="41" name="Google Shape;41;p6"/>
          <p:cNvSpPr/>
          <p:nvPr/>
        </p:nvSpPr>
        <p:spPr>
          <a:xfrm>
            <a:off x="0" y="6477000"/>
            <a:ext cx="9144000" cy="381000"/>
          </a:xfrm>
          <a:prstGeom prst="rect">
            <a:avLst/>
          </a:prstGeom>
          <a:solidFill>
            <a:srgbClr val="D8D8D8"/>
          </a:solidFill>
          <a:ln>
            <a:noFill/>
          </a:ln>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ea typeface="Arial"/>
              <a:cs typeface="Arial"/>
              <a:sym typeface="Arial"/>
            </a:endParaRPr>
          </a:p>
        </p:txBody>
      </p:sp>
      <p:sp>
        <p:nvSpPr>
          <p:cNvPr id="42" name="Google Shape;42;p6"/>
          <p:cNvSpPr txBox="1"/>
          <p:nvPr/>
        </p:nvSpPr>
        <p:spPr>
          <a:xfrm>
            <a:off x="0" y="6488113"/>
            <a:ext cx="8331200" cy="307777"/>
          </a:xfrm>
          <a:prstGeom prst="rect">
            <a:avLst/>
          </a:prstGeom>
          <a:noFill/>
          <a:ln>
            <a:noFill/>
          </a:ln>
        </p:spPr>
        <p:txBody>
          <a:bodyPr spcFirstLastPara="1" wrap="square" lIns="91425" tIns="45700" rIns="91425" bIns="45700" anchor="t" anchorCtr="0">
            <a:noAutofit/>
          </a:bodyPr>
          <a:lstStyle/>
          <a:p>
            <a:pPr>
              <a:buClr>
                <a:srgbClr val="000000"/>
              </a:buClr>
              <a:buSzPts val="1400"/>
              <a:buFont typeface="Arial"/>
              <a:buNone/>
            </a:pPr>
            <a:r>
              <a:rPr lang="en-US" sz="1400" kern="0">
                <a:solidFill>
                  <a:srgbClr val="606060"/>
                </a:solidFill>
                <a:ea typeface="Arial"/>
                <a:cs typeface="Arial"/>
                <a:sym typeface="Arial"/>
              </a:rPr>
              <a:t>Making Clean Local Energy Accessible Now						</a:t>
            </a:r>
            <a:endParaRPr sz="1400" kern="0">
              <a:solidFill>
                <a:srgbClr val="000000"/>
              </a:solidFill>
              <a:ea typeface="Arial"/>
              <a:cs typeface="Arial"/>
              <a:sym typeface="Arial"/>
            </a:endParaRPr>
          </a:p>
        </p:txBody>
      </p:sp>
      <p:sp>
        <p:nvSpPr>
          <p:cNvPr id="43" name="Google Shape;43;p6"/>
          <p:cNvSpPr/>
          <p:nvPr/>
        </p:nvSpPr>
        <p:spPr>
          <a:xfrm>
            <a:off x="0" y="0"/>
            <a:ext cx="7391400" cy="762000"/>
          </a:xfrm>
          <a:prstGeom prst="rect">
            <a:avLst/>
          </a:prstGeom>
          <a:solidFill>
            <a:srgbClr val="249CFF"/>
          </a:solidFill>
          <a:ln>
            <a:noFill/>
          </a:ln>
        </p:spPr>
        <p:txBody>
          <a:bodyPr spcFirstLastPara="1" wrap="square" lIns="91425" tIns="45700" rIns="91425" bIns="45700" anchor="ctr" anchorCtr="0">
            <a:noAutofit/>
          </a:bodyPr>
          <a:lstStyle/>
          <a:p>
            <a:pPr algn="ctr">
              <a:buClr>
                <a:srgbClr val="000000"/>
              </a:buClr>
              <a:buSzPts val="1800"/>
              <a:buFont typeface="Arial"/>
              <a:buNone/>
            </a:pPr>
            <a:r>
              <a:rPr lang="en-US" kern="0">
                <a:solidFill>
                  <a:srgbClr val="FFFFFF"/>
                </a:solidFill>
                <a:ea typeface="Arial"/>
                <a:cs typeface="Arial"/>
                <a:sym typeface="Arial"/>
              </a:rPr>
              <a:t> </a:t>
            </a:r>
            <a:endParaRPr sz="1400" kern="0">
              <a:solidFill>
                <a:srgbClr val="000000"/>
              </a:solidFill>
              <a:ea typeface="Arial"/>
              <a:cs typeface="Arial"/>
              <a:sym typeface="Arial"/>
            </a:endParaRPr>
          </a:p>
        </p:txBody>
      </p:sp>
      <p:sp>
        <p:nvSpPr>
          <p:cNvPr id="44" name="Google Shape;44;p6"/>
          <p:cNvSpPr txBox="1"/>
          <p:nvPr/>
        </p:nvSpPr>
        <p:spPr>
          <a:xfrm>
            <a:off x="8534400" y="6492875"/>
            <a:ext cx="457200" cy="365125"/>
          </a:xfrm>
          <a:prstGeom prst="rect">
            <a:avLst/>
          </a:prstGeom>
          <a:noFill/>
          <a:ln>
            <a:noFill/>
          </a:ln>
        </p:spPr>
        <p:txBody>
          <a:bodyPr spcFirstLastPara="1" wrap="square" lIns="91425" tIns="45700" rIns="91425" bIns="45700" anchor="t" anchorCtr="0">
            <a:noAutofit/>
          </a:bodyPr>
          <a:lstStyle/>
          <a:p>
            <a:pPr algn="r">
              <a:buClr>
                <a:srgbClr val="000000"/>
              </a:buClr>
              <a:buSzPts val="1400"/>
              <a:buFont typeface="Arial"/>
              <a:buNone/>
            </a:pPr>
            <a:fld id="{00000000-1234-1234-1234-123412341234}" type="slidenum">
              <a:rPr lang="en-US" sz="1400" kern="0">
                <a:solidFill>
                  <a:srgbClr val="606060"/>
                </a:solidFill>
                <a:ea typeface="Arial"/>
                <a:cs typeface="Arial"/>
                <a:sym typeface="Arial"/>
              </a:rPr>
              <a:pPr algn="r">
                <a:buClr>
                  <a:srgbClr val="000000"/>
                </a:buClr>
                <a:buSzPts val="1400"/>
                <a:buFont typeface="Arial"/>
                <a:buNone/>
              </a:pPr>
              <a:t>‹#›</a:t>
            </a:fld>
            <a:endParaRPr sz="1200" kern="0">
              <a:solidFill>
                <a:srgbClr val="606060"/>
              </a:solidFill>
              <a:ea typeface="Arial"/>
              <a:cs typeface="Arial"/>
              <a:sym typeface="Arial"/>
            </a:endParaRPr>
          </a:p>
        </p:txBody>
      </p:sp>
      <p:sp>
        <p:nvSpPr>
          <p:cNvPr id="45" name="Google Shape;45;p6"/>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24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6"/>
          <p:cNvSpPr txBox="1">
            <a:spLocks noGrp="1"/>
          </p:cNvSpPr>
          <p:nvPr>
            <p:ph type="body" idx="1"/>
          </p:nvPr>
        </p:nvSpPr>
        <p:spPr>
          <a:xfrm>
            <a:off x="457200" y="1295400"/>
            <a:ext cx="8229600" cy="4525963"/>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Clr>
                <a:schemeClr val="dk1"/>
              </a:buClr>
              <a:buSzPts val="3200"/>
              <a:buFont typeface="Arial"/>
              <a:buChar char="•"/>
              <a:defRPr>
                <a:solidFill>
                  <a:schemeClr val="dk1"/>
                </a:solidFill>
                <a:latin typeface="Arial"/>
                <a:ea typeface="Arial"/>
                <a:cs typeface="Arial"/>
                <a:sym typeface="Arial"/>
              </a:defRPr>
            </a:lvl1pPr>
            <a:lvl2pPr marL="914400" lvl="1" indent="-406400" algn="l">
              <a:lnSpc>
                <a:spcPct val="100000"/>
              </a:lnSpc>
              <a:spcBef>
                <a:spcPts val="560"/>
              </a:spcBef>
              <a:spcAft>
                <a:spcPts val="0"/>
              </a:spcAft>
              <a:buClr>
                <a:schemeClr val="dk1"/>
              </a:buClr>
              <a:buSzPts val="2800"/>
              <a:buFont typeface="Arial"/>
              <a:buChar char="•"/>
              <a:defRPr>
                <a:solidFill>
                  <a:schemeClr val="dk1"/>
                </a:solidFill>
                <a:latin typeface="Arial"/>
                <a:ea typeface="Arial"/>
                <a:cs typeface="Arial"/>
                <a:sym typeface="Arial"/>
              </a:defRPr>
            </a:lvl2pPr>
            <a:lvl3pPr marL="1371600" lvl="2" indent="-381000" algn="l">
              <a:lnSpc>
                <a:spcPct val="100000"/>
              </a:lnSpc>
              <a:spcBef>
                <a:spcPts val="480"/>
              </a:spcBef>
              <a:spcAft>
                <a:spcPts val="0"/>
              </a:spcAft>
              <a:buClr>
                <a:schemeClr val="dk1"/>
              </a:buClr>
              <a:buSzPts val="2400"/>
              <a:buFont typeface="Arial"/>
              <a:buChar char="•"/>
              <a:defRPr>
                <a:solidFill>
                  <a:schemeClr val="dk1"/>
                </a:solidFill>
                <a:latin typeface="Arial"/>
                <a:ea typeface="Arial"/>
                <a:cs typeface="Arial"/>
                <a:sym typeface="Arial"/>
              </a:defRPr>
            </a:lvl3pPr>
            <a:lvl4pPr marL="1828800" lvl="3" indent="-355600" algn="l">
              <a:lnSpc>
                <a:spcPct val="100000"/>
              </a:lnSpc>
              <a:spcBef>
                <a:spcPts val="400"/>
              </a:spcBef>
              <a:spcAft>
                <a:spcPts val="0"/>
              </a:spcAft>
              <a:buClr>
                <a:schemeClr val="dk1"/>
              </a:buClr>
              <a:buSzPts val="2000"/>
              <a:buFont typeface="Arial"/>
              <a:buChar char="•"/>
              <a:defRPr>
                <a:solidFill>
                  <a:schemeClr val="dk1"/>
                </a:solidFill>
                <a:latin typeface="Arial"/>
                <a:ea typeface="Arial"/>
                <a:cs typeface="Arial"/>
                <a:sym typeface="Arial"/>
              </a:defRPr>
            </a:lvl4pPr>
            <a:lvl5pPr marL="2286000" lvl="4" indent="-355600" algn="l">
              <a:lnSpc>
                <a:spcPct val="100000"/>
              </a:lnSpc>
              <a:spcBef>
                <a:spcPts val="400"/>
              </a:spcBef>
              <a:spcAft>
                <a:spcPts val="0"/>
              </a:spcAft>
              <a:buClr>
                <a:schemeClr val="dk1"/>
              </a:buClr>
              <a:buSzPts val="2000"/>
              <a:buFont typeface="Arial"/>
              <a:buChar char="•"/>
              <a:defRPr>
                <a:solidFill>
                  <a:schemeClr val="dk1"/>
                </a:solidFill>
                <a:latin typeface="Arial"/>
                <a:ea typeface="Arial"/>
                <a:cs typeface="Arial"/>
                <a:sym typeface="Aria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47" name="Google Shape;47;p6" descr="Clean Coalition Logo_no tagline_updated_slideshowedit_zf2 yellow_final2.pdf"/>
          <p:cNvPicPr preferRelativeResize="0"/>
          <p:nvPr/>
        </p:nvPicPr>
        <p:blipFill rotWithShape="1">
          <a:blip r:embed="rId2">
            <a:alphaModFix/>
          </a:blip>
          <a:srcRect/>
          <a:stretch/>
        </p:blipFill>
        <p:spPr>
          <a:xfrm>
            <a:off x="7531219" y="46181"/>
            <a:ext cx="1612783" cy="676656"/>
          </a:xfrm>
          <a:prstGeom prst="rect">
            <a:avLst/>
          </a:prstGeom>
          <a:noFill/>
          <a:ln>
            <a:noFill/>
          </a:ln>
        </p:spPr>
      </p:pic>
    </p:spTree>
    <p:extLst>
      <p:ext uri="{BB962C8B-B14F-4D97-AF65-F5344CB8AC3E}">
        <p14:creationId xmlns:p14="http://schemas.microsoft.com/office/powerpoint/2010/main" val="16217622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21_Title, Text and Chart">
  <p:cSld name="21_Title, Text and Chart">
    <p:spTree>
      <p:nvGrpSpPr>
        <p:cNvPr id="1" name="Shape 48"/>
        <p:cNvGrpSpPr/>
        <p:nvPr/>
      </p:nvGrpSpPr>
      <p:grpSpPr>
        <a:xfrm>
          <a:off x="0" y="0"/>
          <a:ext cx="0" cy="0"/>
          <a:chOff x="0" y="0"/>
          <a:chExt cx="0" cy="0"/>
        </a:xfrm>
      </p:grpSpPr>
      <p:sp>
        <p:nvSpPr>
          <p:cNvPr id="49" name="Google Shape;49;p7"/>
          <p:cNvSpPr/>
          <p:nvPr/>
        </p:nvSpPr>
        <p:spPr>
          <a:xfrm>
            <a:off x="0" y="6477000"/>
            <a:ext cx="9144000" cy="381000"/>
          </a:xfrm>
          <a:prstGeom prst="rect">
            <a:avLst/>
          </a:prstGeom>
          <a:solidFill>
            <a:srgbClr val="D8D8D8"/>
          </a:solidFill>
          <a:ln>
            <a:noFill/>
          </a:ln>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ea typeface="Arial"/>
              <a:cs typeface="Arial"/>
              <a:sym typeface="Arial"/>
            </a:endParaRPr>
          </a:p>
        </p:txBody>
      </p:sp>
      <p:sp>
        <p:nvSpPr>
          <p:cNvPr id="50" name="Google Shape;50;p7"/>
          <p:cNvSpPr/>
          <p:nvPr/>
        </p:nvSpPr>
        <p:spPr>
          <a:xfrm>
            <a:off x="0" y="0"/>
            <a:ext cx="7391400" cy="762000"/>
          </a:xfrm>
          <a:prstGeom prst="rect">
            <a:avLst/>
          </a:prstGeom>
          <a:solidFill>
            <a:srgbClr val="249CFF"/>
          </a:solidFill>
          <a:ln>
            <a:noFill/>
          </a:ln>
        </p:spPr>
        <p:txBody>
          <a:bodyPr spcFirstLastPara="1" wrap="square" lIns="91425" tIns="45700" rIns="91425" bIns="45700" anchor="ctr" anchorCtr="0">
            <a:noAutofit/>
          </a:bodyPr>
          <a:lstStyle/>
          <a:p>
            <a:pPr algn="ctr">
              <a:buClr>
                <a:srgbClr val="000000"/>
              </a:buClr>
              <a:buSzPts val="1800"/>
              <a:buFont typeface="Arial"/>
              <a:buNone/>
            </a:pPr>
            <a:r>
              <a:rPr lang="en-US" kern="0">
                <a:solidFill>
                  <a:srgbClr val="FFFFFF"/>
                </a:solidFill>
                <a:ea typeface="Arial"/>
                <a:cs typeface="Arial"/>
                <a:sym typeface="Arial"/>
              </a:rPr>
              <a:t> </a:t>
            </a:r>
            <a:endParaRPr sz="1400" kern="0">
              <a:solidFill>
                <a:srgbClr val="000000"/>
              </a:solidFill>
              <a:ea typeface="Arial"/>
              <a:cs typeface="Arial"/>
              <a:sym typeface="Arial"/>
            </a:endParaRPr>
          </a:p>
        </p:txBody>
      </p:sp>
      <p:sp>
        <p:nvSpPr>
          <p:cNvPr id="51" name="Google Shape;51;p7"/>
          <p:cNvSpPr txBox="1"/>
          <p:nvPr/>
        </p:nvSpPr>
        <p:spPr>
          <a:xfrm>
            <a:off x="8534400" y="6492875"/>
            <a:ext cx="457200" cy="365125"/>
          </a:xfrm>
          <a:prstGeom prst="rect">
            <a:avLst/>
          </a:prstGeom>
          <a:noFill/>
          <a:ln>
            <a:noFill/>
          </a:ln>
        </p:spPr>
        <p:txBody>
          <a:bodyPr spcFirstLastPara="1" wrap="square" lIns="91425" tIns="45700" rIns="91425" bIns="45700" anchor="t" anchorCtr="0">
            <a:noAutofit/>
          </a:bodyPr>
          <a:lstStyle/>
          <a:p>
            <a:pPr algn="r">
              <a:buClr>
                <a:srgbClr val="000000"/>
              </a:buClr>
              <a:buSzPts val="1400"/>
              <a:buFont typeface="Arial"/>
              <a:buNone/>
            </a:pPr>
            <a:fld id="{00000000-1234-1234-1234-123412341234}" type="slidenum">
              <a:rPr lang="en-US" sz="1400" kern="0">
                <a:solidFill>
                  <a:srgbClr val="606060"/>
                </a:solidFill>
                <a:ea typeface="Arial"/>
                <a:cs typeface="Arial"/>
                <a:sym typeface="Arial"/>
              </a:rPr>
              <a:pPr algn="r">
                <a:buClr>
                  <a:srgbClr val="000000"/>
                </a:buClr>
                <a:buSzPts val="1400"/>
                <a:buFont typeface="Arial"/>
                <a:buNone/>
              </a:pPr>
              <a:t>‹#›</a:t>
            </a:fld>
            <a:endParaRPr sz="1400" kern="0">
              <a:solidFill>
                <a:srgbClr val="606060"/>
              </a:solidFill>
              <a:ea typeface="Arial"/>
              <a:cs typeface="Arial"/>
              <a:sym typeface="Arial"/>
            </a:endParaRPr>
          </a:p>
        </p:txBody>
      </p:sp>
      <p:sp>
        <p:nvSpPr>
          <p:cNvPr id="52" name="Google Shape;52;p7"/>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24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7"/>
          <p:cNvSpPr txBox="1">
            <a:spLocks noGrp="1"/>
          </p:cNvSpPr>
          <p:nvPr>
            <p:ph type="body" idx="1"/>
          </p:nvPr>
        </p:nvSpPr>
        <p:spPr>
          <a:xfrm>
            <a:off x="457200" y="1295400"/>
            <a:ext cx="8229600" cy="4525963"/>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Clr>
                <a:schemeClr val="dk1"/>
              </a:buClr>
              <a:buSzPts val="3200"/>
              <a:buFont typeface="Arial"/>
              <a:buChar char="•"/>
              <a:defRPr>
                <a:solidFill>
                  <a:schemeClr val="dk1"/>
                </a:solidFill>
                <a:latin typeface="Arial"/>
                <a:ea typeface="Arial"/>
                <a:cs typeface="Arial"/>
                <a:sym typeface="Arial"/>
              </a:defRPr>
            </a:lvl1pPr>
            <a:lvl2pPr marL="914400" lvl="1" indent="-406400" algn="l">
              <a:lnSpc>
                <a:spcPct val="100000"/>
              </a:lnSpc>
              <a:spcBef>
                <a:spcPts val="560"/>
              </a:spcBef>
              <a:spcAft>
                <a:spcPts val="0"/>
              </a:spcAft>
              <a:buClr>
                <a:schemeClr val="dk1"/>
              </a:buClr>
              <a:buSzPts val="2800"/>
              <a:buFont typeface="Arial"/>
              <a:buChar char="•"/>
              <a:defRPr>
                <a:solidFill>
                  <a:schemeClr val="dk1"/>
                </a:solidFill>
                <a:latin typeface="Arial"/>
                <a:ea typeface="Arial"/>
                <a:cs typeface="Arial"/>
                <a:sym typeface="Arial"/>
              </a:defRPr>
            </a:lvl2pPr>
            <a:lvl3pPr marL="1371600" lvl="2" indent="-381000" algn="l">
              <a:lnSpc>
                <a:spcPct val="100000"/>
              </a:lnSpc>
              <a:spcBef>
                <a:spcPts val="480"/>
              </a:spcBef>
              <a:spcAft>
                <a:spcPts val="0"/>
              </a:spcAft>
              <a:buClr>
                <a:schemeClr val="dk1"/>
              </a:buClr>
              <a:buSzPts val="2400"/>
              <a:buFont typeface="Arial"/>
              <a:buChar char="•"/>
              <a:defRPr>
                <a:solidFill>
                  <a:schemeClr val="dk1"/>
                </a:solidFill>
                <a:latin typeface="Arial"/>
                <a:ea typeface="Arial"/>
                <a:cs typeface="Arial"/>
                <a:sym typeface="Arial"/>
              </a:defRPr>
            </a:lvl3pPr>
            <a:lvl4pPr marL="1828800" lvl="3" indent="-355600" algn="l">
              <a:lnSpc>
                <a:spcPct val="100000"/>
              </a:lnSpc>
              <a:spcBef>
                <a:spcPts val="400"/>
              </a:spcBef>
              <a:spcAft>
                <a:spcPts val="0"/>
              </a:spcAft>
              <a:buClr>
                <a:schemeClr val="dk1"/>
              </a:buClr>
              <a:buSzPts val="2000"/>
              <a:buFont typeface="Arial"/>
              <a:buChar char="•"/>
              <a:defRPr>
                <a:solidFill>
                  <a:schemeClr val="dk1"/>
                </a:solidFill>
                <a:latin typeface="Arial"/>
                <a:ea typeface="Arial"/>
                <a:cs typeface="Arial"/>
                <a:sym typeface="Arial"/>
              </a:defRPr>
            </a:lvl4pPr>
            <a:lvl5pPr marL="2286000" lvl="4" indent="-355600" algn="l">
              <a:lnSpc>
                <a:spcPct val="100000"/>
              </a:lnSpc>
              <a:spcBef>
                <a:spcPts val="400"/>
              </a:spcBef>
              <a:spcAft>
                <a:spcPts val="0"/>
              </a:spcAft>
              <a:buClr>
                <a:schemeClr val="dk1"/>
              </a:buClr>
              <a:buSzPts val="2000"/>
              <a:buFont typeface="Arial"/>
              <a:buChar char="•"/>
              <a:defRPr>
                <a:solidFill>
                  <a:schemeClr val="dk1"/>
                </a:solidFill>
                <a:latin typeface="Arial"/>
                <a:ea typeface="Arial"/>
                <a:cs typeface="Arial"/>
                <a:sym typeface="Aria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54" name="Google Shape;54;p7"/>
          <p:cNvSpPr txBox="1"/>
          <p:nvPr/>
        </p:nvSpPr>
        <p:spPr>
          <a:xfrm>
            <a:off x="0" y="6488113"/>
            <a:ext cx="8331200" cy="307777"/>
          </a:xfrm>
          <a:prstGeom prst="rect">
            <a:avLst/>
          </a:prstGeom>
          <a:noFill/>
          <a:ln>
            <a:noFill/>
          </a:ln>
        </p:spPr>
        <p:txBody>
          <a:bodyPr spcFirstLastPara="1" wrap="square" lIns="91425" tIns="45700" rIns="91425" bIns="45700" anchor="t" anchorCtr="0">
            <a:noAutofit/>
          </a:bodyPr>
          <a:lstStyle/>
          <a:p>
            <a:pPr>
              <a:buClr>
                <a:srgbClr val="000000"/>
              </a:buClr>
              <a:buSzPts val="1400"/>
              <a:buFont typeface="Arial"/>
              <a:buNone/>
            </a:pPr>
            <a:r>
              <a:rPr lang="en-US" sz="1400" kern="0">
                <a:solidFill>
                  <a:srgbClr val="606060"/>
                </a:solidFill>
                <a:ea typeface="Arial"/>
                <a:cs typeface="Arial"/>
                <a:sym typeface="Arial"/>
              </a:rPr>
              <a:t>Making Clean Local Energy Accessible Now						</a:t>
            </a:r>
            <a:endParaRPr sz="1400" kern="0">
              <a:solidFill>
                <a:srgbClr val="000000"/>
              </a:solidFill>
              <a:ea typeface="Arial"/>
              <a:cs typeface="Arial"/>
              <a:sym typeface="Arial"/>
            </a:endParaRPr>
          </a:p>
        </p:txBody>
      </p:sp>
      <p:pic>
        <p:nvPicPr>
          <p:cNvPr id="55" name="Google Shape;55;p7" descr="Clean Coalition Logo_no tagline_updated_slideshowedit_zf2 yellow_final2.pdf"/>
          <p:cNvPicPr preferRelativeResize="0"/>
          <p:nvPr/>
        </p:nvPicPr>
        <p:blipFill rotWithShape="1">
          <a:blip r:embed="rId2">
            <a:alphaModFix/>
          </a:blip>
          <a:srcRect/>
          <a:stretch/>
        </p:blipFill>
        <p:spPr>
          <a:xfrm>
            <a:off x="7531219" y="46181"/>
            <a:ext cx="1612783" cy="676656"/>
          </a:xfrm>
          <a:prstGeom prst="rect">
            <a:avLst/>
          </a:prstGeom>
          <a:noFill/>
          <a:ln>
            <a:noFill/>
          </a:ln>
        </p:spPr>
      </p:pic>
    </p:spTree>
    <p:extLst>
      <p:ext uri="{BB962C8B-B14F-4D97-AF65-F5344CB8AC3E}">
        <p14:creationId xmlns:p14="http://schemas.microsoft.com/office/powerpoint/2010/main" val="240064284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23_Title, Text and Chart">
  <p:cSld name="23_Title, Text and Chart">
    <p:spTree>
      <p:nvGrpSpPr>
        <p:cNvPr id="1" name="Shape 56"/>
        <p:cNvGrpSpPr/>
        <p:nvPr/>
      </p:nvGrpSpPr>
      <p:grpSpPr>
        <a:xfrm>
          <a:off x="0" y="0"/>
          <a:ext cx="0" cy="0"/>
          <a:chOff x="0" y="0"/>
          <a:chExt cx="0" cy="0"/>
        </a:xfrm>
      </p:grpSpPr>
      <p:sp>
        <p:nvSpPr>
          <p:cNvPr id="57" name="Google Shape;57;p8"/>
          <p:cNvSpPr/>
          <p:nvPr/>
        </p:nvSpPr>
        <p:spPr>
          <a:xfrm>
            <a:off x="0" y="6477000"/>
            <a:ext cx="9144000" cy="381000"/>
          </a:xfrm>
          <a:prstGeom prst="rect">
            <a:avLst/>
          </a:prstGeom>
          <a:solidFill>
            <a:srgbClr val="D8D8D8"/>
          </a:solidFill>
          <a:ln>
            <a:noFill/>
          </a:ln>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ea typeface="Arial"/>
              <a:cs typeface="Arial"/>
              <a:sym typeface="Arial"/>
            </a:endParaRPr>
          </a:p>
        </p:txBody>
      </p:sp>
      <p:sp>
        <p:nvSpPr>
          <p:cNvPr id="58" name="Google Shape;58;p8"/>
          <p:cNvSpPr txBox="1"/>
          <p:nvPr/>
        </p:nvSpPr>
        <p:spPr>
          <a:xfrm>
            <a:off x="0" y="6488113"/>
            <a:ext cx="4724400" cy="336550"/>
          </a:xfrm>
          <a:prstGeom prst="rect">
            <a:avLst/>
          </a:prstGeom>
          <a:noFill/>
          <a:ln>
            <a:noFill/>
          </a:ln>
        </p:spPr>
        <p:txBody>
          <a:bodyPr spcFirstLastPara="1" wrap="square" lIns="91425" tIns="45700" rIns="91425" bIns="45700" anchor="t" anchorCtr="0">
            <a:noAutofit/>
          </a:bodyPr>
          <a:lstStyle/>
          <a:p>
            <a:pPr>
              <a:buClr>
                <a:srgbClr val="000000"/>
              </a:buClr>
              <a:buSzPts val="1600"/>
              <a:buFont typeface="Arial"/>
              <a:buNone/>
            </a:pPr>
            <a:r>
              <a:rPr lang="en-US" sz="1600" kern="0">
                <a:solidFill>
                  <a:srgbClr val="595959"/>
                </a:solidFill>
                <a:ea typeface="Arial"/>
                <a:cs typeface="Arial"/>
                <a:sym typeface="Arial"/>
              </a:rPr>
              <a:t>Making Clean Local Energy Accessible Now</a:t>
            </a:r>
            <a:endParaRPr kern="0">
              <a:solidFill>
                <a:srgbClr val="595959"/>
              </a:solidFill>
              <a:ea typeface="Arial"/>
              <a:cs typeface="Arial"/>
              <a:sym typeface="Arial"/>
            </a:endParaRPr>
          </a:p>
        </p:txBody>
      </p:sp>
      <p:sp>
        <p:nvSpPr>
          <p:cNvPr id="59" name="Google Shape;59;p8"/>
          <p:cNvSpPr/>
          <p:nvPr/>
        </p:nvSpPr>
        <p:spPr>
          <a:xfrm>
            <a:off x="0" y="0"/>
            <a:ext cx="7391400" cy="762000"/>
          </a:xfrm>
          <a:prstGeom prst="rect">
            <a:avLst/>
          </a:prstGeom>
          <a:solidFill>
            <a:srgbClr val="249CFF"/>
          </a:solidFill>
          <a:ln>
            <a:noFill/>
          </a:ln>
        </p:spPr>
        <p:txBody>
          <a:bodyPr spcFirstLastPara="1" wrap="square" lIns="91425" tIns="45700" rIns="91425" bIns="45700" anchor="ctr" anchorCtr="0">
            <a:noAutofit/>
          </a:bodyPr>
          <a:lstStyle/>
          <a:p>
            <a:pPr algn="ctr">
              <a:buClr>
                <a:srgbClr val="000000"/>
              </a:buClr>
              <a:buSzPts val="1800"/>
              <a:buFont typeface="Arial"/>
              <a:buNone/>
            </a:pPr>
            <a:r>
              <a:rPr lang="en-US" kern="0">
                <a:solidFill>
                  <a:srgbClr val="FFFFFF"/>
                </a:solidFill>
                <a:ea typeface="Arial"/>
                <a:cs typeface="Arial"/>
                <a:sym typeface="Arial"/>
              </a:rPr>
              <a:t> </a:t>
            </a:r>
            <a:endParaRPr sz="1400" kern="0">
              <a:solidFill>
                <a:srgbClr val="000000"/>
              </a:solidFill>
              <a:ea typeface="Arial"/>
              <a:cs typeface="Arial"/>
              <a:sym typeface="Arial"/>
            </a:endParaRPr>
          </a:p>
        </p:txBody>
      </p:sp>
      <p:sp>
        <p:nvSpPr>
          <p:cNvPr id="60" name="Google Shape;60;p8"/>
          <p:cNvSpPr txBox="1"/>
          <p:nvPr/>
        </p:nvSpPr>
        <p:spPr>
          <a:xfrm>
            <a:off x="8534400" y="6492875"/>
            <a:ext cx="457200" cy="365125"/>
          </a:xfrm>
          <a:prstGeom prst="rect">
            <a:avLst/>
          </a:prstGeom>
          <a:noFill/>
          <a:ln>
            <a:noFill/>
          </a:ln>
        </p:spPr>
        <p:txBody>
          <a:bodyPr spcFirstLastPara="1" wrap="square" lIns="91425" tIns="45700" rIns="91425" bIns="45700" anchor="t" anchorCtr="0">
            <a:noAutofit/>
          </a:bodyPr>
          <a:lstStyle/>
          <a:p>
            <a:pPr algn="r">
              <a:buClr>
                <a:srgbClr val="000000"/>
              </a:buClr>
              <a:buSzPts val="1200"/>
              <a:buFont typeface="Arial"/>
              <a:buNone/>
            </a:pPr>
            <a:fld id="{00000000-1234-1234-1234-123412341234}" type="slidenum">
              <a:rPr lang="en-US" sz="1200" kern="0">
                <a:solidFill>
                  <a:srgbClr val="000000"/>
                </a:solidFill>
                <a:ea typeface="Arial"/>
                <a:cs typeface="Arial"/>
                <a:sym typeface="Arial"/>
              </a:rPr>
              <a:pPr algn="r">
                <a:buClr>
                  <a:srgbClr val="000000"/>
                </a:buClr>
                <a:buSzPts val="1200"/>
                <a:buFont typeface="Arial"/>
                <a:buNone/>
              </a:pPr>
              <a:t>‹#›</a:t>
            </a:fld>
            <a:endParaRPr sz="1200" kern="0">
              <a:solidFill>
                <a:srgbClr val="013D21"/>
              </a:solidFill>
              <a:ea typeface="Arial"/>
              <a:cs typeface="Arial"/>
              <a:sym typeface="Arial"/>
            </a:endParaRPr>
          </a:p>
        </p:txBody>
      </p:sp>
      <p:sp>
        <p:nvSpPr>
          <p:cNvPr id="61" name="Google Shape;61;p8"/>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24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8"/>
          <p:cNvSpPr txBox="1">
            <a:spLocks noGrp="1"/>
          </p:cNvSpPr>
          <p:nvPr>
            <p:ph type="body" idx="1"/>
          </p:nvPr>
        </p:nvSpPr>
        <p:spPr>
          <a:xfrm>
            <a:off x="457200" y="1295400"/>
            <a:ext cx="8229600" cy="4525963"/>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SzPts val="3200"/>
              <a:buFont typeface="Arial"/>
              <a:buChar char="•"/>
              <a:defRPr>
                <a:solidFill>
                  <a:srgbClr val="595959"/>
                </a:solidFill>
              </a:defRPr>
            </a:lvl1pPr>
            <a:lvl2pPr marL="914400" lvl="1" indent="-406400" algn="l">
              <a:lnSpc>
                <a:spcPct val="100000"/>
              </a:lnSpc>
              <a:spcBef>
                <a:spcPts val="560"/>
              </a:spcBef>
              <a:spcAft>
                <a:spcPts val="0"/>
              </a:spcAft>
              <a:buSzPts val="2800"/>
              <a:buFont typeface="Arial"/>
              <a:buChar char="•"/>
              <a:defRPr>
                <a:solidFill>
                  <a:srgbClr val="595959"/>
                </a:solidFill>
              </a:defRPr>
            </a:lvl2pPr>
            <a:lvl3pPr marL="1371600" lvl="2" indent="-381000" algn="l">
              <a:lnSpc>
                <a:spcPct val="100000"/>
              </a:lnSpc>
              <a:spcBef>
                <a:spcPts val="480"/>
              </a:spcBef>
              <a:spcAft>
                <a:spcPts val="0"/>
              </a:spcAft>
              <a:buSzPts val="2400"/>
              <a:buFont typeface="Arial"/>
              <a:buChar char="•"/>
              <a:defRPr>
                <a:solidFill>
                  <a:srgbClr val="595959"/>
                </a:solidFill>
              </a:defRPr>
            </a:lvl3pPr>
            <a:lvl4pPr marL="1828800" lvl="3" indent="-355600" algn="l">
              <a:lnSpc>
                <a:spcPct val="100000"/>
              </a:lnSpc>
              <a:spcBef>
                <a:spcPts val="400"/>
              </a:spcBef>
              <a:spcAft>
                <a:spcPts val="0"/>
              </a:spcAft>
              <a:buClr>
                <a:srgbClr val="595959"/>
              </a:buClr>
              <a:buSzPts val="2000"/>
              <a:buFont typeface="Arial"/>
              <a:buChar char="•"/>
              <a:defRPr>
                <a:solidFill>
                  <a:srgbClr val="595959"/>
                </a:solidFill>
              </a:defRPr>
            </a:lvl4pPr>
            <a:lvl5pPr marL="2286000" lvl="4" indent="-355600" algn="l">
              <a:lnSpc>
                <a:spcPct val="100000"/>
              </a:lnSpc>
              <a:spcBef>
                <a:spcPts val="400"/>
              </a:spcBef>
              <a:spcAft>
                <a:spcPts val="0"/>
              </a:spcAft>
              <a:buClr>
                <a:srgbClr val="595959"/>
              </a:buClr>
              <a:buSzPts val="2000"/>
              <a:buFont typeface="Arial"/>
              <a:buChar char="•"/>
              <a:defRPr>
                <a:solidFill>
                  <a:srgbClr val="595959"/>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63" name="Google Shape;63;p8" descr="Clean Coalition Logo_no tagline_updated_slideshowedit_zf2 yellow_final2.pdf"/>
          <p:cNvPicPr preferRelativeResize="0"/>
          <p:nvPr/>
        </p:nvPicPr>
        <p:blipFill rotWithShape="1">
          <a:blip r:embed="rId2">
            <a:alphaModFix/>
          </a:blip>
          <a:srcRect/>
          <a:stretch/>
        </p:blipFill>
        <p:spPr>
          <a:xfrm>
            <a:off x="7531217" y="46181"/>
            <a:ext cx="1612783" cy="676656"/>
          </a:xfrm>
          <a:prstGeom prst="rect">
            <a:avLst/>
          </a:prstGeom>
          <a:noFill/>
          <a:ln>
            <a:noFill/>
          </a:ln>
        </p:spPr>
      </p:pic>
    </p:spTree>
    <p:extLst>
      <p:ext uri="{BB962C8B-B14F-4D97-AF65-F5344CB8AC3E}">
        <p14:creationId xmlns:p14="http://schemas.microsoft.com/office/powerpoint/2010/main" val="161497040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4_Title, Text and Chart">
  <p:cSld name="4_Title, Text and Chart">
    <p:spTree>
      <p:nvGrpSpPr>
        <p:cNvPr id="1" name="Shape 64"/>
        <p:cNvGrpSpPr/>
        <p:nvPr/>
      </p:nvGrpSpPr>
      <p:grpSpPr>
        <a:xfrm>
          <a:off x="0" y="0"/>
          <a:ext cx="0" cy="0"/>
          <a:chOff x="0" y="0"/>
          <a:chExt cx="0" cy="0"/>
        </a:xfrm>
      </p:grpSpPr>
      <p:sp>
        <p:nvSpPr>
          <p:cNvPr id="65" name="Google Shape;65;p9"/>
          <p:cNvSpPr/>
          <p:nvPr/>
        </p:nvSpPr>
        <p:spPr>
          <a:xfrm>
            <a:off x="0" y="6477000"/>
            <a:ext cx="9144000" cy="381000"/>
          </a:xfrm>
          <a:prstGeom prst="rect">
            <a:avLst/>
          </a:prstGeom>
          <a:solidFill>
            <a:srgbClr val="D8D8D8"/>
          </a:solidFill>
          <a:ln>
            <a:noFill/>
          </a:ln>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ea typeface="Arial"/>
              <a:cs typeface="Arial"/>
              <a:sym typeface="Arial"/>
            </a:endParaRPr>
          </a:p>
        </p:txBody>
      </p:sp>
      <p:sp>
        <p:nvSpPr>
          <p:cNvPr id="66" name="Google Shape;66;p9"/>
          <p:cNvSpPr txBox="1"/>
          <p:nvPr/>
        </p:nvSpPr>
        <p:spPr>
          <a:xfrm>
            <a:off x="0" y="6488113"/>
            <a:ext cx="4724400" cy="336550"/>
          </a:xfrm>
          <a:prstGeom prst="rect">
            <a:avLst/>
          </a:prstGeom>
          <a:noFill/>
          <a:ln>
            <a:noFill/>
          </a:ln>
        </p:spPr>
        <p:txBody>
          <a:bodyPr spcFirstLastPara="1" wrap="square" lIns="91425" tIns="45700" rIns="91425" bIns="45700" anchor="t" anchorCtr="0">
            <a:noAutofit/>
          </a:bodyPr>
          <a:lstStyle/>
          <a:p>
            <a:pPr>
              <a:buClr>
                <a:srgbClr val="000000"/>
              </a:buClr>
              <a:buSzPts val="1600"/>
              <a:buFont typeface="Arial"/>
              <a:buNone/>
            </a:pPr>
            <a:r>
              <a:rPr lang="en-US" sz="1600" kern="0">
                <a:solidFill>
                  <a:srgbClr val="595959"/>
                </a:solidFill>
                <a:ea typeface="Arial"/>
                <a:cs typeface="Arial"/>
                <a:sym typeface="Arial"/>
              </a:rPr>
              <a:t>Making Clean Local Energy Accessible Now</a:t>
            </a:r>
            <a:endParaRPr kern="0">
              <a:solidFill>
                <a:srgbClr val="595959"/>
              </a:solidFill>
              <a:ea typeface="Arial"/>
              <a:cs typeface="Arial"/>
              <a:sym typeface="Arial"/>
            </a:endParaRPr>
          </a:p>
        </p:txBody>
      </p:sp>
      <p:sp>
        <p:nvSpPr>
          <p:cNvPr id="67" name="Google Shape;67;p9"/>
          <p:cNvSpPr/>
          <p:nvPr/>
        </p:nvSpPr>
        <p:spPr>
          <a:xfrm>
            <a:off x="0" y="0"/>
            <a:ext cx="7391400" cy="762000"/>
          </a:xfrm>
          <a:prstGeom prst="rect">
            <a:avLst/>
          </a:prstGeom>
          <a:solidFill>
            <a:srgbClr val="249CFF"/>
          </a:solidFill>
          <a:ln>
            <a:noFill/>
          </a:ln>
        </p:spPr>
        <p:txBody>
          <a:bodyPr spcFirstLastPara="1" wrap="square" lIns="91425" tIns="45700" rIns="91425" bIns="45700" anchor="ctr" anchorCtr="0">
            <a:noAutofit/>
          </a:bodyPr>
          <a:lstStyle/>
          <a:p>
            <a:pPr algn="ctr">
              <a:buClr>
                <a:srgbClr val="000000"/>
              </a:buClr>
              <a:buSzPts val="1800"/>
              <a:buFont typeface="Arial"/>
              <a:buNone/>
            </a:pPr>
            <a:r>
              <a:rPr lang="en-US" kern="0">
                <a:solidFill>
                  <a:srgbClr val="FFFFFF"/>
                </a:solidFill>
                <a:ea typeface="Arial"/>
                <a:cs typeface="Arial"/>
                <a:sym typeface="Arial"/>
              </a:rPr>
              <a:t> </a:t>
            </a:r>
            <a:endParaRPr sz="1400" kern="0">
              <a:solidFill>
                <a:srgbClr val="000000"/>
              </a:solidFill>
              <a:ea typeface="Arial"/>
              <a:cs typeface="Arial"/>
              <a:sym typeface="Arial"/>
            </a:endParaRPr>
          </a:p>
        </p:txBody>
      </p:sp>
      <p:sp>
        <p:nvSpPr>
          <p:cNvPr id="68" name="Google Shape;68;p9"/>
          <p:cNvSpPr txBox="1"/>
          <p:nvPr/>
        </p:nvSpPr>
        <p:spPr>
          <a:xfrm>
            <a:off x="8534400" y="6492875"/>
            <a:ext cx="457200" cy="365125"/>
          </a:xfrm>
          <a:prstGeom prst="rect">
            <a:avLst/>
          </a:prstGeom>
          <a:noFill/>
          <a:ln>
            <a:noFill/>
          </a:ln>
        </p:spPr>
        <p:txBody>
          <a:bodyPr spcFirstLastPara="1" wrap="square" lIns="91425" tIns="45700" rIns="91425" bIns="45700" anchor="t" anchorCtr="0">
            <a:noAutofit/>
          </a:bodyPr>
          <a:lstStyle/>
          <a:p>
            <a:pPr algn="r">
              <a:buClr>
                <a:srgbClr val="000000"/>
              </a:buClr>
              <a:buSzPts val="1200"/>
              <a:buFont typeface="Arial"/>
              <a:buNone/>
            </a:pPr>
            <a:fld id="{00000000-1234-1234-1234-123412341234}" type="slidenum">
              <a:rPr lang="en-US" sz="1200" kern="0">
                <a:solidFill>
                  <a:srgbClr val="000000"/>
                </a:solidFill>
                <a:ea typeface="Arial"/>
                <a:cs typeface="Arial"/>
                <a:sym typeface="Arial"/>
              </a:rPr>
              <a:pPr algn="r">
                <a:buClr>
                  <a:srgbClr val="000000"/>
                </a:buClr>
                <a:buSzPts val="1200"/>
                <a:buFont typeface="Arial"/>
                <a:buNone/>
              </a:pPr>
              <a:t>‹#›</a:t>
            </a:fld>
            <a:endParaRPr sz="1200" kern="0">
              <a:solidFill>
                <a:srgbClr val="013D21"/>
              </a:solidFill>
              <a:ea typeface="Arial"/>
              <a:cs typeface="Arial"/>
              <a:sym typeface="Arial"/>
            </a:endParaRPr>
          </a:p>
        </p:txBody>
      </p:sp>
      <p:sp>
        <p:nvSpPr>
          <p:cNvPr id="69" name="Google Shape;69;p9"/>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24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9"/>
          <p:cNvSpPr txBox="1">
            <a:spLocks noGrp="1"/>
          </p:cNvSpPr>
          <p:nvPr>
            <p:ph type="body" idx="1"/>
          </p:nvPr>
        </p:nvSpPr>
        <p:spPr>
          <a:xfrm>
            <a:off x="457200" y="1295400"/>
            <a:ext cx="8229600" cy="4525963"/>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Clr>
                <a:schemeClr val="dk1"/>
              </a:buClr>
              <a:buSzPts val="3200"/>
              <a:buFont typeface="Arial"/>
              <a:buChar char="•"/>
              <a:defRPr>
                <a:solidFill>
                  <a:schemeClr val="dk1"/>
                </a:solidFill>
              </a:defRPr>
            </a:lvl1pPr>
            <a:lvl2pPr marL="914400" lvl="1" indent="-406400" algn="l">
              <a:lnSpc>
                <a:spcPct val="100000"/>
              </a:lnSpc>
              <a:spcBef>
                <a:spcPts val="560"/>
              </a:spcBef>
              <a:spcAft>
                <a:spcPts val="0"/>
              </a:spcAft>
              <a:buClr>
                <a:schemeClr val="dk1"/>
              </a:buClr>
              <a:buSzPts val="2800"/>
              <a:buFont typeface="Arial"/>
              <a:buChar char="•"/>
              <a:defRPr>
                <a:solidFill>
                  <a:schemeClr val="dk1"/>
                </a:solidFill>
              </a:defRPr>
            </a:lvl2pPr>
            <a:lvl3pPr marL="1371600" lvl="2" indent="-381000" algn="l">
              <a:lnSpc>
                <a:spcPct val="100000"/>
              </a:lnSpc>
              <a:spcBef>
                <a:spcPts val="480"/>
              </a:spcBef>
              <a:spcAft>
                <a:spcPts val="0"/>
              </a:spcAft>
              <a:buClr>
                <a:schemeClr val="dk1"/>
              </a:buClr>
              <a:buSzPts val="2400"/>
              <a:buFont typeface="Arial"/>
              <a:buChar char="•"/>
              <a:defRPr>
                <a:solidFill>
                  <a:schemeClr val="dk1"/>
                </a:solidFill>
              </a:defRPr>
            </a:lvl3pPr>
            <a:lvl4pPr marL="1828800" lvl="3" indent="-355600" algn="l">
              <a:lnSpc>
                <a:spcPct val="100000"/>
              </a:lnSpc>
              <a:spcBef>
                <a:spcPts val="400"/>
              </a:spcBef>
              <a:spcAft>
                <a:spcPts val="0"/>
              </a:spcAft>
              <a:buClr>
                <a:schemeClr val="dk1"/>
              </a:buClr>
              <a:buSzPts val="2000"/>
              <a:buFont typeface="Arial"/>
              <a:buChar char="•"/>
              <a:defRPr>
                <a:solidFill>
                  <a:schemeClr val="dk1"/>
                </a:solidFill>
              </a:defRPr>
            </a:lvl4pPr>
            <a:lvl5pPr marL="2286000" lvl="4" indent="-355600" algn="l">
              <a:lnSpc>
                <a:spcPct val="100000"/>
              </a:lnSpc>
              <a:spcBef>
                <a:spcPts val="400"/>
              </a:spcBef>
              <a:spcAft>
                <a:spcPts val="0"/>
              </a:spcAft>
              <a:buClr>
                <a:schemeClr val="dk1"/>
              </a:buClr>
              <a:buSzPts val="2000"/>
              <a:buFont typeface="Arial"/>
              <a:buChar char="•"/>
              <a:defRPr>
                <a:solidFill>
                  <a:schemeClr val="dk1"/>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71" name="Google Shape;71;p9" descr="Clean Coalition Logo_no tagline_updated_slideshowedit_zf2 yellow_final2.pdf"/>
          <p:cNvPicPr preferRelativeResize="0"/>
          <p:nvPr/>
        </p:nvPicPr>
        <p:blipFill rotWithShape="1">
          <a:blip r:embed="rId2">
            <a:alphaModFix/>
          </a:blip>
          <a:srcRect/>
          <a:stretch/>
        </p:blipFill>
        <p:spPr>
          <a:xfrm>
            <a:off x="7531217" y="46181"/>
            <a:ext cx="1612783" cy="676656"/>
          </a:xfrm>
          <a:prstGeom prst="rect">
            <a:avLst/>
          </a:prstGeom>
          <a:noFill/>
          <a:ln>
            <a:noFill/>
          </a:ln>
        </p:spPr>
      </p:pic>
    </p:spTree>
    <p:extLst>
      <p:ext uri="{BB962C8B-B14F-4D97-AF65-F5344CB8AC3E}">
        <p14:creationId xmlns:p14="http://schemas.microsoft.com/office/powerpoint/2010/main" val="164196038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1_Title Slide" type="title">
  <p:cSld name="1_Title Slide">
    <p:spTree>
      <p:nvGrpSpPr>
        <p:cNvPr id="1" name="Shape 12"/>
        <p:cNvGrpSpPr/>
        <p:nvPr/>
      </p:nvGrpSpPr>
      <p:grpSpPr>
        <a:xfrm>
          <a:off x="0" y="0"/>
          <a:ext cx="0" cy="0"/>
          <a:chOff x="0" y="0"/>
          <a:chExt cx="0" cy="0"/>
        </a:xfrm>
      </p:grpSpPr>
      <p:sp>
        <p:nvSpPr>
          <p:cNvPr id="13" name="Google Shape;13;p2"/>
          <p:cNvSpPr/>
          <p:nvPr/>
        </p:nvSpPr>
        <p:spPr>
          <a:xfrm>
            <a:off x="0" y="3124200"/>
            <a:ext cx="9144000" cy="3352800"/>
          </a:xfrm>
          <a:prstGeom prst="rect">
            <a:avLst/>
          </a:prstGeom>
          <a:solidFill>
            <a:srgbClr val="249CF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ea typeface="Arial"/>
              <a:cs typeface="Arial"/>
              <a:sym typeface="Arial"/>
            </a:endParaRPr>
          </a:p>
        </p:txBody>
      </p:sp>
      <p:sp>
        <p:nvSpPr>
          <p:cNvPr id="14" name="Google Shape;14;p2"/>
          <p:cNvSpPr/>
          <p:nvPr/>
        </p:nvSpPr>
        <p:spPr>
          <a:xfrm>
            <a:off x="0" y="6477000"/>
            <a:ext cx="9144000" cy="381000"/>
          </a:xfrm>
          <a:prstGeom prst="rect">
            <a:avLst/>
          </a:prstGeom>
          <a:solidFill>
            <a:srgbClr val="D8D8D8"/>
          </a:solidFill>
          <a:ln>
            <a:noFill/>
          </a:ln>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ea typeface="Arial"/>
              <a:cs typeface="Arial"/>
              <a:sym typeface="Arial"/>
            </a:endParaRPr>
          </a:p>
        </p:txBody>
      </p:sp>
      <p:sp>
        <p:nvSpPr>
          <p:cNvPr id="15" name="Google Shape;15;p2"/>
          <p:cNvSpPr txBox="1"/>
          <p:nvPr/>
        </p:nvSpPr>
        <p:spPr>
          <a:xfrm>
            <a:off x="0" y="6488113"/>
            <a:ext cx="5562600" cy="307777"/>
          </a:xfrm>
          <a:prstGeom prst="rect">
            <a:avLst/>
          </a:prstGeom>
          <a:noFill/>
          <a:ln>
            <a:noFill/>
          </a:ln>
        </p:spPr>
        <p:txBody>
          <a:bodyPr spcFirstLastPara="1" wrap="square" lIns="91425" tIns="45700" rIns="91425" bIns="45700" anchor="t" anchorCtr="0">
            <a:noAutofit/>
          </a:bodyPr>
          <a:lstStyle/>
          <a:p>
            <a:pPr>
              <a:buClr>
                <a:srgbClr val="000000"/>
              </a:buClr>
              <a:buSzPts val="1400"/>
              <a:buFont typeface="Arial"/>
              <a:buNone/>
            </a:pPr>
            <a:r>
              <a:rPr lang="en-US" sz="1400" kern="0">
                <a:solidFill>
                  <a:srgbClr val="606060"/>
                </a:solidFill>
                <a:ea typeface="Arial"/>
                <a:cs typeface="Arial"/>
                <a:sym typeface="Arial"/>
              </a:rPr>
              <a:t>Making Clean Local Energy Accessible Now</a:t>
            </a:r>
            <a:endParaRPr sz="1400" kern="0">
              <a:solidFill>
                <a:srgbClr val="000000"/>
              </a:solidFill>
              <a:ea typeface="Arial"/>
              <a:cs typeface="Arial"/>
              <a:sym typeface="Arial"/>
            </a:endParaRPr>
          </a:p>
        </p:txBody>
      </p:sp>
      <p:sp>
        <p:nvSpPr>
          <p:cNvPr id="16" name="Google Shape;16;p2"/>
          <p:cNvSpPr txBox="1">
            <a:spLocks noGrp="1"/>
          </p:cNvSpPr>
          <p:nvPr>
            <p:ph type="subTitle" idx="1"/>
          </p:nvPr>
        </p:nvSpPr>
        <p:spPr>
          <a:xfrm>
            <a:off x="990600" y="5300663"/>
            <a:ext cx="7161213" cy="841375"/>
          </a:xfrm>
          <a:prstGeom prst="rect">
            <a:avLst/>
          </a:prstGeom>
          <a:noFill/>
          <a:ln>
            <a:noFill/>
          </a:ln>
        </p:spPr>
        <p:txBody>
          <a:bodyPr spcFirstLastPara="1" wrap="square" lIns="91425" tIns="45700" rIns="91425" bIns="45700" anchor="t" anchorCtr="0">
            <a:noAutofit/>
          </a:bodyPr>
          <a:lstStyle>
            <a:lvl1pPr lvl="0" algn="ctr">
              <a:lnSpc>
                <a:spcPct val="100000"/>
              </a:lnSpc>
              <a:spcBef>
                <a:spcPts val="480"/>
              </a:spcBef>
              <a:spcAft>
                <a:spcPts val="0"/>
              </a:spcAft>
              <a:buSzPts val="2400"/>
              <a:buFont typeface="Arial"/>
              <a:buNone/>
              <a:defRPr sz="2400">
                <a:solidFill>
                  <a:schemeClr val="dk1"/>
                </a:solidFill>
              </a:defRPr>
            </a:lvl1pPr>
            <a:lvl2pPr lvl="1" algn="l">
              <a:lnSpc>
                <a:spcPct val="100000"/>
              </a:lnSpc>
              <a:spcBef>
                <a:spcPts val="360"/>
              </a:spcBef>
              <a:spcAft>
                <a:spcPts val="0"/>
              </a:spcAft>
              <a:buSzPts val="1800"/>
              <a:buChar char="•"/>
              <a:defRPr/>
            </a:lvl2pPr>
            <a:lvl3pPr lvl="2" algn="l">
              <a:lnSpc>
                <a:spcPct val="100000"/>
              </a:lnSpc>
              <a:spcBef>
                <a:spcPts val="360"/>
              </a:spcBef>
              <a:spcAft>
                <a:spcPts val="0"/>
              </a:spcAft>
              <a:buSzPts val="1800"/>
              <a:buChar char="•"/>
              <a:defRPr/>
            </a:lvl3pPr>
            <a:lvl4pPr lvl="3" algn="l">
              <a:lnSpc>
                <a:spcPct val="100000"/>
              </a:lnSpc>
              <a:spcBef>
                <a:spcPts val="360"/>
              </a:spcBef>
              <a:spcAft>
                <a:spcPts val="0"/>
              </a:spcAft>
              <a:buClr>
                <a:srgbClr val="595959"/>
              </a:buClr>
              <a:buSzPts val="1800"/>
              <a:buChar char="•"/>
              <a:defRPr/>
            </a:lvl4pPr>
            <a:lvl5pPr lvl="4" algn="l">
              <a:lnSpc>
                <a:spcPct val="100000"/>
              </a:lnSpc>
              <a:spcBef>
                <a:spcPts val="360"/>
              </a:spcBef>
              <a:spcAft>
                <a:spcPts val="0"/>
              </a:spcAft>
              <a:buClr>
                <a:srgbClr val="595959"/>
              </a:buClr>
              <a:buSzPts val="1800"/>
              <a:buChar char="•"/>
              <a:defRPr/>
            </a:lvl5pPr>
            <a:lvl6pPr lvl="5" algn="l">
              <a:lnSpc>
                <a:spcPct val="100000"/>
              </a:lnSpc>
              <a:spcBef>
                <a:spcPts val="360"/>
              </a:spcBef>
              <a:spcAft>
                <a:spcPts val="0"/>
              </a:spcAft>
              <a:buClr>
                <a:schemeClr val="dk1"/>
              </a:buClr>
              <a:buSzPts val="1800"/>
              <a:buChar char="•"/>
              <a:defRPr/>
            </a:lvl6pPr>
            <a:lvl7pPr lvl="6" algn="l">
              <a:lnSpc>
                <a:spcPct val="100000"/>
              </a:lnSpc>
              <a:spcBef>
                <a:spcPts val="360"/>
              </a:spcBef>
              <a:spcAft>
                <a:spcPts val="0"/>
              </a:spcAft>
              <a:buClr>
                <a:schemeClr val="dk1"/>
              </a:buClr>
              <a:buSzPts val="1800"/>
              <a:buChar char="•"/>
              <a:defRPr/>
            </a:lvl7pPr>
            <a:lvl8pPr lvl="7" algn="l">
              <a:lnSpc>
                <a:spcPct val="100000"/>
              </a:lnSpc>
              <a:spcBef>
                <a:spcPts val="360"/>
              </a:spcBef>
              <a:spcAft>
                <a:spcPts val="0"/>
              </a:spcAft>
              <a:buClr>
                <a:schemeClr val="dk1"/>
              </a:buClr>
              <a:buSzPts val="1800"/>
              <a:buChar char="•"/>
              <a:defRPr/>
            </a:lvl8pPr>
            <a:lvl9pPr lvl="8" algn="l">
              <a:lnSpc>
                <a:spcPct val="100000"/>
              </a:lnSpc>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77538991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19_Title, Text and Chart">
  <p:cSld name="19_Title, Text and Chart">
    <p:spTree>
      <p:nvGrpSpPr>
        <p:cNvPr id="1" name="Shape 17"/>
        <p:cNvGrpSpPr/>
        <p:nvPr/>
      </p:nvGrpSpPr>
      <p:grpSpPr>
        <a:xfrm>
          <a:off x="0" y="0"/>
          <a:ext cx="0" cy="0"/>
          <a:chOff x="0" y="0"/>
          <a:chExt cx="0" cy="0"/>
        </a:xfrm>
      </p:grpSpPr>
      <p:sp>
        <p:nvSpPr>
          <p:cNvPr id="18" name="Google Shape;18;p3"/>
          <p:cNvSpPr/>
          <p:nvPr/>
        </p:nvSpPr>
        <p:spPr>
          <a:xfrm>
            <a:off x="0" y="6477000"/>
            <a:ext cx="9144000" cy="381000"/>
          </a:xfrm>
          <a:prstGeom prst="rect">
            <a:avLst/>
          </a:prstGeom>
          <a:solidFill>
            <a:srgbClr val="D8D8D8"/>
          </a:solidFill>
          <a:ln>
            <a:noFill/>
          </a:ln>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ea typeface="Arial"/>
              <a:cs typeface="Arial"/>
              <a:sym typeface="Arial"/>
            </a:endParaRPr>
          </a:p>
        </p:txBody>
      </p:sp>
      <p:sp>
        <p:nvSpPr>
          <p:cNvPr id="19" name="Google Shape;19;p3"/>
          <p:cNvSpPr/>
          <p:nvPr/>
        </p:nvSpPr>
        <p:spPr>
          <a:xfrm>
            <a:off x="0" y="0"/>
            <a:ext cx="7391400" cy="762000"/>
          </a:xfrm>
          <a:prstGeom prst="rect">
            <a:avLst/>
          </a:prstGeom>
          <a:solidFill>
            <a:srgbClr val="249CFF"/>
          </a:solidFill>
          <a:ln>
            <a:noFill/>
          </a:ln>
        </p:spPr>
        <p:txBody>
          <a:bodyPr spcFirstLastPara="1" wrap="square" lIns="91425" tIns="45700" rIns="91425" bIns="45700" anchor="ctr" anchorCtr="0">
            <a:noAutofit/>
          </a:bodyPr>
          <a:lstStyle/>
          <a:p>
            <a:pPr algn="ctr">
              <a:buClr>
                <a:srgbClr val="000000"/>
              </a:buClr>
              <a:buSzPts val="1800"/>
              <a:buFont typeface="Arial"/>
              <a:buNone/>
            </a:pPr>
            <a:r>
              <a:rPr lang="en-US" kern="0">
                <a:solidFill>
                  <a:srgbClr val="FFFFFF"/>
                </a:solidFill>
                <a:ea typeface="Arial"/>
                <a:cs typeface="Arial"/>
                <a:sym typeface="Arial"/>
              </a:rPr>
              <a:t> </a:t>
            </a:r>
            <a:endParaRPr sz="1400" kern="0">
              <a:solidFill>
                <a:srgbClr val="000000"/>
              </a:solidFill>
              <a:ea typeface="Arial"/>
              <a:cs typeface="Arial"/>
              <a:sym typeface="Arial"/>
            </a:endParaRPr>
          </a:p>
        </p:txBody>
      </p:sp>
      <p:sp>
        <p:nvSpPr>
          <p:cNvPr id="20" name="Google Shape;20;p3"/>
          <p:cNvSpPr txBox="1"/>
          <p:nvPr/>
        </p:nvSpPr>
        <p:spPr>
          <a:xfrm>
            <a:off x="8534400" y="6492875"/>
            <a:ext cx="457200" cy="365125"/>
          </a:xfrm>
          <a:prstGeom prst="rect">
            <a:avLst/>
          </a:prstGeom>
          <a:noFill/>
          <a:ln>
            <a:noFill/>
          </a:ln>
        </p:spPr>
        <p:txBody>
          <a:bodyPr spcFirstLastPara="1" wrap="square" lIns="91425" tIns="45700" rIns="91425" bIns="45700" anchor="t" anchorCtr="0">
            <a:noAutofit/>
          </a:bodyPr>
          <a:lstStyle/>
          <a:p>
            <a:pPr algn="r">
              <a:buClr>
                <a:srgbClr val="000000"/>
              </a:buClr>
              <a:buSzPts val="1400"/>
              <a:buFont typeface="Arial"/>
              <a:buNone/>
            </a:pPr>
            <a:fld id="{00000000-1234-1234-1234-123412341234}" type="slidenum">
              <a:rPr lang="en-US" sz="1400" kern="0">
                <a:solidFill>
                  <a:srgbClr val="606060"/>
                </a:solidFill>
                <a:ea typeface="Arial"/>
                <a:cs typeface="Arial"/>
                <a:sym typeface="Arial"/>
              </a:rPr>
              <a:pPr algn="r">
                <a:buClr>
                  <a:srgbClr val="000000"/>
                </a:buClr>
                <a:buSzPts val="1400"/>
                <a:buFont typeface="Arial"/>
                <a:buNone/>
              </a:pPr>
              <a:t>‹#›</a:t>
            </a:fld>
            <a:endParaRPr sz="1400" kern="0">
              <a:solidFill>
                <a:srgbClr val="606060"/>
              </a:solidFill>
              <a:ea typeface="Arial"/>
              <a:cs typeface="Arial"/>
              <a:sym typeface="Arial"/>
            </a:endParaRPr>
          </a:p>
        </p:txBody>
      </p:sp>
      <p:sp>
        <p:nvSpPr>
          <p:cNvPr id="21" name="Google Shape;21;p3"/>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24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3"/>
          <p:cNvSpPr txBox="1">
            <a:spLocks noGrp="1"/>
          </p:cNvSpPr>
          <p:nvPr>
            <p:ph type="body" idx="1"/>
          </p:nvPr>
        </p:nvSpPr>
        <p:spPr>
          <a:xfrm>
            <a:off x="457200" y="1295400"/>
            <a:ext cx="8229600" cy="4525963"/>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Clr>
                <a:schemeClr val="dk1"/>
              </a:buClr>
              <a:buSzPts val="3200"/>
              <a:buFont typeface="Arial"/>
              <a:buChar char="•"/>
              <a:defRPr>
                <a:solidFill>
                  <a:schemeClr val="dk1"/>
                </a:solidFill>
                <a:latin typeface="Arial"/>
                <a:ea typeface="Arial"/>
                <a:cs typeface="Arial"/>
                <a:sym typeface="Arial"/>
              </a:defRPr>
            </a:lvl1pPr>
            <a:lvl2pPr marL="914400" lvl="1" indent="-406400" algn="l">
              <a:lnSpc>
                <a:spcPct val="100000"/>
              </a:lnSpc>
              <a:spcBef>
                <a:spcPts val="560"/>
              </a:spcBef>
              <a:spcAft>
                <a:spcPts val="0"/>
              </a:spcAft>
              <a:buClr>
                <a:schemeClr val="dk1"/>
              </a:buClr>
              <a:buSzPts val="2800"/>
              <a:buFont typeface="Arial"/>
              <a:buChar char="•"/>
              <a:defRPr>
                <a:solidFill>
                  <a:schemeClr val="dk1"/>
                </a:solidFill>
                <a:latin typeface="Arial"/>
                <a:ea typeface="Arial"/>
                <a:cs typeface="Arial"/>
                <a:sym typeface="Arial"/>
              </a:defRPr>
            </a:lvl2pPr>
            <a:lvl3pPr marL="1371600" lvl="2" indent="-381000" algn="l">
              <a:lnSpc>
                <a:spcPct val="100000"/>
              </a:lnSpc>
              <a:spcBef>
                <a:spcPts val="480"/>
              </a:spcBef>
              <a:spcAft>
                <a:spcPts val="0"/>
              </a:spcAft>
              <a:buClr>
                <a:schemeClr val="dk1"/>
              </a:buClr>
              <a:buSzPts val="2400"/>
              <a:buFont typeface="Arial"/>
              <a:buChar char="•"/>
              <a:defRPr>
                <a:solidFill>
                  <a:schemeClr val="dk1"/>
                </a:solidFill>
                <a:latin typeface="Arial"/>
                <a:ea typeface="Arial"/>
                <a:cs typeface="Arial"/>
                <a:sym typeface="Arial"/>
              </a:defRPr>
            </a:lvl3pPr>
            <a:lvl4pPr marL="1828800" lvl="3" indent="-355600" algn="l">
              <a:lnSpc>
                <a:spcPct val="100000"/>
              </a:lnSpc>
              <a:spcBef>
                <a:spcPts val="400"/>
              </a:spcBef>
              <a:spcAft>
                <a:spcPts val="0"/>
              </a:spcAft>
              <a:buClr>
                <a:schemeClr val="dk1"/>
              </a:buClr>
              <a:buSzPts val="2000"/>
              <a:buFont typeface="Arial"/>
              <a:buChar char="•"/>
              <a:defRPr>
                <a:solidFill>
                  <a:schemeClr val="dk1"/>
                </a:solidFill>
                <a:latin typeface="Arial"/>
                <a:ea typeface="Arial"/>
                <a:cs typeface="Arial"/>
                <a:sym typeface="Arial"/>
              </a:defRPr>
            </a:lvl4pPr>
            <a:lvl5pPr marL="2286000" lvl="4" indent="-355600" algn="l">
              <a:lnSpc>
                <a:spcPct val="100000"/>
              </a:lnSpc>
              <a:spcBef>
                <a:spcPts val="400"/>
              </a:spcBef>
              <a:spcAft>
                <a:spcPts val="0"/>
              </a:spcAft>
              <a:buClr>
                <a:schemeClr val="dk1"/>
              </a:buClr>
              <a:buSzPts val="2000"/>
              <a:buFont typeface="Arial"/>
              <a:buChar char="•"/>
              <a:defRPr>
                <a:solidFill>
                  <a:schemeClr val="dk1"/>
                </a:solidFill>
                <a:latin typeface="Arial"/>
                <a:ea typeface="Arial"/>
                <a:cs typeface="Arial"/>
                <a:sym typeface="Aria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3" name="Google Shape;23;p3"/>
          <p:cNvSpPr txBox="1"/>
          <p:nvPr/>
        </p:nvSpPr>
        <p:spPr>
          <a:xfrm>
            <a:off x="0" y="6488113"/>
            <a:ext cx="8331200" cy="307777"/>
          </a:xfrm>
          <a:prstGeom prst="rect">
            <a:avLst/>
          </a:prstGeom>
          <a:noFill/>
          <a:ln>
            <a:noFill/>
          </a:ln>
        </p:spPr>
        <p:txBody>
          <a:bodyPr spcFirstLastPara="1" wrap="square" lIns="91425" tIns="45700" rIns="91425" bIns="45700" anchor="t" anchorCtr="0">
            <a:noAutofit/>
          </a:bodyPr>
          <a:lstStyle/>
          <a:p>
            <a:pPr>
              <a:buClr>
                <a:srgbClr val="000000"/>
              </a:buClr>
              <a:buSzPts val="1400"/>
              <a:buFont typeface="Arial"/>
              <a:buNone/>
            </a:pPr>
            <a:r>
              <a:rPr lang="en-US" sz="1400" kern="0">
                <a:solidFill>
                  <a:srgbClr val="606060"/>
                </a:solidFill>
                <a:ea typeface="Arial"/>
                <a:cs typeface="Arial"/>
                <a:sym typeface="Arial"/>
              </a:rPr>
              <a:t>Making Clean Local Energy Accessible Now						</a:t>
            </a:r>
            <a:endParaRPr sz="1400" kern="0">
              <a:solidFill>
                <a:srgbClr val="000000"/>
              </a:solidFill>
              <a:ea typeface="Arial"/>
              <a:cs typeface="Arial"/>
              <a:sym typeface="Arial"/>
            </a:endParaRPr>
          </a:p>
        </p:txBody>
      </p:sp>
      <p:pic>
        <p:nvPicPr>
          <p:cNvPr id="24" name="Google Shape;24;p3" descr="Clean Coalition Logo_no tagline_updated_slideshowedit_zf2 yellow_final2.pdf"/>
          <p:cNvPicPr preferRelativeResize="0"/>
          <p:nvPr/>
        </p:nvPicPr>
        <p:blipFill rotWithShape="1">
          <a:blip r:embed="rId2">
            <a:alphaModFix/>
          </a:blip>
          <a:srcRect/>
          <a:stretch/>
        </p:blipFill>
        <p:spPr>
          <a:xfrm>
            <a:off x="7531219" y="46181"/>
            <a:ext cx="1612783" cy="676656"/>
          </a:xfrm>
          <a:prstGeom prst="rect">
            <a:avLst/>
          </a:prstGeom>
          <a:noFill/>
          <a:ln>
            <a:noFill/>
          </a:ln>
        </p:spPr>
      </p:pic>
    </p:spTree>
    <p:extLst>
      <p:ext uri="{BB962C8B-B14F-4D97-AF65-F5344CB8AC3E}">
        <p14:creationId xmlns:p14="http://schemas.microsoft.com/office/powerpoint/2010/main" val="374784163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3_Title, Text and Chart">
  <p:cSld name="3_Title, Text and Chart">
    <p:spTree>
      <p:nvGrpSpPr>
        <p:cNvPr id="1" name="Shape 25"/>
        <p:cNvGrpSpPr/>
        <p:nvPr/>
      </p:nvGrpSpPr>
      <p:grpSpPr>
        <a:xfrm>
          <a:off x="0" y="0"/>
          <a:ext cx="0" cy="0"/>
          <a:chOff x="0" y="0"/>
          <a:chExt cx="0" cy="0"/>
        </a:xfrm>
      </p:grpSpPr>
      <p:sp>
        <p:nvSpPr>
          <p:cNvPr id="26" name="Google Shape;26;p4"/>
          <p:cNvSpPr/>
          <p:nvPr/>
        </p:nvSpPr>
        <p:spPr>
          <a:xfrm>
            <a:off x="0" y="6477000"/>
            <a:ext cx="9144000" cy="381000"/>
          </a:xfrm>
          <a:prstGeom prst="rect">
            <a:avLst/>
          </a:prstGeom>
          <a:solidFill>
            <a:srgbClr val="D8D8D8"/>
          </a:solidFill>
          <a:ln>
            <a:noFill/>
          </a:ln>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ea typeface="Arial"/>
              <a:cs typeface="Arial"/>
              <a:sym typeface="Arial"/>
            </a:endParaRPr>
          </a:p>
        </p:txBody>
      </p:sp>
      <p:sp>
        <p:nvSpPr>
          <p:cNvPr id="27" name="Google Shape;27;p4"/>
          <p:cNvSpPr txBox="1"/>
          <p:nvPr/>
        </p:nvSpPr>
        <p:spPr>
          <a:xfrm>
            <a:off x="0" y="6488113"/>
            <a:ext cx="4724400" cy="307777"/>
          </a:xfrm>
          <a:prstGeom prst="rect">
            <a:avLst/>
          </a:prstGeom>
          <a:noFill/>
          <a:ln>
            <a:noFill/>
          </a:ln>
        </p:spPr>
        <p:txBody>
          <a:bodyPr spcFirstLastPara="1" wrap="square" lIns="91425" tIns="45700" rIns="91425" bIns="45700" anchor="t" anchorCtr="0">
            <a:noAutofit/>
          </a:bodyPr>
          <a:lstStyle/>
          <a:p>
            <a:pPr>
              <a:buClr>
                <a:srgbClr val="000000"/>
              </a:buClr>
              <a:buSzPts val="1400"/>
              <a:buFont typeface="Arial"/>
              <a:buNone/>
            </a:pPr>
            <a:r>
              <a:rPr lang="en-US" sz="1400" kern="0">
                <a:solidFill>
                  <a:srgbClr val="606060"/>
                </a:solidFill>
                <a:ea typeface="Arial"/>
                <a:cs typeface="Arial"/>
                <a:sym typeface="Arial"/>
              </a:rPr>
              <a:t>Making Clean Local Energy Accessible Now</a:t>
            </a:r>
            <a:endParaRPr sz="1600" kern="0">
              <a:solidFill>
                <a:srgbClr val="606060"/>
              </a:solidFill>
              <a:ea typeface="Arial"/>
              <a:cs typeface="Arial"/>
              <a:sym typeface="Arial"/>
            </a:endParaRPr>
          </a:p>
        </p:txBody>
      </p:sp>
      <p:sp>
        <p:nvSpPr>
          <p:cNvPr id="28" name="Google Shape;28;p4"/>
          <p:cNvSpPr/>
          <p:nvPr/>
        </p:nvSpPr>
        <p:spPr>
          <a:xfrm>
            <a:off x="0" y="0"/>
            <a:ext cx="7391400" cy="762000"/>
          </a:xfrm>
          <a:prstGeom prst="rect">
            <a:avLst/>
          </a:prstGeom>
          <a:solidFill>
            <a:srgbClr val="249CFF"/>
          </a:solidFill>
          <a:ln>
            <a:noFill/>
          </a:ln>
        </p:spPr>
        <p:txBody>
          <a:bodyPr spcFirstLastPara="1" wrap="square" lIns="91425" tIns="45700" rIns="91425" bIns="45700" anchor="ctr" anchorCtr="0">
            <a:noAutofit/>
          </a:bodyPr>
          <a:lstStyle/>
          <a:p>
            <a:pPr algn="ctr">
              <a:buClr>
                <a:srgbClr val="000000"/>
              </a:buClr>
              <a:buSzPts val="1800"/>
              <a:buFont typeface="Arial"/>
              <a:buNone/>
            </a:pPr>
            <a:r>
              <a:rPr lang="en-US" kern="0">
                <a:solidFill>
                  <a:srgbClr val="FFFFFF"/>
                </a:solidFill>
                <a:ea typeface="Arial"/>
                <a:cs typeface="Arial"/>
                <a:sym typeface="Arial"/>
              </a:rPr>
              <a:t> </a:t>
            </a:r>
            <a:endParaRPr sz="1400" kern="0">
              <a:solidFill>
                <a:srgbClr val="000000"/>
              </a:solidFill>
              <a:ea typeface="Arial"/>
              <a:cs typeface="Arial"/>
              <a:sym typeface="Arial"/>
            </a:endParaRPr>
          </a:p>
        </p:txBody>
      </p:sp>
      <p:sp>
        <p:nvSpPr>
          <p:cNvPr id="29" name="Google Shape;29;p4"/>
          <p:cNvSpPr txBox="1"/>
          <p:nvPr/>
        </p:nvSpPr>
        <p:spPr>
          <a:xfrm>
            <a:off x="8534400" y="6492875"/>
            <a:ext cx="457200" cy="365125"/>
          </a:xfrm>
          <a:prstGeom prst="rect">
            <a:avLst/>
          </a:prstGeom>
          <a:noFill/>
          <a:ln>
            <a:noFill/>
          </a:ln>
        </p:spPr>
        <p:txBody>
          <a:bodyPr spcFirstLastPara="1" wrap="square" lIns="91425" tIns="45700" rIns="91425" bIns="45700" anchor="t" anchorCtr="0">
            <a:noAutofit/>
          </a:bodyPr>
          <a:lstStyle/>
          <a:p>
            <a:pPr algn="r">
              <a:buClr>
                <a:srgbClr val="000000"/>
              </a:buClr>
              <a:buSzPts val="1400"/>
              <a:buFont typeface="Arial"/>
              <a:buNone/>
            </a:pPr>
            <a:fld id="{00000000-1234-1234-1234-123412341234}" type="slidenum">
              <a:rPr lang="en-US" sz="1400" kern="0">
                <a:solidFill>
                  <a:srgbClr val="606060"/>
                </a:solidFill>
                <a:ea typeface="Arial"/>
                <a:cs typeface="Arial"/>
                <a:sym typeface="Arial"/>
              </a:rPr>
              <a:pPr algn="r">
                <a:buClr>
                  <a:srgbClr val="000000"/>
                </a:buClr>
                <a:buSzPts val="1400"/>
                <a:buFont typeface="Arial"/>
                <a:buNone/>
              </a:pPr>
              <a:t>‹#›</a:t>
            </a:fld>
            <a:endParaRPr sz="1400" kern="0">
              <a:solidFill>
                <a:srgbClr val="606060"/>
              </a:solidFill>
              <a:ea typeface="Arial"/>
              <a:cs typeface="Arial"/>
              <a:sym typeface="Arial"/>
            </a:endParaRPr>
          </a:p>
        </p:txBody>
      </p:sp>
      <p:sp>
        <p:nvSpPr>
          <p:cNvPr id="30" name="Google Shape;30;p4"/>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24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4"/>
          <p:cNvSpPr txBox="1">
            <a:spLocks noGrp="1"/>
          </p:cNvSpPr>
          <p:nvPr>
            <p:ph type="body" idx="1"/>
          </p:nvPr>
        </p:nvSpPr>
        <p:spPr>
          <a:xfrm>
            <a:off x="457200" y="1295400"/>
            <a:ext cx="8229600" cy="4525963"/>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Clr>
                <a:schemeClr val="dk1"/>
              </a:buClr>
              <a:buSzPts val="3200"/>
              <a:buFont typeface="Arial"/>
              <a:buChar char="•"/>
              <a:defRPr>
                <a:solidFill>
                  <a:schemeClr val="dk1"/>
                </a:solidFill>
              </a:defRPr>
            </a:lvl1pPr>
            <a:lvl2pPr marL="914400" lvl="1" indent="-406400" algn="l">
              <a:lnSpc>
                <a:spcPct val="100000"/>
              </a:lnSpc>
              <a:spcBef>
                <a:spcPts val="560"/>
              </a:spcBef>
              <a:spcAft>
                <a:spcPts val="0"/>
              </a:spcAft>
              <a:buClr>
                <a:schemeClr val="dk1"/>
              </a:buClr>
              <a:buSzPts val="2800"/>
              <a:buFont typeface="Arial"/>
              <a:buChar char="•"/>
              <a:defRPr>
                <a:solidFill>
                  <a:schemeClr val="dk1"/>
                </a:solidFill>
              </a:defRPr>
            </a:lvl2pPr>
            <a:lvl3pPr marL="1371600" lvl="2" indent="-381000" algn="l">
              <a:lnSpc>
                <a:spcPct val="100000"/>
              </a:lnSpc>
              <a:spcBef>
                <a:spcPts val="480"/>
              </a:spcBef>
              <a:spcAft>
                <a:spcPts val="0"/>
              </a:spcAft>
              <a:buClr>
                <a:schemeClr val="dk1"/>
              </a:buClr>
              <a:buSzPts val="2400"/>
              <a:buFont typeface="Arial"/>
              <a:buChar char="•"/>
              <a:defRPr>
                <a:solidFill>
                  <a:schemeClr val="dk1"/>
                </a:solidFill>
              </a:defRPr>
            </a:lvl3pPr>
            <a:lvl4pPr marL="1828800" lvl="3" indent="-355600" algn="l">
              <a:lnSpc>
                <a:spcPct val="100000"/>
              </a:lnSpc>
              <a:spcBef>
                <a:spcPts val="400"/>
              </a:spcBef>
              <a:spcAft>
                <a:spcPts val="0"/>
              </a:spcAft>
              <a:buClr>
                <a:schemeClr val="dk1"/>
              </a:buClr>
              <a:buSzPts val="2000"/>
              <a:buFont typeface="Arial"/>
              <a:buChar char="•"/>
              <a:defRPr>
                <a:solidFill>
                  <a:schemeClr val="dk1"/>
                </a:solidFill>
              </a:defRPr>
            </a:lvl4pPr>
            <a:lvl5pPr marL="2286000" lvl="4" indent="-355600" algn="l">
              <a:lnSpc>
                <a:spcPct val="100000"/>
              </a:lnSpc>
              <a:spcBef>
                <a:spcPts val="400"/>
              </a:spcBef>
              <a:spcAft>
                <a:spcPts val="0"/>
              </a:spcAft>
              <a:buClr>
                <a:schemeClr val="dk1"/>
              </a:buClr>
              <a:buSzPts val="2000"/>
              <a:buFont typeface="Arial"/>
              <a:buChar char="•"/>
              <a:defRPr>
                <a:solidFill>
                  <a:schemeClr val="dk1"/>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32" name="Google Shape;32;p4" descr="Clean Coalition Logo_no tagline_updated_slideshowedit_zf2 yellow_final2.pdf"/>
          <p:cNvPicPr preferRelativeResize="0"/>
          <p:nvPr/>
        </p:nvPicPr>
        <p:blipFill rotWithShape="1">
          <a:blip r:embed="rId2">
            <a:alphaModFix/>
          </a:blip>
          <a:srcRect/>
          <a:stretch/>
        </p:blipFill>
        <p:spPr>
          <a:xfrm>
            <a:off x="7531217" y="46181"/>
            <a:ext cx="1612783" cy="676656"/>
          </a:xfrm>
          <a:prstGeom prst="rect">
            <a:avLst/>
          </a:prstGeom>
          <a:noFill/>
          <a:ln>
            <a:noFill/>
          </a:ln>
        </p:spPr>
      </p:pic>
    </p:spTree>
    <p:extLst>
      <p:ext uri="{BB962C8B-B14F-4D97-AF65-F5344CB8AC3E}">
        <p14:creationId xmlns:p14="http://schemas.microsoft.com/office/powerpoint/2010/main" val="99961397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22_Title, Text and Chart">
  <p:cSld name="22_Title, Text and Chart">
    <p:spTree>
      <p:nvGrpSpPr>
        <p:cNvPr id="1" name="Shape 33"/>
        <p:cNvGrpSpPr/>
        <p:nvPr/>
      </p:nvGrpSpPr>
      <p:grpSpPr>
        <a:xfrm>
          <a:off x="0" y="0"/>
          <a:ext cx="0" cy="0"/>
          <a:chOff x="0" y="0"/>
          <a:chExt cx="0" cy="0"/>
        </a:xfrm>
      </p:grpSpPr>
      <p:sp>
        <p:nvSpPr>
          <p:cNvPr id="34" name="Google Shape;34;p5"/>
          <p:cNvSpPr/>
          <p:nvPr/>
        </p:nvSpPr>
        <p:spPr>
          <a:xfrm>
            <a:off x="0" y="6477000"/>
            <a:ext cx="9144000" cy="381000"/>
          </a:xfrm>
          <a:prstGeom prst="rect">
            <a:avLst/>
          </a:prstGeom>
          <a:solidFill>
            <a:srgbClr val="D8D8D8"/>
          </a:solidFill>
          <a:ln>
            <a:noFill/>
          </a:ln>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ea typeface="Arial"/>
              <a:cs typeface="Arial"/>
              <a:sym typeface="Arial"/>
            </a:endParaRPr>
          </a:p>
        </p:txBody>
      </p:sp>
      <p:sp>
        <p:nvSpPr>
          <p:cNvPr id="35" name="Google Shape;35;p5"/>
          <p:cNvSpPr txBox="1"/>
          <p:nvPr/>
        </p:nvSpPr>
        <p:spPr>
          <a:xfrm>
            <a:off x="0" y="6488113"/>
            <a:ext cx="8229600" cy="307777"/>
          </a:xfrm>
          <a:prstGeom prst="rect">
            <a:avLst/>
          </a:prstGeom>
          <a:noFill/>
          <a:ln>
            <a:noFill/>
          </a:ln>
        </p:spPr>
        <p:txBody>
          <a:bodyPr spcFirstLastPara="1" wrap="square" lIns="91425" tIns="45700" rIns="91425" bIns="45700" anchor="t" anchorCtr="0">
            <a:noAutofit/>
          </a:bodyPr>
          <a:lstStyle/>
          <a:p>
            <a:pPr>
              <a:buClr>
                <a:srgbClr val="000000"/>
              </a:buClr>
              <a:buSzPts val="1400"/>
              <a:buFont typeface="Arial"/>
              <a:buNone/>
            </a:pPr>
            <a:r>
              <a:rPr lang="en-US" sz="1400" kern="0">
                <a:solidFill>
                  <a:srgbClr val="606060"/>
                </a:solidFill>
                <a:ea typeface="Arial"/>
                <a:cs typeface="Arial"/>
                <a:sym typeface="Arial"/>
              </a:rPr>
              <a:t>Making Clean Local Energy Accessible Now						</a:t>
            </a:r>
            <a:endParaRPr sz="1600" kern="0">
              <a:solidFill>
                <a:srgbClr val="606060"/>
              </a:solidFill>
              <a:ea typeface="Arial"/>
              <a:cs typeface="Arial"/>
              <a:sym typeface="Arial"/>
            </a:endParaRPr>
          </a:p>
        </p:txBody>
      </p:sp>
      <p:sp>
        <p:nvSpPr>
          <p:cNvPr id="36" name="Google Shape;36;p5"/>
          <p:cNvSpPr/>
          <p:nvPr/>
        </p:nvSpPr>
        <p:spPr>
          <a:xfrm>
            <a:off x="0" y="0"/>
            <a:ext cx="7391400" cy="762000"/>
          </a:xfrm>
          <a:prstGeom prst="rect">
            <a:avLst/>
          </a:prstGeom>
          <a:solidFill>
            <a:srgbClr val="249CFF"/>
          </a:solidFill>
          <a:ln>
            <a:noFill/>
          </a:ln>
        </p:spPr>
        <p:txBody>
          <a:bodyPr spcFirstLastPara="1" wrap="square" lIns="91425" tIns="45700" rIns="91425" bIns="45700" anchor="ctr" anchorCtr="0">
            <a:noAutofit/>
          </a:bodyPr>
          <a:lstStyle/>
          <a:p>
            <a:pPr algn="ctr">
              <a:buClr>
                <a:srgbClr val="000000"/>
              </a:buClr>
              <a:buSzPts val="1800"/>
              <a:buFont typeface="Arial"/>
              <a:buNone/>
            </a:pPr>
            <a:r>
              <a:rPr lang="en-US" kern="0">
                <a:solidFill>
                  <a:srgbClr val="FFFFFF"/>
                </a:solidFill>
                <a:ea typeface="Arial"/>
                <a:cs typeface="Arial"/>
                <a:sym typeface="Arial"/>
              </a:rPr>
              <a:t> </a:t>
            </a:r>
            <a:endParaRPr sz="1400" kern="0">
              <a:solidFill>
                <a:srgbClr val="000000"/>
              </a:solidFill>
              <a:ea typeface="Arial"/>
              <a:cs typeface="Arial"/>
              <a:sym typeface="Arial"/>
            </a:endParaRPr>
          </a:p>
        </p:txBody>
      </p:sp>
      <p:sp>
        <p:nvSpPr>
          <p:cNvPr id="37" name="Google Shape;37;p5"/>
          <p:cNvSpPr txBox="1"/>
          <p:nvPr/>
        </p:nvSpPr>
        <p:spPr>
          <a:xfrm>
            <a:off x="8534400" y="6492875"/>
            <a:ext cx="457200" cy="365125"/>
          </a:xfrm>
          <a:prstGeom prst="rect">
            <a:avLst/>
          </a:prstGeom>
          <a:noFill/>
          <a:ln>
            <a:noFill/>
          </a:ln>
        </p:spPr>
        <p:txBody>
          <a:bodyPr spcFirstLastPara="1" wrap="square" lIns="91425" tIns="45700" rIns="91425" bIns="45700" anchor="t" anchorCtr="0">
            <a:noAutofit/>
          </a:bodyPr>
          <a:lstStyle/>
          <a:p>
            <a:pPr algn="r">
              <a:buClr>
                <a:srgbClr val="000000"/>
              </a:buClr>
              <a:buSzPts val="1400"/>
              <a:buFont typeface="Arial"/>
              <a:buNone/>
            </a:pPr>
            <a:fld id="{00000000-1234-1234-1234-123412341234}" type="slidenum">
              <a:rPr lang="en-US" sz="1400" kern="0">
                <a:solidFill>
                  <a:srgbClr val="606060"/>
                </a:solidFill>
                <a:ea typeface="Arial"/>
                <a:cs typeface="Arial"/>
                <a:sym typeface="Arial"/>
              </a:rPr>
              <a:pPr algn="r">
                <a:buClr>
                  <a:srgbClr val="000000"/>
                </a:buClr>
                <a:buSzPts val="1400"/>
                <a:buFont typeface="Arial"/>
                <a:buNone/>
              </a:pPr>
              <a:t>‹#›</a:t>
            </a:fld>
            <a:endParaRPr sz="1200" kern="0">
              <a:solidFill>
                <a:srgbClr val="606060"/>
              </a:solidFill>
              <a:ea typeface="Arial"/>
              <a:cs typeface="Arial"/>
              <a:sym typeface="Arial"/>
            </a:endParaRPr>
          </a:p>
        </p:txBody>
      </p:sp>
      <p:sp>
        <p:nvSpPr>
          <p:cNvPr id="38" name="Google Shape;38;p5"/>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24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5"/>
          <p:cNvSpPr txBox="1">
            <a:spLocks noGrp="1"/>
          </p:cNvSpPr>
          <p:nvPr>
            <p:ph type="body" idx="1"/>
          </p:nvPr>
        </p:nvSpPr>
        <p:spPr>
          <a:xfrm>
            <a:off x="457200" y="1295400"/>
            <a:ext cx="8229600" cy="4525963"/>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Clr>
                <a:schemeClr val="dk1"/>
              </a:buClr>
              <a:buSzPts val="3200"/>
              <a:buFont typeface="Arial"/>
              <a:buChar char="•"/>
              <a:defRPr>
                <a:solidFill>
                  <a:schemeClr val="dk1"/>
                </a:solidFill>
                <a:latin typeface="Arial"/>
                <a:ea typeface="Arial"/>
                <a:cs typeface="Arial"/>
                <a:sym typeface="Arial"/>
              </a:defRPr>
            </a:lvl1pPr>
            <a:lvl2pPr marL="914400" lvl="1" indent="-406400" algn="l">
              <a:lnSpc>
                <a:spcPct val="100000"/>
              </a:lnSpc>
              <a:spcBef>
                <a:spcPts val="560"/>
              </a:spcBef>
              <a:spcAft>
                <a:spcPts val="0"/>
              </a:spcAft>
              <a:buClr>
                <a:schemeClr val="dk1"/>
              </a:buClr>
              <a:buSzPts val="2800"/>
              <a:buFont typeface="Arial"/>
              <a:buChar char="•"/>
              <a:defRPr>
                <a:solidFill>
                  <a:schemeClr val="dk1"/>
                </a:solidFill>
                <a:latin typeface="Arial"/>
                <a:ea typeface="Arial"/>
                <a:cs typeface="Arial"/>
                <a:sym typeface="Arial"/>
              </a:defRPr>
            </a:lvl2pPr>
            <a:lvl3pPr marL="1371600" lvl="2" indent="-381000" algn="l">
              <a:lnSpc>
                <a:spcPct val="100000"/>
              </a:lnSpc>
              <a:spcBef>
                <a:spcPts val="480"/>
              </a:spcBef>
              <a:spcAft>
                <a:spcPts val="0"/>
              </a:spcAft>
              <a:buClr>
                <a:schemeClr val="dk1"/>
              </a:buClr>
              <a:buSzPts val="2400"/>
              <a:buFont typeface="Arial"/>
              <a:buChar char="•"/>
              <a:defRPr>
                <a:solidFill>
                  <a:schemeClr val="dk1"/>
                </a:solidFill>
                <a:latin typeface="Arial"/>
                <a:ea typeface="Arial"/>
                <a:cs typeface="Arial"/>
                <a:sym typeface="Arial"/>
              </a:defRPr>
            </a:lvl3pPr>
            <a:lvl4pPr marL="1828800" lvl="3" indent="-355600" algn="l">
              <a:lnSpc>
                <a:spcPct val="100000"/>
              </a:lnSpc>
              <a:spcBef>
                <a:spcPts val="400"/>
              </a:spcBef>
              <a:spcAft>
                <a:spcPts val="0"/>
              </a:spcAft>
              <a:buClr>
                <a:schemeClr val="dk1"/>
              </a:buClr>
              <a:buSzPts val="2000"/>
              <a:buFont typeface="Arial"/>
              <a:buChar char="•"/>
              <a:defRPr>
                <a:solidFill>
                  <a:schemeClr val="dk1"/>
                </a:solidFill>
                <a:latin typeface="Arial"/>
                <a:ea typeface="Arial"/>
                <a:cs typeface="Arial"/>
                <a:sym typeface="Arial"/>
              </a:defRPr>
            </a:lvl4pPr>
            <a:lvl5pPr marL="2286000" lvl="4" indent="-355600" algn="l">
              <a:lnSpc>
                <a:spcPct val="100000"/>
              </a:lnSpc>
              <a:spcBef>
                <a:spcPts val="400"/>
              </a:spcBef>
              <a:spcAft>
                <a:spcPts val="0"/>
              </a:spcAft>
              <a:buClr>
                <a:schemeClr val="dk1"/>
              </a:buClr>
              <a:buSzPts val="2000"/>
              <a:buFont typeface="Arial"/>
              <a:buChar char="•"/>
              <a:defRPr>
                <a:solidFill>
                  <a:schemeClr val="dk1"/>
                </a:solidFill>
                <a:latin typeface="Arial"/>
                <a:ea typeface="Arial"/>
                <a:cs typeface="Arial"/>
                <a:sym typeface="Aria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02523625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20_Title, Text and Chart">
  <p:cSld name="20_Title, Text and Chart">
    <p:spTree>
      <p:nvGrpSpPr>
        <p:cNvPr id="1" name="Shape 40"/>
        <p:cNvGrpSpPr/>
        <p:nvPr/>
      </p:nvGrpSpPr>
      <p:grpSpPr>
        <a:xfrm>
          <a:off x="0" y="0"/>
          <a:ext cx="0" cy="0"/>
          <a:chOff x="0" y="0"/>
          <a:chExt cx="0" cy="0"/>
        </a:xfrm>
      </p:grpSpPr>
      <p:sp>
        <p:nvSpPr>
          <p:cNvPr id="41" name="Google Shape;41;p6"/>
          <p:cNvSpPr/>
          <p:nvPr/>
        </p:nvSpPr>
        <p:spPr>
          <a:xfrm>
            <a:off x="0" y="6477000"/>
            <a:ext cx="9144000" cy="381000"/>
          </a:xfrm>
          <a:prstGeom prst="rect">
            <a:avLst/>
          </a:prstGeom>
          <a:solidFill>
            <a:srgbClr val="D8D8D8"/>
          </a:solidFill>
          <a:ln>
            <a:noFill/>
          </a:ln>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ea typeface="Arial"/>
              <a:cs typeface="Arial"/>
              <a:sym typeface="Arial"/>
            </a:endParaRPr>
          </a:p>
        </p:txBody>
      </p:sp>
      <p:sp>
        <p:nvSpPr>
          <p:cNvPr id="42" name="Google Shape;42;p6"/>
          <p:cNvSpPr txBox="1"/>
          <p:nvPr/>
        </p:nvSpPr>
        <p:spPr>
          <a:xfrm>
            <a:off x="0" y="6488113"/>
            <a:ext cx="8331200" cy="307777"/>
          </a:xfrm>
          <a:prstGeom prst="rect">
            <a:avLst/>
          </a:prstGeom>
          <a:noFill/>
          <a:ln>
            <a:noFill/>
          </a:ln>
        </p:spPr>
        <p:txBody>
          <a:bodyPr spcFirstLastPara="1" wrap="square" lIns="91425" tIns="45700" rIns="91425" bIns="45700" anchor="t" anchorCtr="0">
            <a:noAutofit/>
          </a:bodyPr>
          <a:lstStyle/>
          <a:p>
            <a:pPr>
              <a:buClr>
                <a:srgbClr val="000000"/>
              </a:buClr>
              <a:buSzPts val="1400"/>
              <a:buFont typeface="Arial"/>
              <a:buNone/>
            </a:pPr>
            <a:r>
              <a:rPr lang="en-US" sz="1400" kern="0">
                <a:solidFill>
                  <a:srgbClr val="606060"/>
                </a:solidFill>
                <a:ea typeface="Arial"/>
                <a:cs typeface="Arial"/>
                <a:sym typeface="Arial"/>
              </a:rPr>
              <a:t>Making Clean Local Energy Accessible Now						</a:t>
            </a:r>
            <a:endParaRPr sz="1400" kern="0">
              <a:solidFill>
                <a:srgbClr val="000000"/>
              </a:solidFill>
              <a:ea typeface="Arial"/>
              <a:cs typeface="Arial"/>
              <a:sym typeface="Arial"/>
            </a:endParaRPr>
          </a:p>
        </p:txBody>
      </p:sp>
      <p:sp>
        <p:nvSpPr>
          <p:cNvPr id="43" name="Google Shape;43;p6"/>
          <p:cNvSpPr/>
          <p:nvPr/>
        </p:nvSpPr>
        <p:spPr>
          <a:xfrm>
            <a:off x="0" y="0"/>
            <a:ext cx="7391400" cy="762000"/>
          </a:xfrm>
          <a:prstGeom prst="rect">
            <a:avLst/>
          </a:prstGeom>
          <a:solidFill>
            <a:srgbClr val="249CFF"/>
          </a:solidFill>
          <a:ln>
            <a:noFill/>
          </a:ln>
        </p:spPr>
        <p:txBody>
          <a:bodyPr spcFirstLastPara="1" wrap="square" lIns="91425" tIns="45700" rIns="91425" bIns="45700" anchor="ctr" anchorCtr="0">
            <a:noAutofit/>
          </a:bodyPr>
          <a:lstStyle/>
          <a:p>
            <a:pPr algn="ctr">
              <a:buClr>
                <a:srgbClr val="000000"/>
              </a:buClr>
              <a:buSzPts val="1800"/>
              <a:buFont typeface="Arial"/>
              <a:buNone/>
            </a:pPr>
            <a:r>
              <a:rPr lang="en-US" kern="0">
                <a:solidFill>
                  <a:srgbClr val="FFFFFF"/>
                </a:solidFill>
                <a:ea typeface="Arial"/>
                <a:cs typeface="Arial"/>
                <a:sym typeface="Arial"/>
              </a:rPr>
              <a:t> </a:t>
            </a:r>
            <a:endParaRPr sz="1400" kern="0">
              <a:solidFill>
                <a:srgbClr val="000000"/>
              </a:solidFill>
              <a:ea typeface="Arial"/>
              <a:cs typeface="Arial"/>
              <a:sym typeface="Arial"/>
            </a:endParaRPr>
          </a:p>
        </p:txBody>
      </p:sp>
      <p:sp>
        <p:nvSpPr>
          <p:cNvPr id="44" name="Google Shape;44;p6"/>
          <p:cNvSpPr txBox="1"/>
          <p:nvPr/>
        </p:nvSpPr>
        <p:spPr>
          <a:xfrm>
            <a:off x="8534400" y="6492875"/>
            <a:ext cx="457200" cy="365125"/>
          </a:xfrm>
          <a:prstGeom prst="rect">
            <a:avLst/>
          </a:prstGeom>
          <a:noFill/>
          <a:ln>
            <a:noFill/>
          </a:ln>
        </p:spPr>
        <p:txBody>
          <a:bodyPr spcFirstLastPara="1" wrap="square" lIns="91425" tIns="45700" rIns="91425" bIns="45700" anchor="t" anchorCtr="0">
            <a:noAutofit/>
          </a:bodyPr>
          <a:lstStyle/>
          <a:p>
            <a:pPr algn="r">
              <a:buClr>
                <a:srgbClr val="000000"/>
              </a:buClr>
              <a:buSzPts val="1400"/>
              <a:buFont typeface="Arial"/>
              <a:buNone/>
            </a:pPr>
            <a:fld id="{00000000-1234-1234-1234-123412341234}" type="slidenum">
              <a:rPr lang="en-US" sz="1400" kern="0">
                <a:solidFill>
                  <a:srgbClr val="606060"/>
                </a:solidFill>
                <a:ea typeface="Arial"/>
                <a:cs typeface="Arial"/>
                <a:sym typeface="Arial"/>
              </a:rPr>
              <a:pPr algn="r">
                <a:buClr>
                  <a:srgbClr val="000000"/>
                </a:buClr>
                <a:buSzPts val="1400"/>
                <a:buFont typeface="Arial"/>
                <a:buNone/>
              </a:pPr>
              <a:t>‹#›</a:t>
            </a:fld>
            <a:endParaRPr sz="1200" kern="0">
              <a:solidFill>
                <a:srgbClr val="606060"/>
              </a:solidFill>
              <a:ea typeface="Arial"/>
              <a:cs typeface="Arial"/>
              <a:sym typeface="Arial"/>
            </a:endParaRPr>
          </a:p>
        </p:txBody>
      </p:sp>
      <p:sp>
        <p:nvSpPr>
          <p:cNvPr id="45" name="Google Shape;45;p6"/>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24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6"/>
          <p:cNvSpPr txBox="1">
            <a:spLocks noGrp="1"/>
          </p:cNvSpPr>
          <p:nvPr>
            <p:ph type="body" idx="1"/>
          </p:nvPr>
        </p:nvSpPr>
        <p:spPr>
          <a:xfrm>
            <a:off x="457200" y="1295400"/>
            <a:ext cx="8229600" cy="4525963"/>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Clr>
                <a:schemeClr val="dk1"/>
              </a:buClr>
              <a:buSzPts val="3200"/>
              <a:buFont typeface="Arial"/>
              <a:buChar char="•"/>
              <a:defRPr>
                <a:solidFill>
                  <a:schemeClr val="dk1"/>
                </a:solidFill>
                <a:latin typeface="Arial"/>
                <a:ea typeface="Arial"/>
                <a:cs typeface="Arial"/>
                <a:sym typeface="Arial"/>
              </a:defRPr>
            </a:lvl1pPr>
            <a:lvl2pPr marL="914400" lvl="1" indent="-406400" algn="l">
              <a:lnSpc>
                <a:spcPct val="100000"/>
              </a:lnSpc>
              <a:spcBef>
                <a:spcPts val="560"/>
              </a:spcBef>
              <a:spcAft>
                <a:spcPts val="0"/>
              </a:spcAft>
              <a:buClr>
                <a:schemeClr val="dk1"/>
              </a:buClr>
              <a:buSzPts val="2800"/>
              <a:buFont typeface="Arial"/>
              <a:buChar char="•"/>
              <a:defRPr>
                <a:solidFill>
                  <a:schemeClr val="dk1"/>
                </a:solidFill>
                <a:latin typeface="Arial"/>
                <a:ea typeface="Arial"/>
                <a:cs typeface="Arial"/>
                <a:sym typeface="Arial"/>
              </a:defRPr>
            </a:lvl2pPr>
            <a:lvl3pPr marL="1371600" lvl="2" indent="-381000" algn="l">
              <a:lnSpc>
                <a:spcPct val="100000"/>
              </a:lnSpc>
              <a:spcBef>
                <a:spcPts val="480"/>
              </a:spcBef>
              <a:spcAft>
                <a:spcPts val="0"/>
              </a:spcAft>
              <a:buClr>
                <a:schemeClr val="dk1"/>
              </a:buClr>
              <a:buSzPts val="2400"/>
              <a:buFont typeface="Arial"/>
              <a:buChar char="•"/>
              <a:defRPr>
                <a:solidFill>
                  <a:schemeClr val="dk1"/>
                </a:solidFill>
                <a:latin typeface="Arial"/>
                <a:ea typeface="Arial"/>
                <a:cs typeface="Arial"/>
                <a:sym typeface="Arial"/>
              </a:defRPr>
            </a:lvl3pPr>
            <a:lvl4pPr marL="1828800" lvl="3" indent="-355600" algn="l">
              <a:lnSpc>
                <a:spcPct val="100000"/>
              </a:lnSpc>
              <a:spcBef>
                <a:spcPts val="400"/>
              </a:spcBef>
              <a:spcAft>
                <a:spcPts val="0"/>
              </a:spcAft>
              <a:buClr>
                <a:schemeClr val="dk1"/>
              </a:buClr>
              <a:buSzPts val="2000"/>
              <a:buFont typeface="Arial"/>
              <a:buChar char="•"/>
              <a:defRPr>
                <a:solidFill>
                  <a:schemeClr val="dk1"/>
                </a:solidFill>
                <a:latin typeface="Arial"/>
                <a:ea typeface="Arial"/>
                <a:cs typeface="Arial"/>
                <a:sym typeface="Arial"/>
              </a:defRPr>
            </a:lvl4pPr>
            <a:lvl5pPr marL="2286000" lvl="4" indent="-355600" algn="l">
              <a:lnSpc>
                <a:spcPct val="100000"/>
              </a:lnSpc>
              <a:spcBef>
                <a:spcPts val="400"/>
              </a:spcBef>
              <a:spcAft>
                <a:spcPts val="0"/>
              </a:spcAft>
              <a:buClr>
                <a:schemeClr val="dk1"/>
              </a:buClr>
              <a:buSzPts val="2000"/>
              <a:buFont typeface="Arial"/>
              <a:buChar char="•"/>
              <a:defRPr>
                <a:solidFill>
                  <a:schemeClr val="dk1"/>
                </a:solidFill>
                <a:latin typeface="Arial"/>
                <a:ea typeface="Arial"/>
                <a:cs typeface="Arial"/>
                <a:sym typeface="Aria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47" name="Google Shape;47;p6" descr="Clean Coalition Logo_no tagline_updated_slideshowedit_zf2 yellow_final2.pdf"/>
          <p:cNvPicPr preferRelativeResize="0"/>
          <p:nvPr/>
        </p:nvPicPr>
        <p:blipFill rotWithShape="1">
          <a:blip r:embed="rId2">
            <a:alphaModFix/>
          </a:blip>
          <a:srcRect/>
          <a:stretch/>
        </p:blipFill>
        <p:spPr>
          <a:xfrm>
            <a:off x="7531219" y="46181"/>
            <a:ext cx="1612783" cy="676656"/>
          </a:xfrm>
          <a:prstGeom prst="rect">
            <a:avLst/>
          </a:prstGeom>
          <a:noFill/>
          <a:ln>
            <a:noFill/>
          </a:ln>
        </p:spPr>
      </p:pic>
    </p:spTree>
    <p:extLst>
      <p:ext uri="{BB962C8B-B14F-4D97-AF65-F5344CB8AC3E}">
        <p14:creationId xmlns:p14="http://schemas.microsoft.com/office/powerpoint/2010/main" val="287238711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21_Title, Text and Chart">
  <p:cSld name="21_Title, Text and Chart">
    <p:spTree>
      <p:nvGrpSpPr>
        <p:cNvPr id="1" name="Shape 48"/>
        <p:cNvGrpSpPr/>
        <p:nvPr/>
      </p:nvGrpSpPr>
      <p:grpSpPr>
        <a:xfrm>
          <a:off x="0" y="0"/>
          <a:ext cx="0" cy="0"/>
          <a:chOff x="0" y="0"/>
          <a:chExt cx="0" cy="0"/>
        </a:xfrm>
      </p:grpSpPr>
      <p:sp>
        <p:nvSpPr>
          <p:cNvPr id="49" name="Google Shape;49;p7"/>
          <p:cNvSpPr/>
          <p:nvPr/>
        </p:nvSpPr>
        <p:spPr>
          <a:xfrm>
            <a:off x="0" y="6477000"/>
            <a:ext cx="9144000" cy="381000"/>
          </a:xfrm>
          <a:prstGeom prst="rect">
            <a:avLst/>
          </a:prstGeom>
          <a:solidFill>
            <a:srgbClr val="D8D8D8"/>
          </a:solidFill>
          <a:ln>
            <a:noFill/>
          </a:ln>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ea typeface="Arial"/>
              <a:cs typeface="Arial"/>
              <a:sym typeface="Arial"/>
            </a:endParaRPr>
          </a:p>
        </p:txBody>
      </p:sp>
      <p:sp>
        <p:nvSpPr>
          <p:cNvPr id="50" name="Google Shape;50;p7"/>
          <p:cNvSpPr/>
          <p:nvPr/>
        </p:nvSpPr>
        <p:spPr>
          <a:xfrm>
            <a:off x="0" y="0"/>
            <a:ext cx="7391400" cy="762000"/>
          </a:xfrm>
          <a:prstGeom prst="rect">
            <a:avLst/>
          </a:prstGeom>
          <a:solidFill>
            <a:srgbClr val="249CFF"/>
          </a:solidFill>
          <a:ln>
            <a:noFill/>
          </a:ln>
        </p:spPr>
        <p:txBody>
          <a:bodyPr spcFirstLastPara="1" wrap="square" lIns="91425" tIns="45700" rIns="91425" bIns="45700" anchor="ctr" anchorCtr="0">
            <a:noAutofit/>
          </a:bodyPr>
          <a:lstStyle/>
          <a:p>
            <a:pPr algn="ctr">
              <a:buClr>
                <a:srgbClr val="000000"/>
              </a:buClr>
              <a:buSzPts val="1800"/>
              <a:buFont typeface="Arial"/>
              <a:buNone/>
            </a:pPr>
            <a:r>
              <a:rPr lang="en-US" kern="0">
                <a:solidFill>
                  <a:srgbClr val="FFFFFF"/>
                </a:solidFill>
                <a:ea typeface="Arial"/>
                <a:cs typeface="Arial"/>
                <a:sym typeface="Arial"/>
              </a:rPr>
              <a:t> </a:t>
            </a:r>
            <a:endParaRPr sz="1400" kern="0">
              <a:solidFill>
                <a:srgbClr val="000000"/>
              </a:solidFill>
              <a:ea typeface="Arial"/>
              <a:cs typeface="Arial"/>
              <a:sym typeface="Arial"/>
            </a:endParaRPr>
          </a:p>
        </p:txBody>
      </p:sp>
      <p:sp>
        <p:nvSpPr>
          <p:cNvPr id="51" name="Google Shape;51;p7"/>
          <p:cNvSpPr txBox="1"/>
          <p:nvPr/>
        </p:nvSpPr>
        <p:spPr>
          <a:xfrm>
            <a:off x="8534400" y="6492875"/>
            <a:ext cx="457200" cy="365125"/>
          </a:xfrm>
          <a:prstGeom prst="rect">
            <a:avLst/>
          </a:prstGeom>
          <a:noFill/>
          <a:ln>
            <a:noFill/>
          </a:ln>
        </p:spPr>
        <p:txBody>
          <a:bodyPr spcFirstLastPara="1" wrap="square" lIns="91425" tIns="45700" rIns="91425" bIns="45700" anchor="t" anchorCtr="0">
            <a:noAutofit/>
          </a:bodyPr>
          <a:lstStyle/>
          <a:p>
            <a:pPr algn="r">
              <a:buClr>
                <a:srgbClr val="000000"/>
              </a:buClr>
              <a:buSzPts val="1400"/>
              <a:buFont typeface="Arial"/>
              <a:buNone/>
            </a:pPr>
            <a:fld id="{00000000-1234-1234-1234-123412341234}" type="slidenum">
              <a:rPr lang="en-US" sz="1400" kern="0">
                <a:solidFill>
                  <a:srgbClr val="606060"/>
                </a:solidFill>
                <a:ea typeface="Arial"/>
                <a:cs typeface="Arial"/>
                <a:sym typeface="Arial"/>
              </a:rPr>
              <a:pPr algn="r">
                <a:buClr>
                  <a:srgbClr val="000000"/>
                </a:buClr>
                <a:buSzPts val="1400"/>
                <a:buFont typeface="Arial"/>
                <a:buNone/>
              </a:pPr>
              <a:t>‹#›</a:t>
            </a:fld>
            <a:endParaRPr sz="1400" kern="0">
              <a:solidFill>
                <a:srgbClr val="606060"/>
              </a:solidFill>
              <a:ea typeface="Arial"/>
              <a:cs typeface="Arial"/>
              <a:sym typeface="Arial"/>
            </a:endParaRPr>
          </a:p>
        </p:txBody>
      </p:sp>
      <p:sp>
        <p:nvSpPr>
          <p:cNvPr id="52" name="Google Shape;52;p7"/>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24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7"/>
          <p:cNvSpPr txBox="1">
            <a:spLocks noGrp="1"/>
          </p:cNvSpPr>
          <p:nvPr>
            <p:ph type="body" idx="1"/>
          </p:nvPr>
        </p:nvSpPr>
        <p:spPr>
          <a:xfrm>
            <a:off x="457200" y="1295400"/>
            <a:ext cx="8229600" cy="4525963"/>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Clr>
                <a:schemeClr val="dk1"/>
              </a:buClr>
              <a:buSzPts val="3200"/>
              <a:buFont typeface="Arial"/>
              <a:buChar char="•"/>
              <a:defRPr>
                <a:solidFill>
                  <a:schemeClr val="dk1"/>
                </a:solidFill>
                <a:latin typeface="Arial"/>
                <a:ea typeface="Arial"/>
                <a:cs typeface="Arial"/>
                <a:sym typeface="Arial"/>
              </a:defRPr>
            </a:lvl1pPr>
            <a:lvl2pPr marL="914400" lvl="1" indent="-406400" algn="l">
              <a:lnSpc>
                <a:spcPct val="100000"/>
              </a:lnSpc>
              <a:spcBef>
                <a:spcPts val="560"/>
              </a:spcBef>
              <a:spcAft>
                <a:spcPts val="0"/>
              </a:spcAft>
              <a:buClr>
                <a:schemeClr val="dk1"/>
              </a:buClr>
              <a:buSzPts val="2800"/>
              <a:buFont typeface="Arial"/>
              <a:buChar char="•"/>
              <a:defRPr>
                <a:solidFill>
                  <a:schemeClr val="dk1"/>
                </a:solidFill>
                <a:latin typeface="Arial"/>
                <a:ea typeface="Arial"/>
                <a:cs typeface="Arial"/>
                <a:sym typeface="Arial"/>
              </a:defRPr>
            </a:lvl2pPr>
            <a:lvl3pPr marL="1371600" lvl="2" indent="-381000" algn="l">
              <a:lnSpc>
                <a:spcPct val="100000"/>
              </a:lnSpc>
              <a:spcBef>
                <a:spcPts val="480"/>
              </a:spcBef>
              <a:spcAft>
                <a:spcPts val="0"/>
              </a:spcAft>
              <a:buClr>
                <a:schemeClr val="dk1"/>
              </a:buClr>
              <a:buSzPts val="2400"/>
              <a:buFont typeface="Arial"/>
              <a:buChar char="•"/>
              <a:defRPr>
                <a:solidFill>
                  <a:schemeClr val="dk1"/>
                </a:solidFill>
                <a:latin typeface="Arial"/>
                <a:ea typeface="Arial"/>
                <a:cs typeface="Arial"/>
                <a:sym typeface="Arial"/>
              </a:defRPr>
            </a:lvl3pPr>
            <a:lvl4pPr marL="1828800" lvl="3" indent="-355600" algn="l">
              <a:lnSpc>
                <a:spcPct val="100000"/>
              </a:lnSpc>
              <a:spcBef>
                <a:spcPts val="400"/>
              </a:spcBef>
              <a:spcAft>
                <a:spcPts val="0"/>
              </a:spcAft>
              <a:buClr>
                <a:schemeClr val="dk1"/>
              </a:buClr>
              <a:buSzPts val="2000"/>
              <a:buFont typeface="Arial"/>
              <a:buChar char="•"/>
              <a:defRPr>
                <a:solidFill>
                  <a:schemeClr val="dk1"/>
                </a:solidFill>
                <a:latin typeface="Arial"/>
                <a:ea typeface="Arial"/>
                <a:cs typeface="Arial"/>
                <a:sym typeface="Arial"/>
              </a:defRPr>
            </a:lvl4pPr>
            <a:lvl5pPr marL="2286000" lvl="4" indent="-355600" algn="l">
              <a:lnSpc>
                <a:spcPct val="100000"/>
              </a:lnSpc>
              <a:spcBef>
                <a:spcPts val="400"/>
              </a:spcBef>
              <a:spcAft>
                <a:spcPts val="0"/>
              </a:spcAft>
              <a:buClr>
                <a:schemeClr val="dk1"/>
              </a:buClr>
              <a:buSzPts val="2000"/>
              <a:buFont typeface="Arial"/>
              <a:buChar char="•"/>
              <a:defRPr>
                <a:solidFill>
                  <a:schemeClr val="dk1"/>
                </a:solidFill>
                <a:latin typeface="Arial"/>
                <a:ea typeface="Arial"/>
                <a:cs typeface="Arial"/>
                <a:sym typeface="Aria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54" name="Google Shape;54;p7"/>
          <p:cNvSpPr txBox="1"/>
          <p:nvPr/>
        </p:nvSpPr>
        <p:spPr>
          <a:xfrm>
            <a:off x="0" y="6488113"/>
            <a:ext cx="8331200" cy="307777"/>
          </a:xfrm>
          <a:prstGeom prst="rect">
            <a:avLst/>
          </a:prstGeom>
          <a:noFill/>
          <a:ln>
            <a:noFill/>
          </a:ln>
        </p:spPr>
        <p:txBody>
          <a:bodyPr spcFirstLastPara="1" wrap="square" lIns="91425" tIns="45700" rIns="91425" bIns="45700" anchor="t" anchorCtr="0">
            <a:noAutofit/>
          </a:bodyPr>
          <a:lstStyle/>
          <a:p>
            <a:pPr>
              <a:buClr>
                <a:srgbClr val="000000"/>
              </a:buClr>
              <a:buSzPts val="1400"/>
              <a:buFont typeface="Arial"/>
              <a:buNone/>
            </a:pPr>
            <a:r>
              <a:rPr lang="en-US" sz="1400" kern="0">
                <a:solidFill>
                  <a:srgbClr val="606060"/>
                </a:solidFill>
                <a:ea typeface="Arial"/>
                <a:cs typeface="Arial"/>
                <a:sym typeface="Arial"/>
              </a:rPr>
              <a:t>Making Clean Local Energy Accessible Now						</a:t>
            </a:r>
            <a:endParaRPr sz="1400" kern="0">
              <a:solidFill>
                <a:srgbClr val="000000"/>
              </a:solidFill>
              <a:ea typeface="Arial"/>
              <a:cs typeface="Arial"/>
              <a:sym typeface="Arial"/>
            </a:endParaRPr>
          </a:p>
        </p:txBody>
      </p:sp>
      <p:pic>
        <p:nvPicPr>
          <p:cNvPr id="55" name="Google Shape;55;p7" descr="Clean Coalition Logo_no tagline_updated_slideshowedit_zf2 yellow_final2.pdf"/>
          <p:cNvPicPr preferRelativeResize="0"/>
          <p:nvPr/>
        </p:nvPicPr>
        <p:blipFill rotWithShape="1">
          <a:blip r:embed="rId2">
            <a:alphaModFix/>
          </a:blip>
          <a:srcRect/>
          <a:stretch/>
        </p:blipFill>
        <p:spPr>
          <a:xfrm>
            <a:off x="7531219" y="46181"/>
            <a:ext cx="1612783" cy="676656"/>
          </a:xfrm>
          <a:prstGeom prst="rect">
            <a:avLst/>
          </a:prstGeom>
          <a:noFill/>
          <a:ln>
            <a:noFill/>
          </a:ln>
        </p:spPr>
      </p:pic>
    </p:spTree>
    <p:extLst>
      <p:ext uri="{BB962C8B-B14F-4D97-AF65-F5344CB8AC3E}">
        <p14:creationId xmlns:p14="http://schemas.microsoft.com/office/powerpoint/2010/main" val="15122238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46DE24-DF56-44A3-95BA-FBC80DDA80F9}" type="datetimeFigureOut">
              <a:rPr lang="en-US" smtClean="0"/>
              <a:t>10/15/2019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895232-9E3A-4311-BB49-6AFBA158C8C1}" type="slidenum">
              <a:rPr lang="en-US" smtClean="0"/>
              <a:t>‹#›</a:t>
            </a:fld>
            <a:endParaRPr lang="en-US"/>
          </a:p>
        </p:txBody>
      </p:sp>
    </p:spTree>
    <p:extLst>
      <p:ext uri="{BB962C8B-B14F-4D97-AF65-F5344CB8AC3E}">
        <p14:creationId xmlns:p14="http://schemas.microsoft.com/office/powerpoint/2010/main" val="282842056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23_Title, Text and Chart">
  <p:cSld name="23_Title, Text and Chart">
    <p:spTree>
      <p:nvGrpSpPr>
        <p:cNvPr id="1" name="Shape 56"/>
        <p:cNvGrpSpPr/>
        <p:nvPr/>
      </p:nvGrpSpPr>
      <p:grpSpPr>
        <a:xfrm>
          <a:off x="0" y="0"/>
          <a:ext cx="0" cy="0"/>
          <a:chOff x="0" y="0"/>
          <a:chExt cx="0" cy="0"/>
        </a:xfrm>
      </p:grpSpPr>
      <p:sp>
        <p:nvSpPr>
          <p:cNvPr id="57" name="Google Shape;57;p8"/>
          <p:cNvSpPr/>
          <p:nvPr/>
        </p:nvSpPr>
        <p:spPr>
          <a:xfrm>
            <a:off x="0" y="6477000"/>
            <a:ext cx="9144000" cy="381000"/>
          </a:xfrm>
          <a:prstGeom prst="rect">
            <a:avLst/>
          </a:prstGeom>
          <a:solidFill>
            <a:srgbClr val="D8D8D8"/>
          </a:solidFill>
          <a:ln>
            <a:noFill/>
          </a:ln>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ea typeface="Arial"/>
              <a:cs typeface="Arial"/>
              <a:sym typeface="Arial"/>
            </a:endParaRPr>
          </a:p>
        </p:txBody>
      </p:sp>
      <p:sp>
        <p:nvSpPr>
          <p:cNvPr id="58" name="Google Shape;58;p8"/>
          <p:cNvSpPr txBox="1"/>
          <p:nvPr/>
        </p:nvSpPr>
        <p:spPr>
          <a:xfrm>
            <a:off x="0" y="6488113"/>
            <a:ext cx="4724400" cy="336550"/>
          </a:xfrm>
          <a:prstGeom prst="rect">
            <a:avLst/>
          </a:prstGeom>
          <a:noFill/>
          <a:ln>
            <a:noFill/>
          </a:ln>
        </p:spPr>
        <p:txBody>
          <a:bodyPr spcFirstLastPara="1" wrap="square" lIns="91425" tIns="45700" rIns="91425" bIns="45700" anchor="t" anchorCtr="0">
            <a:noAutofit/>
          </a:bodyPr>
          <a:lstStyle/>
          <a:p>
            <a:pPr>
              <a:buClr>
                <a:srgbClr val="000000"/>
              </a:buClr>
              <a:buSzPts val="1600"/>
              <a:buFont typeface="Arial"/>
              <a:buNone/>
            </a:pPr>
            <a:r>
              <a:rPr lang="en-US" sz="1600" kern="0">
                <a:solidFill>
                  <a:srgbClr val="595959"/>
                </a:solidFill>
                <a:ea typeface="Arial"/>
                <a:cs typeface="Arial"/>
                <a:sym typeface="Arial"/>
              </a:rPr>
              <a:t>Making Clean Local Energy Accessible Now</a:t>
            </a:r>
            <a:endParaRPr kern="0">
              <a:solidFill>
                <a:srgbClr val="595959"/>
              </a:solidFill>
              <a:ea typeface="Arial"/>
              <a:cs typeface="Arial"/>
              <a:sym typeface="Arial"/>
            </a:endParaRPr>
          </a:p>
        </p:txBody>
      </p:sp>
      <p:sp>
        <p:nvSpPr>
          <p:cNvPr id="59" name="Google Shape;59;p8"/>
          <p:cNvSpPr/>
          <p:nvPr/>
        </p:nvSpPr>
        <p:spPr>
          <a:xfrm>
            <a:off x="0" y="0"/>
            <a:ext cx="7391400" cy="762000"/>
          </a:xfrm>
          <a:prstGeom prst="rect">
            <a:avLst/>
          </a:prstGeom>
          <a:solidFill>
            <a:srgbClr val="249CFF"/>
          </a:solidFill>
          <a:ln>
            <a:noFill/>
          </a:ln>
        </p:spPr>
        <p:txBody>
          <a:bodyPr spcFirstLastPara="1" wrap="square" lIns="91425" tIns="45700" rIns="91425" bIns="45700" anchor="ctr" anchorCtr="0">
            <a:noAutofit/>
          </a:bodyPr>
          <a:lstStyle/>
          <a:p>
            <a:pPr algn="ctr">
              <a:buClr>
                <a:srgbClr val="000000"/>
              </a:buClr>
              <a:buSzPts val="1800"/>
              <a:buFont typeface="Arial"/>
              <a:buNone/>
            </a:pPr>
            <a:r>
              <a:rPr lang="en-US" kern="0">
                <a:solidFill>
                  <a:srgbClr val="FFFFFF"/>
                </a:solidFill>
                <a:ea typeface="Arial"/>
                <a:cs typeface="Arial"/>
                <a:sym typeface="Arial"/>
              </a:rPr>
              <a:t> </a:t>
            </a:r>
            <a:endParaRPr sz="1400" kern="0">
              <a:solidFill>
                <a:srgbClr val="000000"/>
              </a:solidFill>
              <a:ea typeface="Arial"/>
              <a:cs typeface="Arial"/>
              <a:sym typeface="Arial"/>
            </a:endParaRPr>
          </a:p>
        </p:txBody>
      </p:sp>
      <p:sp>
        <p:nvSpPr>
          <p:cNvPr id="60" name="Google Shape;60;p8"/>
          <p:cNvSpPr txBox="1"/>
          <p:nvPr/>
        </p:nvSpPr>
        <p:spPr>
          <a:xfrm>
            <a:off x="8534400" y="6492875"/>
            <a:ext cx="457200" cy="365125"/>
          </a:xfrm>
          <a:prstGeom prst="rect">
            <a:avLst/>
          </a:prstGeom>
          <a:noFill/>
          <a:ln>
            <a:noFill/>
          </a:ln>
        </p:spPr>
        <p:txBody>
          <a:bodyPr spcFirstLastPara="1" wrap="square" lIns="91425" tIns="45700" rIns="91425" bIns="45700" anchor="t" anchorCtr="0">
            <a:noAutofit/>
          </a:bodyPr>
          <a:lstStyle/>
          <a:p>
            <a:pPr algn="r">
              <a:buClr>
                <a:srgbClr val="000000"/>
              </a:buClr>
              <a:buSzPts val="1200"/>
              <a:buFont typeface="Arial"/>
              <a:buNone/>
            </a:pPr>
            <a:fld id="{00000000-1234-1234-1234-123412341234}" type="slidenum">
              <a:rPr lang="en-US" sz="1200" kern="0">
                <a:solidFill>
                  <a:srgbClr val="000000"/>
                </a:solidFill>
                <a:ea typeface="Arial"/>
                <a:cs typeface="Arial"/>
                <a:sym typeface="Arial"/>
              </a:rPr>
              <a:pPr algn="r">
                <a:buClr>
                  <a:srgbClr val="000000"/>
                </a:buClr>
                <a:buSzPts val="1200"/>
                <a:buFont typeface="Arial"/>
                <a:buNone/>
              </a:pPr>
              <a:t>‹#›</a:t>
            </a:fld>
            <a:endParaRPr sz="1200" kern="0">
              <a:solidFill>
                <a:srgbClr val="013D21"/>
              </a:solidFill>
              <a:ea typeface="Arial"/>
              <a:cs typeface="Arial"/>
              <a:sym typeface="Arial"/>
            </a:endParaRPr>
          </a:p>
        </p:txBody>
      </p:sp>
      <p:sp>
        <p:nvSpPr>
          <p:cNvPr id="61" name="Google Shape;61;p8"/>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24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8"/>
          <p:cNvSpPr txBox="1">
            <a:spLocks noGrp="1"/>
          </p:cNvSpPr>
          <p:nvPr>
            <p:ph type="body" idx="1"/>
          </p:nvPr>
        </p:nvSpPr>
        <p:spPr>
          <a:xfrm>
            <a:off x="457200" y="1295400"/>
            <a:ext cx="8229600" cy="4525963"/>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SzPts val="3200"/>
              <a:buFont typeface="Arial"/>
              <a:buChar char="•"/>
              <a:defRPr>
                <a:solidFill>
                  <a:srgbClr val="595959"/>
                </a:solidFill>
              </a:defRPr>
            </a:lvl1pPr>
            <a:lvl2pPr marL="914400" lvl="1" indent="-406400" algn="l">
              <a:lnSpc>
                <a:spcPct val="100000"/>
              </a:lnSpc>
              <a:spcBef>
                <a:spcPts val="560"/>
              </a:spcBef>
              <a:spcAft>
                <a:spcPts val="0"/>
              </a:spcAft>
              <a:buSzPts val="2800"/>
              <a:buFont typeface="Arial"/>
              <a:buChar char="•"/>
              <a:defRPr>
                <a:solidFill>
                  <a:srgbClr val="595959"/>
                </a:solidFill>
              </a:defRPr>
            </a:lvl2pPr>
            <a:lvl3pPr marL="1371600" lvl="2" indent="-381000" algn="l">
              <a:lnSpc>
                <a:spcPct val="100000"/>
              </a:lnSpc>
              <a:spcBef>
                <a:spcPts val="480"/>
              </a:spcBef>
              <a:spcAft>
                <a:spcPts val="0"/>
              </a:spcAft>
              <a:buSzPts val="2400"/>
              <a:buFont typeface="Arial"/>
              <a:buChar char="•"/>
              <a:defRPr>
                <a:solidFill>
                  <a:srgbClr val="595959"/>
                </a:solidFill>
              </a:defRPr>
            </a:lvl3pPr>
            <a:lvl4pPr marL="1828800" lvl="3" indent="-355600" algn="l">
              <a:lnSpc>
                <a:spcPct val="100000"/>
              </a:lnSpc>
              <a:spcBef>
                <a:spcPts val="400"/>
              </a:spcBef>
              <a:spcAft>
                <a:spcPts val="0"/>
              </a:spcAft>
              <a:buClr>
                <a:srgbClr val="595959"/>
              </a:buClr>
              <a:buSzPts val="2000"/>
              <a:buFont typeface="Arial"/>
              <a:buChar char="•"/>
              <a:defRPr>
                <a:solidFill>
                  <a:srgbClr val="595959"/>
                </a:solidFill>
              </a:defRPr>
            </a:lvl4pPr>
            <a:lvl5pPr marL="2286000" lvl="4" indent="-355600" algn="l">
              <a:lnSpc>
                <a:spcPct val="100000"/>
              </a:lnSpc>
              <a:spcBef>
                <a:spcPts val="400"/>
              </a:spcBef>
              <a:spcAft>
                <a:spcPts val="0"/>
              </a:spcAft>
              <a:buClr>
                <a:srgbClr val="595959"/>
              </a:buClr>
              <a:buSzPts val="2000"/>
              <a:buFont typeface="Arial"/>
              <a:buChar char="•"/>
              <a:defRPr>
                <a:solidFill>
                  <a:srgbClr val="595959"/>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63" name="Google Shape;63;p8" descr="Clean Coalition Logo_no tagline_updated_slideshowedit_zf2 yellow_final2.pdf"/>
          <p:cNvPicPr preferRelativeResize="0"/>
          <p:nvPr/>
        </p:nvPicPr>
        <p:blipFill rotWithShape="1">
          <a:blip r:embed="rId2">
            <a:alphaModFix/>
          </a:blip>
          <a:srcRect/>
          <a:stretch/>
        </p:blipFill>
        <p:spPr>
          <a:xfrm>
            <a:off x="7531217" y="46181"/>
            <a:ext cx="1612783" cy="676656"/>
          </a:xfrm>
          <a:prstGeom prst="rect">
            <a:avLst/>
          </a:prstGeom>
          <a:noFill/>
          <a:ln>
            <a:noFill/>
          </a:ln>
        </p:spPr>
      </p:pic>
    </p:spTree>
    <p:extLst>
      <p:ext uri="{BB962C8B-B14F-4D97-AF65-F5344CB8AC3E}">
        <p14:creationId xmlns:p14="http://schemas.microsoft.com/office/powerpoint/2010/main" val="304905859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4_Title, Text and Chart">
  <p:cSld name="4_Title, Text and Chart">
    <p:spTree>
      <p:nvGrpSpPr>
        <p:cNvPr id="1" name="Shape 64"/>
        <p:cNvGrpSpPr/>
        <p:nvPr/>
      </p:nvGrpSpPr>
      <p:grpSpPr>
        <a:xfrm>
          <a:off x="0" y="0"/>
          <a:ext cx="0" cy="0"/>
          <a:chOff x="0" y="0"/>
          <a:chExt cx="0" cy="0"/>
        </a:xfrm>
      </p:grpSpPr>
      <p:sp>
        <p:nvSpPr>
          <p:cNvPr id="65" name="Google Shape;65;p9"/>
          <p:cNvSpPr/>
          <p:nvPr/>
        </p:nvSpPr>
        <p:spPr>
          <a:xfrm>
            <a:off x="0" y="6477000"/>
            <a:ext cx="9144000" cy="381000"/>
          </a:xfrm>
          <a:prstGeom prst="rect">
            <a:avLst/>
          </a:prstGeom>
          <a:solidFill>
            <a:srgbClr val="D8D8D8"/>
          </a:solidFill>
          <a:ln>
            <a:noFill/>
          </a:ln>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ea typeface="Arial"/>
              <a:cs typeface="Arial"/>
              <a:sym typeface="Arial"/>
            </a:endParaRPr>
          </a:p>
        </p:txBody>
      </p:sp>
      <p:sp>
        <p:nvSpPr>
          <p:cNvPr id="66" name="Google Shape;66;p9"/>
          <p:cNvSpPr txBox="1"/>
          <p:nvPr/>
        </p:nvSpPr>
        <p:spPr>
          <a:xfrm>
            <a:off x="0" y="6488113"/>
            <a:ext cx="4724400" cy="336550"/>
          </a:xfrm>
          <a:prstGeom prst="rect">
            <a:avLst/>
          </a:prstGeom>
          <a:noFill/>
          <a:ln>
            <a:noFill/>
          </a:ln>
        </p:spPr>
        <p:txBody>
          <a:bodyPr spcFirstLastPara="1" wrap="square" lIns="91425" tIns="45700" rIns="91425" bIns="45700" anchor="t" anchorCtr="0">
            <a:noAutofit/>
          </a:bodyPr>
          <a:lstStyle/>
          <a:p>
            <a:pPr>
              <a:buClr>
                <a:srgbClr val="000000"/>
              </a:buClr>
              <a:buSzPts val="1600"/>
              <a:buFont typeface="Arial"/>
              <a:buNone/>
            </a:pPr>
            <a:r>
              <a:rPr lang="en-US" sz="1600" kern="0">
                <a:solidFill>
                  <a:srgbClr val="595959"/>
                </a:solidFill>
                <a:ea typeface="Arial"/>
                <a:cs typeface="Arial"/>
                <a:sym typeface="Arial"/>
              </a:rPr>
              <a:t>Making Clean Local Energy Accessible Now</a:t>
            </a:r>
            <a:endParaRPr kern="0">
              <a:solidFill>
                <a:srgbClr val="595959"/>
              </a:solidFill>
              <a:ea typeface="Arial"/>
              <a:cs typeface="Arial"/>
              <a:sym typeface="Arial"/>
            </a:endParaRPr>
          </a:p>
        </p:txBody>
      </p:sp>
      <p:sp>
        <p:nvSpPr>
          <p:cNvPr id="67" name="Google Shape;67;p9"/>
          <p:cNvSpPr/>
          <p:nvPr/>
        </p:nvSpPr>
        <p:spPr>
          <a:xfrm>
            <a:off x="0" y="0"/>
            <a:ext cx="7391400" cy="762000"/>
          </a:xfrm>
          <a:prstGeom prst="rect">
            <a:avLst/>
          </a:prstGeom>
          <a:solidFill>
            <a:srgbClr val="249CFF"/>
          </a:solidFill>
          <a:ln>
            <a:noFill/>
          </a:ln>
        </p:spPr>
        <p:txBody>
          <a:bodyPr spcFirstLastPara="1" wrap="square" lIns="91425" tIns="45700" rIns="91425" bIns="45700" anchor="ctr" anchorCtr="0">
            <a:noAutofit/>
          </a:bodyPr>
          <a:lstStyle/>
          <a:p>
            <a:pPr algn="ctr">
              <a:buClr>
                <a:srgbClr val="000000"/>
              </a:buClr>
              <a:buSzPts val="1800"/>
              <a:buFont typeface="Arial"/>
              <a:buNone/>
            </a:pPr>
            <a:r>
              <a:rPr lang="en-US" kern="0">
                <a:solidFill>
                  <a:srgbClr val="FFFFFF"/>
                </a:solidFill>
                <a:ea typeface="Arial"/>
                <a:cs typeface="Arial"/>
                <a:sym typeface="Arial"/>
              </a:rPr>
              <a:t> </a:t>
            </a:r>
            <a:endParaRPr sz="1400" kern="0">
              <a:solidFill>
                <a:srgbClr val="000000"/>
              </a:solidFill>
              <a:ea typeface="Arial"/>
              <a:cs typeface="Arial"/>
              <a:sym typeface="Arial"/>
            </a:endParaRPr>
          </a:p>
        </p:txBody>
      </p:sp>
      <p:sp>
        <p:nvSpPr>
          <p:cNvPr id="68" name="Google Shape;68;p9"/>
          <p:cNvSpPr txBox="1"/>
          <p:nvPr/>
        </p:nvSpPr>
        <p:spPr>
          <a:xfrm>
            <a:off x="8534400" y="6492875"/>
            <a:ext cx="457200" cy="365125"/>
          </a:xfrm>
          <a:prstGeom prst="rect">
            <a:avLst/>
          </a:prstGeom>
          <a:noFill/>
          <a:ln>
            <a:noFill/>
          </a:ln>
        </p:spPr>
        <p:txBody>
          <a:bodyPr spcFirstLastPara="1" wrap="square" lIns="91425" tIns="45700" rIns="91425" bIns="45700" anchor="t" anchorCtr="0">
            <a:noAutofit/>
          </a:bodyPr>
          <a:lstStyle/>
          <a:p>
            <a:pPr algn="r">
              <a:buClr>
                <a:srgbClr val="000000"/>
              </a:buClr>
              <a:buSzPts val="1200"/>
              <a:buFont typeface="Arial"/>
              <a:buNone/>
            </a:pPr>
            <a:fld id="{00000000-1234-1234-1234-123412341234}" type="slidenum">
              <a:rPr lang="en-US" sz="1200" kern="0">
                <a:solidFill>
                  <a:srgbClr val="000000"/>
                </a:solidFill>
                <a:ea typeface="Arial"/>
                <a:cs typeface="Arial"/>
                <a:sym typeface="Arial"/>
              </a:rPr>
              <a:pPr algn="r">
                <a:buClr>
                  <a:srgbClr val="000000"/>
                </a:buClr>
                <a:buSzPts val="1200"/>
                <a:buFont typeface="Arial"/>
                <a:buNone/>
              </a:pPr>
              <a:t>‹#›</a:t>
            </a:fld>
            <a:endParaRPr sz="1200" kern="0">
              <a:solidFill>
                <a:srgbClr val="013D21"/>
              </a:solidFill>
              <a:ea typeface="Arial"/>
              <a:cs typeface="Arial"/>
              <a:sym typeface="Arial"/>
            </a:endParaRPr>
          </a:p>
        </p:txBody>
      </p:sp>
      <p:sp>
        <p:nvSpPr>
          <p:cNvPr id="69" name="Google Shape;69;p9"/>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24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9"/>
          <p:cNvSpPr txBox="1">
            <a:spLocks noGrp="1"/>
          </p:cNvSpPr>
          <p:nvPr>
            <p:ph type="body" idx="1"/>
          </p:nvPr>
        </p:nvSpPr>
        <p:spPr>
          <a:xfrm>
            <a:off x="457200" y="1295400"/>
            <a:ext cx="8229600" cy="4525963"/>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Clr>
                <a:schemeClr val="dk1"/>
              </a:buClr>
              <a:buSzPts val="3200"/>
              <a:buFont typeface="Arial"/>
              <a:buChar char="•"/>
              <a:defRPr>
                <a:solidFill>
                  <a:schemeClr val="dk1"/>
                </a:solidFill>
              </a:defRPr>
            </a:lvl1pPr>
            <a:lvl2pPr marL="914400" lvl="1" indent="-406400" algn="l">
              <a:lnSpc>
                <a:spcPct val="100000"/>
              </a:lnSpc>
              <a:spcBef>
                <a:spcPts val="560"/>
              </a:spcBef>
              <a:spcAft>
                <a:spcPts val="0"/>
              </a:spcAft>
              <a:buClr>
                <a:schemeClr val="dk1"/>
              </a:buClr>
              <a:buSzPts val="2800"/>
              <a:buFont typeface="Arial"/>
              <a:buChar char="•"/>
              <a:defRPr>
                <a:solidFill>
                  <a:schemeClr val="dk1"/>
                </a:solidFill>
              </a:defRPr>
            </a:lvl2pPr>
            <a:lvl3pPr marL="1371600" lvl="2" indent="-381000" algn="l">
              <a:lnSpc>
                <a:spcPct val="100000"/>
              </a:lnSpc>
              <a:spcBef>
                <a:spcPts val="480"/>
              </a:spcBef>
              <a:spcAft>
                <a:spcPts val="0"/>
              </a:spcAft>
              <a:buClr>
                <a:schemeClr val="dk1"/>
              </a:buClr>
              <a:buSzPts val="2400"/>
              <a:buFont typeface="Arial"/>
              <a:buChar char="•"/>
              <a:defRPr>
                <a:solidFill>
                  <a:schemeClr val="dk1"/>
                </a:solidFill>
              </a:defRPr>
            </a:lvl3pPr>
            <a:lvl4pPr marL="1828800" lvl="3" indent="-355600" algn="l">
              <a:lnSpc>
                <a:spcPct val="100000"/>
              </a:lnSpc>
              <a:spcBef>
                <a:spcPts val="400"/>
              </a:spcBef>
              <a:spcAft>
                <a:spcPts val="0"/>
              </a:spcAft>
              <a:buClr>
                <a:schemeClr val="dk1"/>
              </a:buClr>
              <a:buSzPts val="2000"/>
              <a:buFont typeface="Arial"/>
              <a:buChar char="•"/>
              <a:defRPr>
                <a:solidFill>
                  <a:schemeClr val="dk1"/>
                </a:solidFill>
              </a:defRPr>
            </a:lvl4pPr>
            <a:lvl5pPr marL="2286000" lvl="4" indent="-355600" algn="l">
              <a:lnSpc>
                <a:spcPct val="100000"/>
              </a:lnSpc>
              <a:spcBef>
                <a:spcPts val="400"/>
              </a:spcBef>
              <a:spcAft>
                <a:spcPts val="0"/>
              </a:spcAft>
              <a:buClr>
                <a:schemeClr val="dk1"/>
              </a:buClr>
              <a:buSzPts val="2000"/>
              <a:buFont typeface="Arial"/>
              <a:buChar char="•"/>
              <a:defRPr>
                <a:solidFill>
                  <a:schemeClr val="dk1"/>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71" name="Google Shape;71;p9" descr="Clean Coalition Logo_no tagline_updated_slideshowedit_zf2 yellow_final2.pdf"/>
          <p:cNvPicPr preferRelativeResize="0"/>
          <p:nvPr/>
        </p:nvPicPr>
        <p:blipFill rotWithShape="1">
          <a:blip r:embed="rId2">
            <a:alphaModFix/>
          </a:blip>
          <a:srcRect/>
          <a:stretch/>
        </p:blipFill>
        <p:spPr>
          <a:xfrm>
            <a:off x="7531217" y="46181"/>
            <a:ext cx="1612783" cy="676656"/>
          </a:xfrm>
          <a:prstGeom prst="rect">
            <a:avLst/>
          </a:prstGeom>
          <a:noFill/>
          <a:ln>
            <a:noFill/>
          </a:ln>
        </p:spPr>
      </p:pic>
    </p:spTree>
    <p:extLst>
      <p:ext uri="{BB962C8B-B14F-4D97-AF65-F5344CB8AC3E}">
        <p14:creationId xmlns:p14="http://schemas.microsoft.com/office/powerpoint/2010/main" val="256554362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1_Title Slide" type="title">
  <p:cSld name="1_Title Slide">
    <p:spTree>
      <p:nvGrpSpPr>
        <p:cNvPr id="1" name="Shape 12"/>
        <p:cNvGrpSpPr/>
        <p:nvPr/>
      </p:nvGrpSpPr>
      <p:grpSpPr>
        <a:xfrm>
          <a:off x="0" y="0"/>
          <a:ext cx="0" cy="0"/>
          <a:chOff x="0" y="0"/>
          <a:chExt cx="0" cy="0"/>
        </a:xfrm>
      </p:grpSpPr>
      <p:sp>
        <p:nvSpPr>
          <p:cNvPr id="13" name="Google Shape;13;p2"/>
          <p:cNvSpPr/>
          <p:nvPr/>
        </p:nvSpPr>
        <p:spPr>
          <a:xfrm>
            <a:off x="0" y="3124200"/>
            <a:ext cx="9144000" cy="3352800"/>
          </a:xfrm>
          <a:prstGeom prst="rect">
            <a:avLst/>
          </a:prstGeom>
          <a:solidFill>
            <a:srgbClr val="249CFF"/>
          </a:solidFill>
          <a:ln>
            <a:noFill/>
          </a:ln>
        </p:spPr>
        <p:txBody>
          <a:bodyPr spcFirstLastPara="1" wrap="square" lIns="91425" tIns="45700" rIns="91425" bIns="45700" anchor="ctr" anchorCtr="0">
            <a:noAutofit/>
          </a:bodyPr>
          <a:lstStyle/>
          <a:p>
            <a:pPr>
              <a:buClr>
                <a:srgbClr val="000000"/>
              </a:buClr>
              <a:buSzPts val="1800"/>
              <a:buFont typeface="Arial"/>
              <a:buNone/>
            </a:pPr>
            <a:endParaRPr kern="0">
              <a:solidFill>
                <a:srgbClr val="000000"/>
              </a:solidFill>
              <a:ea typeface="Arial"/>
              <a:cs typeface="Arial"/>
              <a:sym typeface="Arial"/>
            </a:endParaRPr>
          </a:p>
        </p:txBody>
      </p:sp>
      <p:sp>
        <p:nvSpPr>
          <p:cNvPr id="14" name="Google Shape;14;p2"/>
          <p:cNvSpPr/>
          <p:nvPr/>
        </p:nvSpPr>
        <p:spPr>
          <a:xfrm>
            <a:off x="0" y="6477000"/>
            <a:ext cx="9144000" cy="381000"/>
          </a:xfrm>
          <a:prstGeom prst="rect">
            <a:avLst/>
          </a:prstGeom>
          <a:solidFill>
            <a:srgbClr val="D8D8D8"/>
          </a:solidFill>
          <a:ln>
            <a:noFill/>
          </a:ln>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ea typeface="Arial"/>
              <a:cs typeface="Arial"/>
              <a:sym typeface="Arial"/>
            </a:endParaRPr>
          </a:p>
        </p:txBody>
      </p:sp>
      <p:sp>
        <p:nvSpPr>
          <p:cNvPr id="15" name="Google Shape;15;p2"/>
          <p:cNvSpPr txBox="1"/>
          <p:nvPr/>
        </p:nvSpPr>
        <p:spPr>
          <a:xfrm>
            <a:off x="0" y="6488113"/>
            <a:ext cx="5562600" cy="307777"/>
          </a:xfrm>
          <a:prstGeom prst="rect">
            <a:avLst/>
          </a:prstGeom>
          <a:noFill/>
          <a:ln>
            <a:noFill/>
          </a:ln>
        </p:spPr>
        <p:txBody>
          <a:bodyPr spcFirstLastPara="1" wrap="square" lIns="91425" tIns="45700" rIns="91425" bIns="45700" anchor="t" anchorCtr="0">
            <a:noAutofit/>
          </a:bodyPr>
          <a:lstStyle/>
          <a:p>
            <a:pPr>
              <a:buClr>
                <a:srgbClr val="000000"/>
              </a:buClr>
              <a:buSzPts val="1400"/>
              <a:buFont typeface="Arial"/>
              <a:buNone/>
            </a:pPr>
            <a:r>
              <a:rPr lang="en-US" sz="1400" kern="0">
                <a:solidFill>
                  <a:srgbClr val="606060"/>
                </a:solidFill>
                <a:ea typeface="Arial"/>
                <a:cs typeface="Arial"/>
                <a:sym typeface="Arial"/>
              </a:rPr>
              <a:t>Making Clean Local Energy Accessible Now</a:t>
            </a:r>
            <a:endParaRPr sz="1400" kern="0">
              <a:solidFill>
                <a:srgbClr val="000000"/>
              </a:solidFill>
              <a:ea typeface="Arial"/>
              <a:cs typeface="Arial"/>
              <a:sym typeface="Arial"/>
            </a:endParaRPr>
          </a:p>
        </p:txBody>
      </p:sp>
      <p:sp>
        <p:nvSpPr>
          <p:cNvPr id="16" name="Google Shape;16;p2"/>
          <p:cNvSpPr txBox="1">
            <a:spLocks noGrp="1"/>
          </p:cNvSpPr>
          <p:nvPr>
            <p:ph type="subTitle" idx="1"/>
          </p:nvPr>
        </p:nvSpPr>
        <p:spPr>
          <a:xfrm>
            <a:off x="990600" y="5300663"/>
            <a:ext cx="7161213" cy="841375"/>
          </a:xfrm>
          <a:prstGeom prst="rect">
            <a:avLst/>
          </a:prstGeom>
          <a:noFill/>
          <a:ln>
            <a:noFill/>
          </a:ln>
        </p:spPr>
        <p:txBody>
          <a:bodyPr spcFirstLastPara="1" wrap="square" lIns="91425" tIns="45700" rIns="91425" bIns="45700" anchor="t" anchorCtr="0">
            <a:noAutofit/>
          </a:bodyPr>
          <a:lstStyle>
            <a:lvl1pPr lvl="0" algn="ctr">
              <a:lnSpc>
                <a:spcPct val="100000"/>
              </a:lnSpc>
              <a:spcBef>
                <a:spcPts val="480"/>
              </a:spcBef>
              <a:spcAft>
                <a:spcPts val="0"/>
              </a:spcAft>
              <a:buSzPts val="2400"/>
              <a:buFont typeface="Arial"/>
              <a:buNone/>
              <a:defRPr sz="2400">
                <a:solidFill>
                  <a:schemeClr val="dk1"/>
                </a:solidFill>
              </a:defRPr>
            </a:lvl1pPr>
            <a:lvl2pPr lvl="1" algn="l">
              <a:lnSpc>
                <a:spcPct val="100000"/>
              </a:lnSpc>
              <a:spcBef>
                <a:spcPts val="360"/>
              </a:spcBef>
              <a:spcAft>
                <a:spcPts val="0"/>
              </a:spcAft>
              <a:buSzPts val="1800"/>
              <a:buChar char="•"/>
              <a:defRPr/>
            </a:lvl2pPr>
            <a:lvl3pPr lvl="2" algn="l">
              <a:lnSpc>
                <a:spcPct val="100000"/>
              </a:lnSpc>
              <a:spcBef>
                <a:spcPts val="360"/>
              </a:spcBef>
              <a:spcAft>
                <a:spcPts val="0"/>
              </a:spcAft>
              <a:buSzPts val="1800"/>
              <a:buChar char="•"/>
              <a:defRPr/>
            </a:lvl3pPr>
            <a:lvl4pPr lvl="3" algn="l">
              <a:lnSpc>
                <a:spcPct val="100000"/>
              </a:lnSpc>
              <a:spcBef>
                <a:spcPts val="360"/>
              </a:spcBef>
              <a:spcAft>
                <a:spcPts val="0"/>
              </a:spcAft>
              <a:buClr>
                <a:srgbClr val="595959"/>
              </a:buClr>
              <a:buSzPts val="1800"/>
              <a:buChar char="•"/>
              <a:defRPr/>
            </a:lvl4pPr>
            <a:lvl5pPr lvl="4" algn="l">
              <a:lnSpc>
                <a:spcPct val="100000"/>
              </a:lnSpc>
              <a:spcBef>
                <a:spcPts val="360"/>
              </a:spcBef>
              <a:spcAft>
                <a:spcPts val="0"/>
              </a:spcAft>
              <a:buClr>
                <a:srgbClr val="595959"/>
              </a:buClr>
              <a:buSzPts val="1800"/>
              <a:buChar char="•"/>
              <a:defRPr/>
            </a:lvl5pPr>
            <a:lvl6pPr lvl="5" algn="l">
              <a:lnSpc>
                <a:spcPct val="100000"/>
              </a:lnSpc>
              <a:spcBef>
                <a:spcPts val="360"/>
              </a:spcBef>
              <a:spcAft>
                <a:spcPts val="0"/>
              </a:spcAft>
              <a:buClr>
                <a:schemeClr val="dk1"/>
              </a:buClr>
              <a:buSzPts val="1800"/>
              <a:buChar char="•"/>
              <a:defRPr/>
            </a:lvl6pPr>
            <a:lvl7pPr lvl="6" algn="l">
              <a:lnSpc>
                <a:spcPct val="100000"/>
              </a:lnSpc>
              <a:spcBef>
                <a:spcPts val="360"/>
              </a:spcBef>
              <a:spcAft>
                <a:spcPts val="0"/>
              </a:spcAft>
              <a:buClr>
                <a:schemeClr val="dk1"/>
              </a:buClr>
              <a:buSzPts val="1800"/>
              <a:buChar char="•"/>
              <a:defRPr/>
            </a:lvl7pPr>
            <a:lvl8pPr lvl="7" algn="l">
              <a:lnSpc>
                <a:spcPct val="100000"/>
              </a:lnSpc>
              <a:spcBef>
                <a:spcPts val="360"/>
              </a:spcBef>
              <a:spcAft>
                <a:spcPts val="0"/>
              </a:spcAft>
              <a:buClr>
                <a:schemeClr val="dk1"/>
              </a:buClr>
              <a:buSzPts val="1800"/>
              <a:buChar char="•"/>
              <a:defRPr/>
            </a:lvl8pPr>
            <a:lvl9pPr lvl="8" algn="l">
              <a:lnSpc>
                <a:spcPct val="100000"/>
              </a:lnSpc>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56695079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19_Title, Text and Chart">
  <p:cSld name="19_Title, Text and Chart">
    <p:spTree>
      <p:nvGrpSpPr>
        <p:cNvPr id="1" name="Shape 17"/>
        <p:cNvGrpSpPr/>
        <p:nvPr/>
      </p:nvGrpSpPr>
      <p:grpSpPr>
        <a:xfrm>
          <a:off x="0" y="0"/>
          <a:ext cx="0" cy="0"/>
          <a:chOff x="0" y="0"/>
          <a:chExt cx="0" cy="0"/>
        </a:xfrm>
      </p:grpSpPr>
      <p:sp>
        <p:nvSpPr>
          <p:cNvPr id="18" name="Google Shape;18;p3"/>
          <p:cNvSpPr/>
          <p:nvPr/>
        </p:nvSpPr>
        <p:spPr>
          <a:xfrm>
            <a:off x="0" y="6477000"/>
            <a:ext cx="9144000" cy="381000"/>
          </a:xfrm>
          <a:prstGeom prst="rect">
            <a:avLst/>
          </a:prstGeom>
          <a:solidFill>
            <a:srgbClr val="D8D8D8"/>
          </a:solidFill>
          <a:ln>
            <a:noFill/>
          </a:ln>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ea typeface="Arial"/>
              <a:cs typeface="Arial"/>
              <a:sym typeface="Arial"/>
            </a:endParaRPr>
          </a:p>
        </p:txBody>
      </p:sp>
      <p:sp>
        <p:nvSpPr>
          <p:cNvPr id="19" name="Google Shape;19;p3"/>
          <p:cNvSpPr/>
          <p:nvPr/>
        </p:nvSpPr>
        <p:spPr>
          <a:xfrm>
            <a:off x="0" y="0"/>
            <a:ext cx="7391400" cy="762000"/>
          </a:xfrm>
          <a:prstGeom prst="rect">
            <a:avLst/>
          </a:prstGeom>
          <a:solidFill>
            <a:srgbClr val="249CFF"/>
          </a:solidFill>
          <a:ln>
            <a:noFill/>
          </a:ln>
        </p:spPr>
        <p:txBody>
          <a:bodyPr spcFirstLastPara="1" wrap="square" lIns="91425" tIns="45700" rIns="91425" bIns="45700" anchor="ctr" anchorCtr="0">
            <a:noAutofit/>
          </a:bodyPr>
          <a:lstStyle/>
          <a:p>
            <a:pPr algn="ctr">
              <a:buClr>
                <a:srgbClr val="000000"/>
              </a:buClr>
              <a:buSzPts val="1800"/>
              <a:buFont typeface="Arial"/>
              <a:buNone/>
            </a:pPr>
            <a:r>
              <a:rPr lang="en-US" kern="0">
                <a:solidFill>
                  <a:srgbClr val="FFFFFF"/>
                </a:solidFill>
                <a:ea typeface="Arial"/>
                <a:cs typeface="Arial"/>
                <a:sym typeface="Arial"/>
              </a:rPr>
              <a:t> </a:t>
            </a:r>
            <a:endParaRPr sz="1400" kern="0">
              <a:solidFill>
                <a:srgbClr val="000000"/>
              </a:solidFill>
              <a:ea typeface="Arial"/>
              <a:cs typeface="Arial"/>
              <a:sym typeface="Arial"/>
            </a:endParaRPr>
          </a:p>
        </p:txBody>
      </p:sp>
      <p:sp>
        <p:nvSpPr>
          <p:cNvPr id="20" name="Google Shape;20;p3"/>
          <p:cNvSpPr txBox="1"/>
          <p:nvPr/>
        </p:nvSpPr>
        <p:spPr>
          <a:xfrm>
            <a:off x="8534400" y="6492875"/>
            <a:ext cx="457200" cy="365125"/>
          </a:xfrm>
          <a:prstGeom prst="rect">
            <a:avLst/>
          </a:prstGeom>
          <a:noFill/>
          <a:ln>
            <a:noFill/>
          </a:ln>
        </p:spPr>
        <p:txBody>
          <a:bodyPr spcFirstLastPara="1" wrap="square" lIns="91425" tIns="45700" rIns="91425" bIns="45700" anchor="t" anchorCtr="0">
            <a:noAutofit/>
          </a:bodyPr>
          <a:lstStyle/>
          <a:p>
            <a:pPr algn="r">
              <a:buClr>
                <a:srgbClr val="000000"/>
              </a:buClr>
              <a:buSzPts val="1400"/>
              <a:buFont typeface="Arial"/>
              <a:buNone/>
            </a:pPr>
            <a:fld id="{00000000-1234-1234-1234-123412341234}" type="slidenum">
              <a:rPr lang="en-US" sz="1400" kern="0">
                <a:solidFill>
                  <a:srgbClr val="606060"/>
                </a:solidFill>
                <a:ea typeface="Arial"/>
                <a:cs typeface="Arial"/>
                <a:sym typeface="Arial"/>
              </a:rPr>
              <a:pPr algn="r">
                <a:buClr>
                  <a:srgbClr val="000000"/>
                </a:buClr>
                <a:buSzPts val="1400"/>
                <a:buFont typeface="Arial"/>
                <a:buNone/>
              </a:pPr>
              <a:t>‹#›</a:t>
            </a:fld>
            <a:endParaRPr sz="1400" kern="0">
              <a:solidFill>
                <a:srgbClr val="606060"/>
              </a:solidFill>
              <a:ea typeface="Arial"/>
              <a:cs typeface="Arial"/>
              <a:sym typeface="Arial"/>
            </a:endParaRPr>
          </a:p>
        </p:txBody>
      </p:sp>
      <p:sp>
        <p:nvSpPr>
          <p:cNvPr id="21" name="Google Shape;21;p3"/>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24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3"/>
          <p:cNvSpPr txBox="1">
            <a:spLocks noGrp="1"/>
          </p:cNvSpPr>
          <p:nvPr>
            <p:ph type="body" idx="1"/>
          </p:nvPr>
        </p:nvSpPr>
        <p:spPr>
          <a:xfrm>
            <a:off x="457200" y="1295400"/>
            <a:ext cx="8229600" cy="4525963"/>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Clr>
                <a:schemeClr val="dk1"/>
              </a:buClr>
              <a:buSzPts val="3200"/>
              <a:buFont typeface="Arial"/>
              <a:buChar char="•"/>
              <a:defRPr>
                <a:solidFill>
                  <a:schemeClr val="dk1"/>
                </a:solidFill>
                <a:latin typeface="Arial"/>
                <a:ea typeface="Arial"/>
                <a:cs typeface="Arial"/>
                <a:sym typeface="Arial"/>
              </a:defRPr>
            </a:lvl1pPr>
            <a:lvl2pPr marL="914400" lvl="1" indent="-406400" algn="l">
              <a:lnSpc>
                <a:spcPct val="100000"/>
              </a:lnSpc>
              <a:spcBef>
                <a:spcPts val="560"/>
              </a:spcBef>
              <a:spcAft>
                <a:spcPts val="0"/>
              </a:spcAft>
              <a:buClr>
                <a:schemeClr val="dk1"/>
              </a:buClr>
              <a:buSzPts val="2800"/>
              <a:buFont typeface="Arial"/>
              <a:buChar char="•"/>
              <a:defRPr>
                <a:solidFill>
                  <a:schemeClr val="dk1"/>
                </a:solidFill>
                <a:latin typeface="Arial"/>
                <a:ea typeface="Arial"/>
                <a:cs typeface="Arial"/>
                <a:sym typeface="Arial"/>
              </a:defRPr>
            </a:lvl2pPr>
            <a:lvl3pPr marL="1371600" lvl="2" indent="-381000" algn="l">
              <a:lnSpc>
                <a:spcPct val="100000"/>
              </a:lnSpc>
              <a:spcBef>
                <a:spcPts val="480"/>
              </a:spcBef>
              <a:spcAft>
                <a:spcPts val="0"/>
              </a:spcAft>
              <a:buClr>
                <a:schemeClr val="dk1"/>
              </a:buClr>
              <a:buSzPts val="2400"/>
              <a:buFont typeface="Arial"/>
              <a:buChar char="•"/>
              <a:defRPr>
                <a:solidFill>
                  <a:schemeClr val="dk1"/>
                </a:solidFill>
                <a:latin typeface="Arial"/>
                <a:ea typeface="Arial"/>
                <a:cs typeface="Arial"/>
                <a:sym typeface="Arial"/>
              </a:defRPr>
            </a:lvl3pPr>
            <a:lvl4pPr marL="1828800" lvl="3" indent="-355600" algn="l">
              <a:lnSpc>
                <a:spcPct val="100000"/>
              </a:lnSpc>
              <a:spcBef>
                <a:spcPts val="400"/>
              </a:spcBef>
              <a:spcAft>
                <a:spcPts val="0"/>
              </a:spcAft>
              <a:buClr>
                <a:schemeClr val="dk1"/>
              </a:buClr>
              <a:buSzPts val="2000"/>
              <a:buFont typeface="Arial"/>
              <a:buChar char="•"/>
              <a:defRPr>
                <a:solidFill>
                  <a:schemeClr val="dk1"/>
                </a:solidFill>
                <a:latin typeface="Arial"/>
                <a:ea typeface="Arial"/>
                <a:cs typeface="Arial"/>
                <a:sym typeface="Arial"/>
              </a:defRPr>
            </a:lvl4pPr>
            <a:lvl5pPr marL="2286000" lvl="4" indent="-355600" algn="l">
              <a:lnSpc>
                <a:spcPct val="100000"/>
              </a:lnSpc>
              <a:spcBef>
                <a:spcPts val="400"/>
              </a:spcBef>
              <a:spcAft>
                <a:spcPts val="0"/>
              </a:spcAft>
              <a:buClr>
                <a:schemeClr val="dk1"/>
              </a:buClr>
              <a:buSzPts val="2000"/>
              <a:buFont typeface="Arial"/>
              <a:buChar char="•"/>
              <a:defRPr>
                <a:solidFill>
                  <a:schemeClr val="dk1"/>
                </a:solidFill>
                <a:latin typeface="Arial"/>
                <a:ea typeface="Arial"/>
                <a:cs typeface="Arial"/>
                <a:sym typeface="Aria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3" name="Google Shape;23;p3"/>
          <p:cNvSpPr txBox="1"/>
          <p:nvPr/>
        </p:nvSpPr>
        <p:spPr>
          <a:xfrm>
            <a:off x="0" y="6488113"/>
            <a:ext cx="8331200" cy="307777"/>
          </a:xfrm>
          <a:prstGeom prst="rect">
            <a:avLst/>
          </a:prstGeom>
          <a:noFill/>
          <a:ln>
            <a:noFill/>
          </a:ln>
        </p:spPr>
        <p:txBody>
          <a:bodyPr spcFirstLastPara="1" wrap="square" lIns="91425" tIns="45700" rIns="91425" bIns="45700" anchor="t" anchorCtr="0">
            <a:noAutofit/>
          </a:bodyPr>
          <a:lstStyle/>
          <a:p>
            <a:pPr>
              <a:buClr>
                <a:srgbClr val="000000"/>
              </a:buClr>
              <a:buSzPts val="1400"/>
              <a:buFont typeface="Arial"/>
              <a:buNone/>
            </a:pPr>
            <a:r>
              <a:rPr lang="en-US" sz="1400" kern="0">
                <a:solidFill>
                  <a:srgbClr val="606060"/>
                </a:solidFill>
                <a:ea typeface="Arial"/>
                <a:cs typeface="Arial"/>
                <a:sym typeface="Arial"/>
              </a:rPr>
              <a:t>Making Clean Local Energy Accessible Now						</a:t>
            </a:r>
            <a:endParaRPr sz="1400" kern="0">
              <a:solidFill>
                <a:srgbClr val="000000"/>
              </a:solidFill>
              <a:ea typeface="Arial"/>
              <a:cs typeface="Arial"/>
              <a:sym typeface="Arial"/>
            </a:endParaRPr>
          </a:p>
        </p:txBody>
      </p:sp>
      <p:pic>
        <p:nvPicPr>
          <p:cNvPr id="24" name="Google Shape;24;p3" descr="Clean Coalition Logo_no tagline_updated_slideshowedit_zf2 yellow_final2.pdf"/>
          <p:cNvPicPr preferRelativeResize="0"/>
          <p:nvPr/>
        </p:nvPicPr>
        <p:blipFill rotWithShape="1">
          <a:blip r:embed="rId2">
            <a:alphaModFix/>
          </a:blip>
          <a:srcRect/>
          <a:stretch/>
        </p:blipFill>
        <p:spPr>
          <a:xfrm>
            <a:off x="7531219" y="46181"/>
            <a:ext cx="1612783" cy="676656"/>
          </a:xfrm>
          <a:prstGeom prst="rect">
            <a:avLst/>
          </a:prstGeom>
          <a:noFill/>
          <a:ln>
            <a:noFill/>
          </a:ln>
        </p:spPr>
      </p:pic>
    </p:spTree>
    <p:extLst>
      <p:ext uri="{BB962C8B-B14F-4D97-AF65-F5344CB8AC3E}">
        <p14:creationId xmlns:p14="http://schemas.microsoft.com/office/powerpoint/2010/main" val="398263315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3_Title, Text and Chart">
  <p:cSld name="3_Title, Text and Chart">
    <p:spTree>
      <p:nvGrpSpPr>
        <p:cNvPr id="1" name="Shape 25"/>
        <p:cNvGrpSpPr/>
        <p:nvPr/>
      </p:nvGrpSpPr>
      <p:grpSpPr>
        <a:xfrm>
          <a:off x="0" y="0"/>
          <a:ext cx="0" cy="0"/>
          <a:chOff x="0" y="0"/>
          <a:chExt cx="0" cy="0"/>
        </a:xfrm>
      </p:grpSpPr>
      <p:sp>
        <p:nvSpPr>
          <p:cNvPr id="26" name="Google Shape;26;p4"/>
          <p:cNvSpPr/>
          <p:nvPr/>
        </p:nvSpPr>
        <p:spPr>
          <a:xfrm>
            <a:off x="0" y="6477000"/>
            <a:ext cx="9144000" cy="381000"/>
          </a:xfrm>
          <a:prstGeom prst="rect">
            <a:avLst/>
          </a:prstGeom>
          <a:solidFill>
            <a:srgbClr val="D8D8D8"/>
          </a:solidFill>
          <a:ln>
            <a:noFill/>
          </a:ln>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ea typeface="Arial"/>
              <a:cs typeface="Arial"/>
              <a:sym typeface="Arial"/>
            </a:endParaRPr>
          </a:p>
        </p:txBody>
      </p:sp>
      <p:sp>
        <p:nvSpPr>
          <p:cNvPr id="27" name="Google Shape;27;p4"/>
          <p:cNvSpPr txBox="1"/>
          <p:nvPr/>
        </p:nvSpPr>
        <p:spPr>
          <a:xfrm>
            <a:off x="0" y="6488113"/>
            <a:ext cx="4724400" cy="307777"/>
          </a:xfrm>
          <a:prstGeom prst="rect">
            <a:avLst/>
          </a:prstGeom>
          <a:noFill/>
          <a:ln>
            <a:noFill/>
          </a:ln>
        </p:spPr>
        <p:txBody>
          <a:bodyPr spcFirstLastPara="1" wrap="square" lIns="91425" tIns="45700" rIns="91425" bIns="45700" anchor="t" anchorCtr="0">
            <a:noAutofit/>
          </a:bodyPr>
          <a:lstStyle/>
          <a:p>
            <a:pPr>
              <a:buClr>
                <a:srgbClr val="000000"/>
              </a:buClr>
              <a:buSzPts val="1400"/>
              <a:buFont typeface="Arial"/>
              <a:buNone/>
            </a:pPr>
            <a:r>
              <a:rPr lang="en-US" sz="1400" kern="0">
                <a:solidFill>
                  <a:srgbClr val="606060"/>
                </a:solidFill>
                <a:ea typeface="Arial"/>
                <a:cs typeface="Arial"/>
                <a:sym typeface="Arial"/>
              </a:rPr>
              <a:t>Making Clean Local Energy Accessible Now</a:t>
            </a:r>
            <a:endParaRPr sz="1600" kern="0">
              <a:solidFill>
                <a:srgbClr val="606060"/>
              </a:solidFill>
              <a:ea typeface="Arial"/>
              <a:cs typeface="Arial"/>
              <a:sym typeface="Arial"/>
            </a:endParaRPr>
          </a:p>
        </p:txBody>
      </p:sp>
      <p:sp>
        <p:nvSpPr>
          <p:cNvPr id="28" name="Google Shape;28;p4"/>
          <p:cNvSpPr/>
          <p:nvPr/>
        </p:nvSpPr>
        <p:spPr>
          <a:xfrm>
            <a:off x="0" y="0"/>
            <a:ext cx="7391400" cy="762000"/>
          </a:xfrm>
          <a:prstGeom prst="rect">
            <a:avLst/>
          </a:prstGeom>
          <a:solidFill>
            <a:srgbClr val="249CFF"/>
          </a:solidFill>
          <a:ln>
            <a:noFill/>
          </a:ln>
        </p:spPr>
        <p:txBody>
          <a:bodyPr spcFirstLastPara="1" wrap="square" lIns="91425" tIns="45700" rIns="91425" bIns="45700" anchor="ctr" anchorCtr="0">
            <a:noAutofit/>
          </a:bodyPr>
          <a:lstStyle/>
          <a:p>
            <a:pPr algn="ctr">
              <a:buClr>
                <a:srgbClr val="000000"/>
              </a:buClr>
              <a:buSzPts val="1800"/>
              <a:buFont typeface="Arial"/>
              <a:buNone/>
            </a:pPr>
            <a:r>
              <a:rPr lang="en-US" kern="0">
                <a:solidFill>
                  <a:srgbClr val="FFFFFF"/>
                </a:solidFill>
                <a:ea typeface="Arial"/>
                <a:cs typeface="Arial"/>
                <a:sym typeface="Arial"/>
              </a:rPr>
              <a:t> </a:t>
            </a:r>
            <a:endParaRPr sz="1400" kern="0">
              <a:solidFill>
                <a:srgbClr val="000000"/>
              </a:solidFill>
              <a:ea typeface="Arial"/>
              <a:cs typeface="Arial"/>
              <a:sym typeface="Arial"/>
            </a:endParaRPr>
          </a:p>
        </p:txBody>
      </p:sp>
      <p:sp>
        <p:nvSpPr>
          <p:cNvPr id="29" name="Google Shape;29;p4"/>
          <p:cNvSpPr txBox="1"/>
          <p:nvPr/>
        </p:nvSpPr>
        <p:spPr>
          <a:xfrm>
            <a:off x="8534400" y="6492875"/>
            <a:ext cx="457200" cy="365125"/>
          </a:xfrm>
          <a:prstGeom prst="rect">
            <a:avLst/>
          </a:prstGeom>
          <a:noFill/>
          <a:ln>
            <a:noFill/>
          </a:ln>
        </p:spPr>
        <p:txBody>
          <a:bodyPr spcFirstLastPara="1" wrap="square" lIns="91425" tIns="45700" rIns="91425" bIns="45700" anchor="t" anchorCtr="0">
            <a:noAutofit/>
          </a:bodyPr>
          <a:lstStyle/>
          <a:p>
            <a:pPr algn="r">
              <a:buClr>
                <a:srgbClr val="000000"/>
              </a:buClr>
              <a:buSzPts val="1400"/>
              <a:buFont typeface="Arial"/>
              <a:buNone/>
            </a:pPr>
            <a:fld id="{00000000-1234-1234-1234-123412341234}" type="slidenum">
              <a:rPr lang="en-US" sz="1400" kern="0">
                <a:solidFill>
                  <a:srgbClr val="606060"/>
                </a:solidFill>
                <a:ea typeface="Arial"/>
                <a:cs typeface="Arial"/>
                <a:sym typeface="Arial"/>
              </a:rPr>
              <a:pPr algn="r">
                <a:buClr>
                  <a:srgbClr val="000000"/>
                </a:buClr>
                <a:buSzPts val="1400"/>
                <a:buFont typeface="Arial"/>
                <a:buNone/>
              </a:pPr>
              <a:t>‹#›</a:t>
            </a:fld>
            <a:endParaRPr sz="1400" kern="0">
              <a:solidFill>
                <a:srgbClr val="606060"/>
              </a:solidFill>
              <a:ea typeface="Arial"/>
              <a:cs typeface="Arial"/>
              <a:sym typeface="Arial"/>
            </a:endParaRPr>
          </a:p>
        </p:txBody>
      </p:sp>
      <p:sp>
        <p:nvSpPr>
          <p:cNvPr id="30" name="Google Shape;30;p4"/>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24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4"/>
          <p:cNvSpPr txBox="1">
            <a:spLocks noGrp="1"/>
          </p:cNvSpPr>
          <p:nvPr>
            <p:ph type="body" idx="1"/>
          </p:nvPr>
        </p:nvSpPr>
        <p:spPr>
          <a:xfrm>
            <a:off x="457200" y="1295400"/>
            <a:ext cx="8229600" cy="4525963"/>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Clr>
                <a:schemeClr val="dk1"/>
              </a:buClr>
              <a:buSzPts val="3200"/>
              <a:buFont typeface="Arial"/>
              <a:buChar char="•"/>
              <a:defRPr>
                <a:solidFill>
                  <a:schemeClr val="dk1"/>
                </a:solidFill>
              </a:defRPr>
            </a:lvl1pPr>
            <a:lvl2pPr marL="914400" lvl="1" indent="-406400" algn="l">
              <a:lnSpc>
                <a:spcPct val="100000"/>
              </a:lnSpc>
              <a:spcBef>
                <a:spcPts val="560"/>
              </a:spcBef>
              <a:spcAft>
                <a:spcPts val="0"/>
              </a:spcAft>
              <a:buClr>
                <a:schemeClr val="dk1"/>
              </a:buClr>
              <a:buSzPts val="2800"/>
              <a:buFont typeface="Arial"/>
              <a:buChar char="•"/>
              <a:defRPr>
                <a:solidFill>
                  <a:schemeClr val="dk1"/>
                </a:solidFill>
              </a:defRPr>
            </a:lvl2pPr>
            <a:lvl3pPr marL="1371600" lvl="2" indent="-381000" algn="l">
              <a:lnSpc>
                <a:spcPct val="100000"/>
              </a:lnSpc>
              <a:spcBef>
                <a:spcPts val="480"/>
              </a:spcBef>
              <a:spcAft>
                <a:spcPts val="0"/>
              </a:spcAft>
              <a:buClr>
                <a:schemeClr val="dk1"/>
              </a:buClr>
              <a:buSzPts val="2400"/>
              <a:buFont typeface="Arial"/>
              <a:buChar char="•"/>
              <a:defRPr>
                <a:solidFill>
                  <a:schemeClr val="dk1"/>
                </a:solidFill>
              </a:defRPr>
            </a:lvl3pPr>
            <a:lvl4pPr marL="1828800" lvl="3" indent="-355600" algn="l">
              <a:lnSpc>
                <a:spcPct val="100000"/>
              </a:lnSpc>
              <a:spcBef>
                <a:spcPts val="400"/>
              </a:spcBef>
              <a:spcAft>
                <a:spcPts val="0"/>
              </a:spcAft>
              <a:buClr>
                <a:schemeClr val="dk1"/>
              </a:buClr>
              <a:buSzPts val="2000"/>
              <a:buFont typeface="Arial"/>
              <a:buChar char="•"/>
              <a:defRPr>
                <a:solidFill>
                  <a:schemeClr val="dk1"/>
                </a:solidFill>
              </a:defRPr>
            </a:lvl4pPr>
            <a:lvl5pPr marL="2286000" lvl="4" indent="-355600" algn="l">
              <a:lnSpc>
                <a:spcPct val="100000"/>
              </a:lnSpc>
              <a:spcBef>
                <a:spcPts val="400"/>
              </a:spcBef>
              <a:spcAft>
                <a:spcPts val="0"/>
              </a:spcAft>
              <a:buClr>
                <a:schemeClr val="dk1"/>
              </a:buClr>
              <a:buSzPts val="2000"/>
              <a:buFont typeface="Arial"/>
              <a:buChar char="•"/>
              <a:defRPr>
                <a:solidFill>
                  <a:schemeClr val="dk1"/>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32" name="Google Shape;32;p4" descr="Clean Coalition Logo_no tagline_updated_slideshowedit_zf2 yellow_final2.pdf"/>
          <p:cNvPicPr preferRelativeResize="0"/>
          <p:nvPr/>
        </p:nvPicPr>
        <p:blipFill rotWithShape="1">
          <a:blip r:embed="rId2">
            <a:alphaModFix/>
          </a:blip>
          <a:srcRect/>
          <a:stretch/>
        </p:blipFill>
        <p:spPr>
          <a:xfrm>
            <a:off x="7531217" y="46181"/>
            <a:ext cx="1612783" cy="676656"/>
          </a:xfrm>
          <a:prstGeom prst="rect">
            <a:avLst/>
          </a:prstGeom>
          <a:noFill/>
          <a:ln>
            <a:noFill/>
          </a:ln>
        </p:spPr>
      </p:pic>
    </p:spTree>
    <p:extLst>
      <p:ext uri="{BB962C8B-B14F-4D97-AF65-F5344CB8AC3E}">
        <p14:creationId xmlns:p14="http://schemas.microsoft.com/office/powerpoint/2010/main" val="243878219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22_Title, Text and Chart">
  <p:cSld name="22_Title, Text and Chart">
    <p:spTree>
      <p:nvGrpSpPr>
        <p:cNvPr id="1" name="Shape 33"/>
        <p:cNvGrpSpPr/>
        <p:nvPr/>
      </p:nvGrpSpPr>
      <p:grpSpPr>
        <a:xfrm>
          <a:off x="0" y="0"/>
          <a:ext cx="0" cy="0"/>
          <a:chOff x="0" y="0"/>
          <a:chExt cx="0" cy="0"/>
        </a:xfrm>
      </p:grpSpPr>
      <p:sp>
        <p:nvSpPr>
          <p:cNvPr id="34" name="Google Shape;34;p5"/>
          <p:cNvSpPr/>
          <p:nvPr/>
        </p:nvSpPr>
        <p:spPr>
          <a:xfrm>
            <a:off x="0" y="6477000"/>
            <a:ext cx="9144000" cy="381000"/>
          </a:xfrm>
          <a:prstGeom prst="rect">
            <a:avLst/>
          </a:prstGeom>
          <a:solidFill>
            <a:srgbClr val="D8D8D8"/>
          </a:solidFill>
          <a:ln>
            <a:noFill/>
          </a:ln>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ea typeface="Arial"/>
              <a:cs typeface="Arial"/>
              <a:sym typeface="Arial"/>
            </a:endParaRPr>
          </a:p>
        </p:txBody>
      </p:sp>
      <p:sp>
        <p:nvSpPr>
          <p:cNvPr id="35" name="Google Shape;35;p5"/>
          <p:cNvSpPr txBox="1"/>
          <p:nvPr/>
        </p:nvSpPr>
        <p:spPr>
          <a:xfrm>
            <a:off x="0" y="6488113"/>
            <a:ext cx="8229600" cy="307777"/>
          </a:xfrm>
          <a:prstGeom prst="rect">
            <a:avLst/>
          </a:prstGeom>
          <a:noFill/>
          <a:ln>
            <a:noFill/>
          </a:ln>
        </p:spPr>
        <p:txBody>
          <a:bodyPr spcFirstLastPara="1" wrap="square" lIns="91425" tIns="45700" rIns="91425" bIns="45700" anchor="t" anchorCtr="0">
            <a:noAutofit/>
          </a:bodyPr>
          <a:lstStyle/>
          <a:p>
            <a:pPr>
              <a:buClr>
                <a:srgbClr val="000000"/>
              </a:buClr>
              <a:buSzPts val="1400"/>
              <a:buFont typeface="Arial"/>
              <a:buNone/>
            </a:pPr>
            <a:r>
              <a:rPr lang="en-US" sz="1400" kern="0">
                <a:solidFill>
                  <a:srgbClr val="606060"/>
                </a:solidFill>
                <a:ea typeface="Arial"/>
                <a:cs typeface="Arial"/>
                <a:sym typeface="Arial"/>
              </a:rPr>
              <a:t>Making Clean Local Energy Accessible Now						</a:t>
            </a:r>
            <a:endParaRPr sz="1600" kern="0">
              <a:solidFill>
                <a:srgbClr val="606060"/>
              </a:solidFill>
              <a:ea typeface="Arial"/>
              <a:cs typeface="Arial"/>
              <a:sym typeface="Arial"/>
            </a:endParaRPr>
          </a:p>
        </p:txBody>
      </p:sp>
      <p:sp>
        <p:nvSpPr>
          <p:cNvPr id="36" name="Google Shape;36;p5"/>
          <p:cNvSpPr/>
          <p:nvPr/>
        </p:nvSpPr>
        <p:spPr>
          <a:xfrm>
            <a:off x="0" y="0"/>
            <a:ext cx="7391400" cy="762000"/>
          </a:xfrm>
          <a:prstGeom prst="rect">
            <a:avLst/>
          </a:prstGeom>
          <a:solidFill>
            <a:srgbClr val="249CFF"/>
          </a:solidFill>
          <a:ln>
            <a:noFill/>
          </a:ln>
        </p:spPr>
        <p:txBody>
          <a:bodyPr spcFirstLastPara="1" wrap="square" lIns="91425" tIns="45700" rIns="91425" bIns="45700" anchor="ctr" anchorCtr="0">
            <a:noAutofit/>
          </a:bodyPr>
          <a:lstStyle/>
          <a:p>
            <a:pPr algn="ctr">
              <a:buClr>
                <a:srgbClr val="000000"/>
              </a:buClr>
              <a:buSzPts val="1800"/>
              <a:buFont typeface="Arial"/>
              <a:buNone/>
            </a:pPr>
            <a:r>
              <a:rPr lang="en-US" kern="0">
                <a:solidFill>
                  <a:srgbClr val="FFFFFF"/>
                </a:solidFill>
                <a:ea typeface="Arial"/>
                <a:cs typeface="Arial"/>
                <a:sym typeface="Arial"/>
              </a:rPr>
              <a:t> </a:t>
            </a:r>
            <a:endParaRPr sz="1400" kern="0">
              <a:solidFill>
                <a:srgbClr val="000000"/>
              </a:solidFill>
              <a:ea typeface="Arial"/>
              <a:cs typeface="Arial"/>
              <a:sym typeface="Arial"/>
            </a:endParaRPr>
          </a:p>
        </p:txBody>
      </p:sp>
      <p:sp>
        <p:nvSpPr>
          <p:cNvPr id="37" name="Google Shape;37;p5"/>
          <p:cNvSpPr txBox="1"/>
          <p:nvPr/>
        </p:nvSpPr>
        <p:spPr>
          <a:xfrm>
            <a:off x="8534400" y="6492875"/>
            <a:ext cx="457200" cy="365125"/>
          </a:xfrm>
          <a:prstGeom prst="rect">
            <a:avLst/>
          </a:prstGeom>
          <a:noFill/>
          <a:ln>
            <a:noFill/>
          </a:ln>
        </p:spPr>
        <p:txBody>
          <a:bodyPr spcFirstLastPara="1" wrap="square" lIns="91425" tIns="45700" rIns="91425" bIns="45700" anchor="t" anchorCtr="0">
            <a:noAutofit/>
          </a:bodyPr>
          <a:lstStyle/>
          <a:p>
            <a:pPr algn="r">
              <a:buClr>
                <a:srgbClr val="000000"/>
              </a:buClr>
              <a:buSzPts val="1400"/>
              <a:buFont typeface="Arial"/>
              <a:buNone/>
            </a:pPr>
            <a:fld id="{00000000-1234-1234-1234-123412341234}" type="slidenum">
              <a:rPr lang="en-US" sz="1400" kern="0">
                <a:solidFill>
                  <a:srgbClr val="606060"/>
                </a:solidFill>
                <a:ea typeface="Arial"/>
                <a:cs typeface="Arial"/>
                <a:sym typeface="Arial"/>
              </a:rPr>
              <a:pPr algn="r">
                <a:buClr>
                  <a:srgbClr val="000000"/>
                </a:buClr>
                <a:buSzPts val="1400"/>
                <a:buFont typeface="Arial"/>
                <a:buNone/>
              </a:pPr>
              <a:t>‹#›</a:t>
            </a:fld>
            <a:endParaRPr sz="1200" kern="0">
              <a:solidFill>
                <a:srgbClr val="606060"/>
              </a:solidFill>
              <a:ea typeface="Arial"/>
              <a:cs typeface="Arial"/>
              <a:sym typeface="Arial"/>
            </a:endParaRPr>
          </a:p>
        </p:txBody>
      </p:sp>
      <p:sp>
        <p:nvSpPr>
          <p:cNvPr id="38" name="Google Shape;38;p5"/>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24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5"/>
          <p:cNvSpPr txBox="1">
            <a:spLocks noGrp="1"/>
          </p:cNvSpPr>
          <p:nvPr>
            <p:ph type="body" idx="1"/>
          </p:nvPr>
        </p:nvSpPr>
        <p:spPr>
          <a:xfrm>
            <a:off x="457200" y="1295400"/>
            <a:ext cx="8229600" cy="4525963"/>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Clr>
                <a:schemeClr val="dk1"/>
              </a:buClr>
              <a:buSzPts val="3200"/>
              <a:buFont typeface="Arial"/>
              <a:buChar char="•"/>
              <a:defRPr>
                <a:solidFill>
                  <a:schemeClr val="dk1"/>
                </a:solidFill>
                <a:latin typeface="Arial"/>
                <a:ea typeface="Arial"/>
                <a:cs typeface="Arial"/>
                <a:sym typeface="Arial"/>
              </a:defRPr>
            </a:lvl1pPr>
            <a:lvl2pPr marL="914400" lvl="1" indent="-406400" algn="l">
              <a:lnSpc>
                <a:spcPct val="100000"/>
              </a:lnSpc>
              <a:spcBef>
                <a:spcPts val="560"/>
              </a:spcBef>
              <a:spcAft>
                <a:spcPts val="0"/>
              </a:spcAft>
              <a:buClr>
                <a:schemeClr val="dk1"/>
              </a:buClr>
              <a:buSzPts val="2800"/>
              <a:buFont typeface="Arial"/>
              <a:buChar char="•"/>
              <a:defRPr>
                <a:solidFill>
                  <a:schemeClr val="dk1"/>
                </a:solidFill>
                <a:latin typeface="Arial"/>
                <a:ea typeface="Arial"/>
                <a:cs typeface="Arial"/>
                <a:sym typeface="Arial"/>
              </a:defRPr>
            </a:lvl2pPr>
            <a:lvl3pPr marL="1371600" lvl="2" indent="-381000" algn="l">
              <a:lnSpc>
                <a:spcPct val="100000"/>
              </a:lnSpc>
              <a:spcBef>
                <a:spcPts val="480"/>
              </a:spcBef>
              <a:spcAft>
                <a:spcPts val="0"/>
              </a:spcAft>
              <a:buClr>
                <a:schemeClr val="dk1"/>
              </a:buClr>
              <a:buSzPts val="2400"/>
              <a:buFont typeface="Arial"/>
              <a:buChar char="•"/>
              <a:defRPr>
                <a:solidFill>
                  <a:schemeClr val="dk1"/>
                </a:solidFill>
                <a:latin typeface="Arial"/>
                <a:ea typeface="Arial"/>
                <a:cs typeface="Arial"/>
                <a:sym typeface="Arial"/>
              </a:defRPr>
            </a:lvl3pPr>
            <a:lvl4pPr marL="1828800" lvl="3" indent="-355600" algn="l">
              <a:lnSpc>
                <a:spcPct val="100000"/>
              </a:lnSpc>
              <a:spcBef>
                <a:spcPts val="400"/>
              </a:spcBef>
              <a:spcAft>
                <a:spcPts val="0"/>
              </a:spcAft>
              <a:buClr>
                <a:schemeClr val="dk1"/>
              </a:buClr>
              <a:buSzPts val="2000"/>
              <a:buFont typeface="Arial"/>
              <a:buChar char="•"/>
              <a:defRPr>
                <a:solidFill>
                  <a:schemeClr val="dk1"/>
                </a:solidFill>
                <a:latin typeface="Arial"/>
                <a:ea typeface="Arial"/>
                <a:cs typeface="Arial"/>
                <a:sym typeface="Arial"/>
              </a:defRPr>
            </a:lvl4pPr>
            <a:lvl5pPr marL="2286000" lvl="4" indent="-355600" algn="l">
              <a:lnSpc>
                <a:spcPct val="100000"/>
              </a:lnSpc>
              <a:spcBef>
                <a:spcPts val="400"/>
              </a:spcBef>
              <a:spcAft>
                <a:spcPts val="0"/>
              </a:spcAft>
              <a:buClr>
                <a:schemeClr val="dk1"/>
              </a:buClr>
              <a:buSzPts val="2000"/>
              <a:buFont typeface="Arial"/>
              <a:buChar char="•"/>
              <a:defRPr>
                <a:solidFill>
                  <a:schemeClr val="dk1"/>
                </a:solidFill>
                <a:latin typeface="Arial"/>
                <a:ea typeface="Arial"/>
                <a:cs typeface="Arial"/>
                <a:sym typeface="Aria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97616075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20_Title, Text and Chart">
  <p:cSld name="20_Title, Text and Chart">
    <p:spTree>
      <p:nvGrpSpPr>
        <p:cNvPr id="1" name="Shape 40"/>
        <p:cNvGrpSpPr/>
        <p:nvPr/>
      </p:nvGrpSpPr>
      <p:grpSpPr>
        <a:xfrm>
          <a:off x="0" y="0"/>
          <a:ext cx="0" cy="0"/>
          <a:chOff x="0" y="0"/>
          <a:chExt cx="0" cy="0"/>
        </a:xfrm>
      </p:grpSpPr>
      <p:sp>
        <p:nvSpPr>
          <p:cNvPr id="41" name="Google Shape;41;p6"/>
          <p:cNvSpPr/>
          <p:nvPr/>
        </p:nvSpPr>
        <p:spPr>
          <a:xfrm>
            <a:off x="0" y="6477000"/>
            <a:ext cx="9144000" cy="381000"/>
          </a:xfrm>
          <a:prstGeom prst="rect">
            <a:avLst/>
          </a:prstGeom>
          <a:solidFill>
            <a:srgbClr val="D8D8D8"/>
          </a:solidFill>
          <a:ln>
            <a:noFill/>
          </a:ln>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ea typeface="Arial"/>
              <a:cs typeface="Arial"/>
              <a:sym typeface="Arial"/>
            </a:endParaRPr>
          </a:p>
        </p:txBody>
      </p:sp>
      <p:sp>
        <p:nvSpPr>
          <p:cNvPr id="42" name="Google Shape;42;p6"/>
          <p:cNvSpPr txBox="1"/>
          <p:nvPr/>
        </p:nvSpPr>
        <p:spPr>
          <a:xfrm>
            <a:off x="0" y="6488113"/>
            <a:ext cx="8331200" cy="307777"/>
          </a:xfrm>
          <a:prstGeom prst="rect">
            <a:avLst/>
          </a:prstGeom>
          <a:noFill/>
          <a:ln>
            <a:noFill/>
          </a:ln>
        </p:spPr>
        <p:txBody>
          <a:bodyPr spcFirstLastPara="1" wrap="square" lIns="91425" tIns="45700" rIns="91425" bIns="45700" anchor="t" anchorCtr="0">
            <a:noAutofit/>
          </a:bodyPr>
          <a:lstStyle/>
          <a:p>
            <a:pPr>
              <a:buClr>
                <a:srgbClr val="000000"/>
              </a:buClr>
              <a:buSzPts val="1400"/>
              <a:buFont typeface="Arial"/>
              <a:buNone/>
            </a:pPr>
            <a:r>
              <a:rPr lang="en-US" sz="1400" kern="0">
                <a:solidFill>
                  <a:srgbClr val="606060"/>
                </a:solidFill>
                <a:ea typeface="Arial"/>
                <a:cs typeface="Arial"/>
                <a:sym typeface="Arial"/>
              </a:rPr>
              <a:t>Making Clean Local Energy Accessible Now						</a:t>
            </a:r>
            <a:endParaRPr sz="1400" kern="0">
              <a:solidFill>
                <a:srgbClr val="000000"/>
              </a:solidFill>
              <a:ea typeface="Arial"/>
              <a:cs typeface="Arial"/>
              <a:sym typeface="Arial"/>
            </a:endParaRPr>
          </a:p>
        </p:txBody>
      </p:sp>
      <p:sp>
        <p:nvSpPr>
          <p:cNvPr id="43" name="Google Shape;43;p6"/>
          <p:cNvSpPr/>
          <p:nvPr/>
        </p:nvSpPr>
        <p:spPr>
          <a:xfrm>
            <a:off x="0" y="0"/>
            <a:ext cx="7391400" cy="762000"/>
          </a:xfrm>
          <a:prstGeom prst="rect">
            <a:avLst/>
          </a:prstGeom>
          <a:solidFill>
            <a:srgbClr val="249CFF"/>
          </a:solidFill>
          <a:ln>
            <a:noFill/>
          </a:ln>
        </p:spPr>
        <p:txBody>
          <a:bodyPr spcFirstLastPara="1" wrap="square" lIns="91425" tIns="45700" rIns="91425" bIns="45700" anchor="ctr" anchorCtr="0">
            <a:noAutofit/>
          </a:bodyPr>
          <a:lstStyle/>
          <a:p>
            <a:pPr algn="ctr">
              <a:buClr>
                <a:srgbClr val="000000"/>
              </a:buClr>
              <a:buSzPts val="1800"/>
              <a:buFont typeface="Arial"/>
              <a:buNone/>
            </a:pPr>
            <a:r>
              <a:rPr lang="en-US" kern="0">
                <a:solidFill>
                  <a:srgbClr val="FFFFFF"/>
                </a:solidFill>
                <a:ea typeface="Arial"/>
                <a:cs typeface="Arial"/>
                <a:sym typeface="Arial"/>
              </a:rPr>
              <a:t> </a:t>
            </a:r>
            <a:endParaRPr sz="1400" kern="0">
              <a:solidFill>
                <a:srgbClr val="000000"/>
              </a:solidFill>
              <a:ea typeface="Arial"/>
              <a:cs typeface="Arial"/>
              <a:sym typeface="Arial"/>
            </a:endParaRPr>
          </a:p>
        </p:txBody>
      </p:sp>
      <p:sp>
        <p:nvSpPr>
          <p:cNvPr id="44" name="Google Shape;44;p6"/>
          <p:cNvSpPr txBox="1"/>
          <p:nvPr/>
        </p:nvSpPr>
        <p:spPr>
          <a:xfrm>
            <a:off x="8534400" y="6492875"/>
            <a:ext cx="457200" cy="365125"/>
          </a:xfrm>
          <a:prstGeom prst="rect">
            <a:avLst/>
          </a:prstGeom>
          <a:noFill/>
          <a:ln>
            <a:noFill/>
          </a:ln>
        </p:spPr>
        <p:txBody>
          <a:bodyPr spcFirstLastPara="1" wrap="square" lIns="91425" tIns="45700" rIns="91425" bIns="45700" anchor="t" anchorCtr="0">
            <a:noAutofit/>
          </a:bodyPr>
          <a:lstStyle/>
          <a:p>
            <a:pPr algn="r">
              <a:buClr>
                <a:srgbClr val="000000"/>
              </a:buClr>
              <a:buSzPts val="1400"/>
              <a:buFont typeface="Arial"/>
              <a:buNone/>
            </a:pPr>
            <a:fld id="{00000000-1234-1234-1234-123412341234}" type="slidenum">
              <a:rPr lang="en-US" sz="1400" kern="0">
                <a:solidFill>
                  <a:srgbClr val="606060"/>
                </a:solidFill>
                <a:ea typeface="Arial"/>
                <a:cs typeface="Arial"/>
                <a:sym typeface="Arial"/>
              </a:rPr>
              <a:pPr algn="r">
                <a:buClr>
                  <a:srgbClr val="000000"/>
                </a:buClr>
                <a:buSzPts val="1400"/>
                <a:buFont typeface="Arial"/>
                <a:buNone/>
              </a:pPr>
              <a:t>‹#›</a:t>
            </a:fld>
            <a:endParaRPr sz="1200" kern="0">
              <a:solidFill>
                <a:srgbClr val="606060"/>
              </a:solidFill>
              <a:ea typeface="Arial"/>
              <a:cs typeface="Arial"/>
              <a:sym typeface="Arial"/>
            </a:endParaRPr>
          </a:p>
        </p:txBody>
      </p:sp>
      <p:sp>
        <p:nvSpPr>
          <p:cNvPr id="45" name="Google Shape;45;p6"/>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24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6"/>
          <p:cNvSpPr txBox="1">
            <a:spLocks noGrp="1"/>
          </p:cNvSpPr>
          <p:nvPr>
            <p:ph type="body" idx="1"/>
          </p:nvPr>
        </p:nvSpPr>
        <p:spPr>
          <a:xfrm>
            <a:off x="457200" y="1295400"/>
            <a:ext cx="8229600" cy="4525963"/>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Clr>
                <a:schemeClr val="dk1"/>
              </a:buClr>
              <a:buSzPts val="3200"/>
              <a:buFont typeface="Arial"/>
              <a:buChar char="•"/>
              <a:defRPr>
                <a:solidFill>
                  <a:schemeClr val="dk1"/>
                </a:solidFill>
                <a:latin typeface="Arial"/>
                <a:ea typeface="Arial"/>
                <a:cs typeface="Arial"/>
                <a:sym typeface="Arial"/>
              </a:defRPr>
            </a:lvl1pPr>
            <a:lvl2pPr marL="914400" lvl="1" indent="-406400" algn="l">
              <a:lnSpc>
                <a:spcPct val="100000"/>
              </a:lnSpc>
              <a:spcBef>
                <a:spcPts val="560"/>
              </a:spcBef>
              <a:spcAft>
                <a:spcPts val="0"/>
              </a:spcAft>
              <a:buClr>
                <a:schemeClr val="dk1"/>
              </a:buClr>
              <a:buSzPts val="2800"/>
              <a:buFont typeface="Arial"/>
              <a:buChar char="•"/>
              <a:defRPr>
                <a:solidFill>
                  <a:schemeClr val="dk1"/>
                </a:solidFill>
                <a:latin typeface="Arial"/>
                <a:ea typeface="Arial"/>
                <a:cs typeface="Arial"/>
                <a:sym typeface="Arial"/>
              </a:defRPr>
            </a:lvl2pPr>
            <a:lvl3pPr marL="1371600" lvl="2" indent="-381000" algn="l">
              <a:lnSpc>
                <a:spcPct val="100000"/>
              </a:lnSpc>
              <a:spcBef>
                <a:spcPts val="480"/>
              </a:spcBef>
              <a:spcAft>
                <a:spcPts val="0"/>
              </a:spcAft>
              <a:buClr>
                <a:schemeClr val="dk1"/>
              </a:buClr>
              <a:buSzPts val="2400"/>
              <a:buFont typeface="Arial"/>
              <a:buChar char="•"/>
              <a:defRPr>
                <a:solidFill>
                  <a:schemeClr val="dk1"/>
                </a:solidFill>
                <a:latin typeface="Arial"/>
                <a:ea typeface="Arial"/>
                <a:cs typeface="Arial"/>
                <a:sym typeface="Arial"/>
              </a:defRPr>
            </a:lvl3pPr>
            <a:lvl4pPr marL="1828800" lvl="3" indent="-355600" algn="l">
              <a:lnSpc>
                <a:spcPct val="100000"/>
              </a:lnSpc>
              <a:spcBef>
                <a:spcPts val="400"/>
              </a:spcBef>
              <a:spcAft>
                <a:spcPts val="0"/>
              </a:spcAft>
              <a:buClr>
                <a:schemeClr val="dk1"/>
              </a:buClr>
              <a:buSzPts val="2000"/>
              <a:buFont typeface="Arial"/>
              <a:buChar char="•"/>
              <a:defRPr>
                <a:solidFill>
                  <a:schemeClr val="dk1"/>
                </a:solidFill>
                <a:latin typeface="Arial"/>
                <a:ea typeface="Arial"/>
                <a:cs typeface="Arial"/>
                <a:sym typeface="Arial"/>
              </a:defRPr>
            </a:lvl4pPr>
            <a:lvl5pPr marL="2286000" lvl="4" indent="-355600" algn="l">
              <a:lnSpc>
                <a:spcPct val="100000"/>
              </a:lnSpc>
              <a:spcBef>
                <a:spcPts val="400"/>
              </a:spcBef>
              <a:spcAft>
                <a:spcPts val="0"/>
              </a:spcAft>
              <a:buClr>
                <a:schemeClr val="dk1"/>
              </a:buClr>
              <a:buSzPts val="2000"/>
              <a:buFont typeface="Arial"/>
              <a:buChar char="•"/>
              <a:defRPr>
                <a:solidFill>
                  <a:schemeClr val="dk1"/>
                </a:solidFill>
                <a:latin typeface="Arial"/>
                <a:ea typeface="Arial"/>
                <a:cs typeface="Arial"/>
                <a:sym typeface="Aria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47" name="Google Shape;47;p6" descr="Clean Coalition Logo_no tagline_updated_slideshowedit_zf2 yellow_final2.pdf"/>
          <p:cNvPicPr preferRelativeResize="0"/>
          <p:nvPr/>
        </p:nvPicPr>
        <p:blipFill rotWithShape="1">
          <a:blip r:embed="rId2">
            <a:alphaModFix/>
          </a:blip>
          <a:srcRect/>
          <a:stretch/>
        </p:blipFill>
        <p:spPr>
          <a:xfrm>
            <a:off x="7531219" y="46181"/>
            <a:ext cx="1612783" cy="676656"/>
          </a:xfrm>
          <a:prstGeom prst="rect">
            <a:avLst/>
          </a:prstGeom>
          <a:noFill/>
          <a:ln>
            <a:noFill/>
          </a:ln>
        </p:spPr>
      </p:pic>
    </p:spTree>
    <p:extLst>
      <p:ext uri="{BB962C8B-B14F-4D97-AF65-F5344CB8AC3E}">
        <p14:creationId xmlns:p14="http://schemas.microsoft.com/office/powerpoint/2010/main" val="310642285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21_Title, Text and Chart">
  <p:cSld name="21_Title, Text and Chart">
    <p:spTree>
      <p:nvGrpSpPr>
        <p:cNvPr id="1" name="Shape 48"/>
        <p:cNvGrpSpPr/>
        <p:nvPr/>
      </p:nvGrpSpPr>
      <p:grpSpPr>
        <a:xfrm>
          <a:off x="0" y="0"/>
          <a:ext cx="0" cy="0"/>
          <a:chOff x="0" y="0"/>
          <a:chExt cx="0" cy="0"/>
        </a:xfrm>
      </p:grpSpPr>
      <p:sp>
        <p:nvSpPr>
          <p:cNvPr id="49" name="Google Shape;49;p7"/>
          <p:cNvSpPr/>
          <p:nvPr/>
        </p:nvSpPr>
        <p:spPr>
          <a:xfrm>
            <a:off x="0" y="6477000"/>
            <a:ext cx="9144000" cy="381000"/>
          </a:xfrm>
          <a:prstGeom prst="rect">
            <a:avLst/>
          </a:prstGeom>
          <a:solidFill>
            <a:srgbClr val="D8D8D8"/>
          </a:solidFill>
          <a:ln>
            <a:noFill/>
          </a:ln>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ea typeface="Arial"/>
              <a:cs typeface="Arial"/>
              <a:sym typeface="Arial"/>
            </a:endParaRPr>
          </a:p>
        </p:txBody>
      </p:sp>
      <p:sp>
        <p:nvSpPr>
          <p:cNvPr id="50" name="Google Shape;50;p7"/>
          <p:cNvSpPr/>
          <p:nvPr/>
        </p:nvSpPr>
        <p:spPr>
          <a:xfrm>
            <a:off x="0" y="0"/>
            <a:ext cx="7391400" cy="762000"/>
          </a:xfrm>
          <a:prstGeom prst="rect">
            <a:avLst/>
          </a:prstGeom>
          <a:solidFill>
            <a:srgbClr val="249CFF"/>
          </a:solidFill>
          <a:ln>
            <a:noFill/>
          </a:ln>
        </p:spPr>
        <p:txBody>
          <a:bodyPr spcFirstLastPara="1" wrap="square" lIns="91425" tIns="45700" rIns="91425" bIns="45700" anchor="ctr" anchorCtr="0">
            <a:noAutofit/>
          </a:bodyPr>
          <a:lstStyle/>
          <a:p>
            <a:pPr algn="ctr">
              <a:buClr>
                <a:srgbClr val="000000"/>
              </a:buClr>
              <a:buSzPts val="1800"/>
              <a:buFont typeface="Arial"/>
              <a:buNone/>
            </a:pPr>
            <a:r>
              <a:rPr lang="en-US" kern="0">
                <a:solidFill>
                  <a:srgbClr val="FFFFFF"/>
                </a:solidFill>
                <a:ea typeface="Arial"/>
                <a:cs typeface="Arial"/>
                <a:sym typeface="Arial"/>
              </a:rPr>
              <a:t> </a:t>
            </a:r>
            <a:endParaRPr sz="1400" kern="0">
              <a:solidFill>
                <a:srgbClr val="000000"/>
              </a:solidFill>
              <a:ea typeface="Arial"/>
              <a:cs typeface="Arial"/>
              <a:sym typeface="Arial"/>
            </a:endParaRPr>
          </a:p>
        </p:txBody>
      </p:sp>
      <p:sp>
        <p:nvSpPr>
          <p:cNvPr id="51" name="Google Shape;51;p7"/>
          <p:cNvSpPr txBox="1"/>
          <p:nvPr/>
        </p:nvSpPr>
        <p:spPr>
          <a:xfrm>
            <a:off x="8534400" y="6492875"/>
            <a:ext cx="457200" cy="365125"/>
          </a:xfrm>
          <a:prstGeom prst="rect">
            <a:avLst/>
          </a:prstGeom>
          <a:noFill/>
          <a:ln>
            <a:noFill/>
          </a:ln>
        </p:spPr>
        <p:txBody>
          <a:bodyPr spcFirstLastPara="1" wrap="square" lIns="91425" tIns="45700" rIns="91425" bIns="45700" anchor="t" anchorCtr="0">
            <a:noAutofit/>
          </a:bodyPr>
          <a:lstStyle/>
          <a:p>
            <a:pPr algn="r">
              <a:buClr>
                <a:srgbClr val="000000"/>
              </a:buClr>
              <a:buSzPts val="1400"/>
              <a:buFont typeface="Arial"/>
              <a:buNone/>
            </a:pPr>
            <a:fld id="{00000000-1234-1234-1234-123412341234}" type="slidenum">
              <a:rPr lang="en-US" sz="1400" kern="0">
                <a:solidFill>
                  <a:srgbClr val="606060"/>
                </a:solidFill>
                <a:ea typeface="Arial"/>
                <a:cs typeface="Arial"/>
                <a:sym typeface="Arial"/>
              </a:rPr>
              <a:pPr algn="r">
                <a:buClr>
                  <a:srgbClr val="000000"/>
                </a:buClr>
                <a:buSzPts val="1400"/>
                <a:buFont typeface="Arial"/>
                <a:buNone/>
              </a:pPr>
              <a:t>‹#›</a:t>
            </a:fld>
            <a:endParaRPr sz="1400" kern="0">
              <a:solidFill>
                <a:srgbClr val="606060"/>
              </a:solidFill>
              <a:ea typeface="Arial"/>
              <a:cs typeface="Arial"/>
              <a:sym typeface="Arial"/>
            </a:endParaRPr>
          </a:p>
        </p:txBody>
      </p:sp>
      <p:sp>
        <p:nvSpPr>
          <p:cNvPr id="52" name="Google Shape;52;p7"/>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24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7"/>
          <p:cNvSpPr txBox="1">
            <a:spLocks noGrp="1"/>
          </p:cNvSpPr>
          <p:nvPr>
            <p:ph type="body" idx="1"/>
          </p:nvPr>
        </p:nvSpPr>
        <p:spPr>
          <a:xfrm>
            <a:off x="457200" y="1295400"/>
            <a:ext cx="8229600" cy="4525963"/>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Clr>
                <a:schemeClr val="dk1"/>
              </a:buClr>
              <a:buSzPts val="3200"/>
              <a:buFont typeface="Arial"/>
              <a:buChar char="•"/>
              <a:defRPr>
                <a:solidFill>
                  <a:schemeClr val="dk1"/>
                </a:solidFill>
                <a:latin typeface="Arial"/>
                <a:ea typeface="Arial"/>
                <a:cs typeface="Arial"/>
                <a:sym typeface="Arial"/>
              </a:defRPr>
            </a:lvl1pPr>
            <a:lvl2pPr marL="914400" lvl="1" indent="-406400" algn="l">
              <a:lnSpc>
                <a:spcPct val="100000"/>
              </a:lnSpc>
              <a:spcBef>
                <a:spcPts val="560"/>
              </a:spcBef>
              <a:spcAft>
                <a:spcPts val="0"/>
              </a:spcAft>
              <a:buClr>
                <a:schemeClr val="dk1"/>
              </a:buClr>
              <a:buSzPts val="2800"/>
              <a:buFont typeface="Arial"/>
              <a:buChar char="•"/>
              <a:defRPr>
                <a:solidFill>
                  <a:schemeClr val="dk1"/>
                </a:solidFill>
                <a:latin typeface="Arial"/>
                <a:ea typeface="Arial"/>
                <a:cs typeface="Arial"/>
                <a:sym typeface="Arial"/>
              </a:defRPr>
            </a:lvl2pPr>
            <a:lvl3pPr marL="1371600" lvl="2" indent="-381000" algn="l">
              <a:lnSpc>
                <a:spcPct val="100000"/>
              </a:lnSpc>
              <a:spcBef>
                <a:spcPts val="480"/>
              </a:spcBef>
              <a:spcAft>
                <a:spcPts val="0"/>
              </a:spcAft>
              <a:buClr>
                <a:schemeClr val="dk1"/>
              </a:buClr>
              <a:buSzPts val="2400"/>
              <a:buFont typeface="Arial"/>
              <a:buChar char="•"/>
              <a:defRPr>
                <a:solidFill>
                  <a:schemeClr val="dk1"/>
                </a:solidFill>
                <a:latin typeface="Arial"/>
                <a:ea typeface="Arial"/>
                <a:cs typeface="Arial"/>
                <a:sym typeface="Arial"/>
              </a:defRPr>
            </a:lvl3pPr>
            <a:lvl4pPr marL="1828800" lvl="3" indent="-355600" algn="l">
              <a:lnSpc>
                <a:spcPct val="100000"/>
              </a:lnSpc>
              <a:spcBef>
                <a:spcPts val="400"/>
              </a:spcBef>
              <a:spcAft>
                <a:spcPts val="0"/>
              </a:spcAft>
              <a:buClr>
                <a:schemeClr val="dk1"/>
              </a:buClr>
              <a:buSzPts val="2000"/>
              <a:buFont typeface="Arial"/>
              <a:buChar char="•"/>
              <a:defRPr>
                <a:solidFill>
                  <a:schemeClr val="dk1"/>
                </a:solidFill>
                <a:latin typeface="Arial"/>
                <a:ea typeface="Arial"/>
                <a:cs typeface="Arial"/>
                <a:sym typeface="Arial"/>
              </a:defRPr>
            </a:lvl4pPr>
            <a:lvl5pPr marL="2286000" lvl="4" indent="-355600" algn="l">
              <a:lnSpc>
                <a:spcPct val="100000"/>
              </a:lnSpc>
              <a:spcBef>
                <a:spcPts val="400"/>
              </a:spcBef>
              <a:spcAft>
                <a:spcPts val="0"/>
              </a:spcAft>
              <a:buClr>
                <a:schemeClr val="dk1"/>
              </a:buClr>
              <a:buSzPts val="2000"/>
              <a:buFont typeface="Arial"/>
              <a:buChar char="•"/>
              <a:defRPr>
                <a:solidFill>
                  <a:schemeClr val="dk1"/>
                </a:solidFill>
                <a:latin typeface="Arial"/>
                <a:ea typeface="Arial"/>
                <a:cs typeface="Arial"/>
                <a:sym typeface="Aria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54" name="Google Shape;54;p7"/>
          <p:cNvSpPr txBox="1"/>
          <p:nvPr/>
        </p:nvSpPr>
        <p:spPr>
          <a:xfrm>
            <a:off x="0" y="6488113"/>
            <a:ext cx="8331200" cy="307777"/>
          </a:xfrm>
          <a:prstGeom prst="rect">
            <a:avLst/>
          </a:prstGeom>
          <a:noFill/>
          <a:ln>
            <a:noFill/>
          </a:ln>
        </p:spPr>
        <p:txBody>
          <a:bodyPr spcFirstLastPara="1" wrap="square" lIns="91425" tIns="45700" rIns="91425" bIns="45700" anchor="t" anchorCtr="0">
            <a:noAutofit/>
          </a:bodyPr>
          <a:lstStyle/>
          <a:p>
            <a:pPr>
              <a:buClr>
                <a:srgbClr val="000000"/>
              </a:buClr>
              <a:buSzPts val="1400"/>
              <a:buFont typeface="Arial"/>
              <a:buNone/>
            </a:pPr>
            <a:r>
              <a:rPr lang="en-US" sz="1400" kern="0">
                <a:solidFill>
                  <a:srgbClr val="606060"/>
                </a:solidFill>
                <a:ea typeface="Arial"/>
                <a:cs typeface="Arial"/>
                <a:sym typeface="Arial"/>
              </a:rPr>
              <a:t>Making Clean Local Energy Accessible Now						</a:t>
            </a:r>
            <a:endParaRPr sz="1400" kern="0">
              <a:solidFill>
                <a:srgbClr val="000000"/>
              </a:solidFill>
              <a:ea typeface="Arial"/>
              <a:cs typeface="Arial"/>
              <a:sym typeface="Arial"/>
            </a:endParaRPr>
          </a:p>
        </p:txBody>
      </p:sp>
      <p:pic>
        <p:nvPicPr>
          <p:cNvPr id="55" name="Google Shape;55;p7" descr="Clean Coalition Logo_no tagline_updated_slideshowedit_zf2 yellow_final2.pdf"/>
          <p:cNvPicPr preferRelativeResize="0"/>
          <p:nvPr/>
        </p:nvPicPr>
        <p:blipFill rotWithShape="1">
          <a:blip r:embed="rId2">
            <a:alphaModFix/>
          </a:blip>
          <a:srcRect/>
          <a:stretch/>
        </p:blipFill>
        <p:spPr>
          <a:xfrm>
            <a:off x="7531219" y="46181"/>
            <a:ext cx="1612783" cy="676656"/>
          </a:xfrm>
          <a:prstGeom prst="rect">
            <a:avLst/>
          </a:prstGeom>
          <a:noFill/>
          <a:ln>
            <a:noFill/>
          </a:ln>
        </p:spPr>
      </p:pic>
    </p:spTree>
    <p:extLst>
      <p:ext uri="{BB962C8B-B14F-4D97-AF65-F5344CB8AC3E}">
        <p14:creationId xmlns:p14="http://schemas.microsoft.com/office/powerpoint/2010/main" val="118367400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23_Title, Text and Chart">
  <p:cSld name="23_Title, Text and Chart">
    <p:spTree>
      <p:nvGrpSpPr>
        <p:cNvPr id="1" name="Shape 56"/>
        <p:cNvGrpSpPr/>
        <p:nvPr/>
      </p:nvGrpSpPr>
      <p:grpSpPr>
        <a:xfrm>
          <a:off x="0" y="0"/>
          <a:ext cx="0" cy="0"/>
          <a:chOff x="0" y="0"/>
          <a:chExt cx="0" cy="0"/>
        </a:xfrm>
      </p:grpSpPr>
      <p:sp>
        <p:nvSpPr>
          <p:cNvPr id="57" name="Google Shape;57;p8"/>
          <p:cNvSpPr/>
          <p:nvPr/>
        </p:nvSpPr>
        <p:spPr>
          <a:xfrm>
            <a:off x="0" y="6477000"/>
            <a:ext cx="9144000" cy="381000"/>
          </a:xfrm>
          <a:prstGeom prst="rect">
            <a:avLst/>
          </a:prstGeom>
          <a:solidFill>
            <a:srgbClr val="D8D8D8"/>
          </a:solidFill>
          <a:ln>
            <a:noFill/>
          </a:ln>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ea typeface="Arial"/>
              <a:cs typeface="Arial"/>
              <a:sym typeface="Arial"/>
            </a:endParaRPr>
          </a:p>
        </p:txBody>
      </p:sp>
      <p:sp>
        <p:nvSpPr>
          <p:cNvPr id="58" name="Google Shape;58;p8"/>
          <p:cNvSpPr txBox="1"/>
          <p:nvPr/>
        </p:nvSpPr>
        <p:spPr>
          <a:xfrm>
            <a:off x="0" y="6488113"/>
            <a:ext cx="4724400" cy="336550"/>
          </a:xfrm>
          <a:prstGeom prst="rect">
            <a:avLst/>
          </a:prstGeom>
          <a:noFill/>
          <a:ln>
            <a:noFill/>
          </a:ln>
        </p:spPr>
        <p:txBody>
          <a:bodyPr spcFirstLastPara="1" wrap="square" lIns="91425" tIns="45700" rIns="91425" bIns="45700" anchor="t" anchorCtr="0">
            <a:noAutofit/>
          </a:bodyPr>
          <a:lstStyle/>
          <a:p>
            <a:pPr>
              <a:buClr>
                <a:srgbClr val="000000"/>
              </a:buClr>
              <a:buSzPts val="1600"/>
              <a:buFont typeface="Arial"/>
              <a:buNone/>
            </a:pPr>
            <a:r>
              <a:rPr lang="en-US" sz="1600" kern="0">
                <a:solidFill>
                  <a:srgbClr val="595959"/>
                </a:solidFill>
                <a:ea typeface="Arial"/>
                <a:cs typeface="Arial"/>
                <a:sym typeface="Arial"/>
              </a:rPr>
              <a:t>Making Clean Local Energy Accessible Now</a:t>
            </a:r>
            <a:endParaRPr kern="0">
              <a:solidFill>
                <a:srgbClr val="595959"/>
              </a:solidFill>
              <a:ea typeface="Arial"/>
              <a:cs typeface="Arial"/>
              <a:sym typeface="Arial"/>
            </a:endParaRPr>
          </a:p>
        </p:txBody>
      </p:sp>
      <p:sp>
        <p:nvSpPr>
          <p:cNvPr id="59" name="Google Shape;59;p8"/>
          <p:cNvSpPr/>
          <p:nvPr/>
        </p:nvSpPr>
        <p:spPr>
          <a:xfrm>
            <a:off x="0" y="0"/>
            <a:ext cx="7391400" cy="762000"/>
          </a:xfrm>
          <a:prstGeom prst="rect">
            <a:avLst/>
          </a:prstGeom>
          <a:solidFill>
            <a:srgbClr val="249CFF"/>
          </a:solidFill>
          <a:ln>
            <a:noFill/>
          </a:ln>
        </p:spPr>
        <p:txBody>
          <a:bodyPr spcFirstLastPara="1" wrap="square" lIns="91425" tIns="45700" rIns="91425" bIns="45700" anchor="ctr" anchorCtr="0">
            <a:noAutofit/>
          </a:bodyPr>
          <a:lstStyle/>
          <a:p>
            <a:pPr algn="ctr">
              <a:buClr>
                <a:srgbClr val="000000"/>
              </a:buClr>
              <a:buSzPts val="1800"/>
              <a:buFont typeface="Arial"/>
              <a:buNone/>
            </a:pPr>
            <a:r>
              <a:rPr lang="en-US" kern="0">
                <a:solidFill>
                  <a:srgbClr val="FFFFFF"/>
                </a:solidFill>
                <a:ea typeface="Arial"/>
                <a:cs typeface="Arial"/>
                <a:sym typeface="Arial"/>
              </a:rPr>
              <a:t> </a:t>
            </a:r>
            <a:endParaRPr sz="1400" kern="0">
              <a:solidFill>
                <a:srgbClr val="000000"/>
              </a:solidFill>
              <a:ea typeface="Arial"/>
              <a:cs typeface="Arial"/>
              <a:sym typeface="Arial"/>
            </a:endParaRPr>
          </a:p>
        </p:txBody>
      </p:sp>
      <p:sp>
        <p:nvSpPr>
          <p:cNvPr id="60" name="Google Shape;60;p8"/>
          <p:cNvSpPr txBox="1"/>
          <p:nvPr/>
        </p:nvSpPr>
        <p:spPr>
          <a:xfrm>
            <a:off x="8534400" y="6492875"/>
            <a:ext cx="457200" cy="365125"/>
          </a:xfrm>
          <a:prstGeom prst="rect">
            <a:avLst/>
          </a:prstGeom>
          <a:noFill/>
          <a:ln>
            <a:noFill/>
          </a:ln>
        </p:spPr>
        <p:txBody>
          <a:bodyPr spcFirstLastPara="1" wrap="square" lIns="91425" tIns="45700" rIns="91425" bIns="45700" anchor="t" anchorCtr="0">
            <a:noAutofit/>
          </a:bodyPr>
          <a:lstStyle/>
          <a:p>
            <a:pPr algn="r">
              <a:buClr>
                <a:srgbClr val="000000"/>
              </a:buClr>
              <a:buSzPts val="1200"/>
              <a:buFont typeface="Arial"/>
              <a:buNone/>
            </a:pPr>
            <a:fld id="{00000000-1234-1234-1234-123412341234}" type="slidenum">
              <a:rPr lang="en-US" sz="1200" kern="0">
                <a:solidFill>
                  <a:srgbClr val="000000"/>
                </a:solidFill>
                <a:ea typeface="Arial"/>
                <a:cs typeface="Arial"/>
                <a:sym typeface="Arial"/>
              </a:rPr>
              <a:pPr algn="r">
                <a:buClr>
                  <a:srgbClr val="000000"/>
                </a:buClr>
                <a:buSzPts val="1200"/>
                <a:buFont typeface="Arial"/>
                <a:buNone/>
              </a:pPr>
              <a:t>‹#›</a:t>
            </a:fld>
            <a:endParaRPr sz="1200" kern="0">
              <a:solidFill>
                <a:srgbClr val="013D21"/>
              </a:solidFill>
              <a:ea typeface="Arial"/>
              <a:cs typeface="Arial"/>
              <a:sym typeface="Arial"/>
            </a:endParaRPr>
          </a:p>
        </p:txBody>
      </p:sp>
      <p:sp>
        <p:nvSpPr>
          <p:cNvPr id="61" name="Google Shape;61;p8"/>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24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8"/>
          <p:cNvSpPr txBox="1">
            <a:spLocks noGrp="1"/>
          </p:cNvSpPr>
          <p:nvPr>
            <p:ph type="body" idx="1"/>
          </p:nvPr>
        </p:nvSpPr>
        <p:spPr>
          <a:xfrm>
            <a:off x="457200" y="1295400"/>
            <a:ext cx="8229600" cy="4525963"/>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SzPts val="3200"/>
              <a:buFont typeface="Arial"/>
              <a:buChar char="•"/>
              <a:defRPr>
                <a:solidFill>
                  <a:srgbClr val="595959"/>
                </a:solidFill>
              </a:defRPr>
            </a:lvl1pPr>
            <a:lvl2pPr marL="914400" lvl="1" indent="-406400" algn="l">
              <a:lnSpc>
                <a:spcPct val="100000"/>
              </a:lnSpc>
              <a:spcBef>
                <a:spcPts val="560"/>
              </a:spcBef>
              <a:spcAft>
                <a:spcPts val="0"/>
              </a:spcAft>
              <a:buSzPts val="2800"/>
              <a:buFont typeface="Arial"/>
              <a:buChar char="•"/>
              <a:defRPr>
                <a:solidFill>
                  <a:srgbClr val="595959"/>
                </a:solidFill>
              </a:defRPr>
            </a:lvl2pPr>
            <a:lvl3pPr marL="1371600" lvl="2" indent="-381000" algn="l">
              <a:lnSpc>
                <a:spcPct val="100000"/>
              </a:lnSpc>
              <a:spcBef>
                <a:spcPts val="480"/>
              </a:spcBef>
              <a:spcAft>
                <a:spcPts val="0"/>
              </a:spcAft>
              <a:buSzPts val="2400"/>
              <a:buFont typeface="Arial"/>
              <a:buChar char="•"/>
              <a:defRPr>
                <a:solidFill>
                  <a:srgbClr val="595959"/>
                </a:solidFill>
              </a:defRPr>
            </a:lvl3pPr>
            <a:lvl4pPr marL="1828800" lvl="3" indent="-355600" algn="l">
              <a:lnSpc>
                <a:spcPct val="100000"/>
              </a:lnSpc>
              <a:spcBef>
                <a:spcPts val="400"/>
              </a:spcBef>
              <a:spcAft>
                <a:spcPts val="0"/>
              </a:spcAft>
              <a:buClr>
                <a:srgbClr val="595959"/>
              </a:buClr>
              <a:buSzPts val="2000"/>
              <a:buFont typeface="Arial"/>
              <a:buChar char="•"/>
              <a:defRPr>
                <a:solidFill>
                  <a:srgbClr val="595959"/>
                </a:solidFill>
              </a:defRPr>
            </a:lvl4pPr>
            <a:lvl5pPr marL="2286000" lvl="4" indent="-355600" algn="l">
              <a:lnSpc>
                <a:spcPct val="100000"/>
              </a:lnSpc>
              <a:spcBef>
                <a:spcPts val="400"/>
              </a:spcBef>
              <a:spcAft>
                <a:spcPts val="0"/>
              </a:spcAft>
              <a:buClr>
                <a:srgbClr val="595959"/>
              </a:buClr>
              <a:buSzPts val="2000"/>
              <a:buFont typeface="Arial"/>
              <a:buChar char="•"/>
              <a:defRPr>
                <a:solidFill>
                  <a:srgbClr val="595959"/>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63" name="Google Shape;63;p8" descr="Clean Coalition Logo_no tagline_updated_slideshowedit_zf2 yellow_final2.pdf"/>
          <p:cNvPicPr preferRelativeResize="0"/>
          <p:nvPr/>
        </p:nvPicPr>
        <p:blipFill rotWithShape="1">
          <a:blip r:embed="rId2">
            <a:alphaModFix/>
          </a:blip>
          <a:srcRect/>
          <a:stretch/>
        </p:blipFill>
        <p:spPr>
          <a:xfrm>
            <a:off x="7531217" y="46181"/>
            <a:ext cx="1612783" cy="676656"/>
          </a:xfrm>
          <a:prstGeom prst="rect">
            <a:avLst/>
          </a:prstGeom>
          <a:noFill/>
          <a:ln>
            <a:noFill/>
          </a:ln>
        </p:spPr>
      </p:pic>
    </p:spTree>
    <p:extLst>
      <p:ext uri="{BB962C8B-B14F-4D97-AF65-F5344CB8AC3E}">
        <p14:creationId xmlns:p14="http://schemas.microsoft.com/office/powerpoint/2010/main" val="7161561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4_Title, Text and Chart">
  <p:cSld name="4_Title, Text and Chart">
    <p:spTree>
      <p:nvGrpSpPr>
        <p:cNvPr id="1" name="Shape 64"/>
        <p:cNvGrpSpPr/>
        <p:nvPr/>
      </p:nvGrpSpPr>
      <p:grpSpPr>
        <a:xfrm>
          <a:off x="0" y="0"/>
          <a:ext cx="0" cy="0"/>
          <a:chOff x="0" y="0"/>
          <a:chExt cx="0" cy="0"/>
        </a:xfrm>
      </p:grpSpPr>
      <p:sp>
        <p:nvSpPr>
          <p:cNvPr id="65" name="Google Shape;65;p9"/>
          <p:cNvSpPr/>
          <p:nvPr/>
        </p:nvSpPr>
        <p:spPr>
          <a:xfrm>
            <a:off x="0" y="6477000"/>
            <a:ext cx="9144000" cy="381000"/>
          </a:xfrm>
          <a:prstGeom prst="rect">
            <a:avLst/>
          </a:prstGeom>
          <a:solidFill>
            <a:srgbClr val="D8D8D8"/>
          </a:solidFill>
          <a:ln>
            <a:noFill/>
          </a:ln>
        </p:spPr>
        <p:txBody>
          <a:bodyPr spcFirstLastPara="1" wrap="square" lIns="91425" tIns="45700" rIns="91425" bIns="45700" anchor="ctr" anchorCtr="0">
            <a:noAutofit/>
          </a:bodyPr>
          <a:lstStyle/>
          <a:p>
            <a:pPr algn="ctr">
              <a:buClr>
                <a:srgbClr val="000000"/>
              </a:buClr>
              <a:buSzPts val="1800"/>
              <a:buFont typeface="Arial"/>
              <a:buNone/>
            </a:pPr>
            <a:endParaRPr kern="0">
              <a:solidFill>
                <a:srgbClr val="FFFFFF"/>
              </a:solidFill>
              <a:ea typeface="Arial"/>
              <a:cs typeface="Arial"/>
              <a:sym typeface="Arial"/>
            </a:endParaRPr>
          </a:p>
        </p:txBody>
      </p:sp>
      <p:sp>
        <p:nvSpPr>
          <p:cNvPr id="66" name="Google Shape;66;p9"/>
          <p:cNvSpPr txBox="1"/>
          <p:nvPr/>
        </p:nvSpPr>
        <p:spPr>
          <a:xfrm>
            <a:off x="0" y="6488113"/>
            <a:ext cx="4724400" cy="336550"/>
          </a:xfrm>
          <a:prstGeom prst="rect">
            <a:avLst/>
          </a:prstGeom>
          <a:noFill/>
          <a:ln>
            <a:noFill/>
          </a:ln>
        </p:spPr>
        <p:txBody>
          <a:bodyPr spcFirstLastPara="1" wrap="square" lIns="91425" tIns="45700" rIns="91425" bIns="45700" anchor="t" anchorCtr="0">
            <a:noAutofit/>
          </a:bodyPr>
          <a:lstStyle/>
          <a:p>
            <a:pPr>
              <a:buClr>
                <a:srgbClr val="000000"/>
              </a:buClr>
              <a:buSzPts val="1600"/>
              <a:buFont typeface="Arial"/>
              <a:buNone/>
            </a:pPr>
            <a:r>
              <a:rPr lang="en-US" sz="1600" kern="0">
                <a:solidFill>
                  <a:srgbClr val="595959"/>
                </a:solidFill>
                <a:ea typeface="Arial"/>
                <a:cs typeface="Arial"/>
                <a:sym typeface="Arial"/>
              </a:rPr>
              <a:t>Making Clean Local Energy Accessible Now</a:t>
            </a:r>
            <a:endParaRPr kern="0">
              <a:solidFill>
                <a:srgbClr val="595959"/>
              </a:solidFill>
              <a:ea typeface="Arial"/>
              <a:cs typeface="Arial"/>
              <a:sym typeface="Arial"/>
            </a:endParaRPr>
          </a:p>
        </p:txBody>
      </p:sp>
      <p:sp>
        <p:nvSpPr>
          <p:cNvPr id="67" name="Google Shape;67;p9"/>
          <p:cNvSpPr/>
          <p:nvPr/>
        </p:nvSpPr>
        <p:spPr>
          <a:xfrm>
            <a:off x="0" y="0"/>
            <a:ext cx="7391400" cy="762000"/>
          </a:xfrm>
          <a:prstGeom prst="rect">
            <a:avLst/>
          </a:prstGeom>
          <a:solidFill>
            <a:srgbClr val="249CFF"/>
          </a:solidFill>
          <a:ln>
            <a:noFill/>
          </a:ln>
        </p:spPr>
        <p:txBody>
          <a:bodyPr spcFirstLastPara="1" wrap="square" lIns="91425" tIns="45700" rIns="91425" bIns="45700" anchor="ctr" anchorCtr="0">
            <a:noAutofit/>
          </a:bodyPr>
          <a:lstStyle/>
          <a:p>
            <a:pPr algn="ctr">
              <a:buClr>
                <a:srgbClr val="000000"/>
              </a:buClr>
              <a:buSzPts val="1800"/>
              <a:buFont typeface="Arial"/>
              <a:buNone/>
            </a:pPr>
            <a:r>
              <a:rPr lang="en-US" kern="0">
                <a:solidFill>
                  <a:srgbClr val="FFFFFF"/>
                </a:solidFill>
                <a:ea typeface="Arial"/>
                <a:cs typeface="Arial"/>
                <a:sym typeface="Arial"/>
              </a:rPr>
              <a:t> </a:t>
            </a:r>
            <a:endParaRPr sz="1400" kern="0">
              <a:solidFill>
                <a:srgbClr val="000000"/>
              </a:solidFill>
              <a:ea typeface="Arial"/>
              <a:cs typeface="Arial"/>
              <a:sym typeface="Arial"/>
            </a:endParaRPr>
          </a:p>
        </p:txBody>
      </p:sp>
      <p:sp>
        <p:nvSpPr>
          <p:cNvPr id="68" name="Google Shape;68;p9"/>
          <p:cNvSpPr txBox="1"/>
          <p:nvPr/>
        </p:nvSpPr>
        <p:spPr>
          <a:xfrm>
            <a:off x="8534400" y="6492875"/>
            <a:ext cx="457200" cy="365125"/>
          </a:xfrm>
          <a:prstGeom prst="rect">
            <a:avLst/>
          </a:prstGeom>
          <a:noFill/>
          <a:ln>
            <a:noFill/>
          </a:ln>
        </p:spPr>
        <p:txBody>
          <a:bodyPr spcFirstLastPara="1" wrap="square" lIns="91425" tIns="45700" rIns="91425" bIns="45700" anchor="t" anchorCtr="0">
            <a:noAutofit/>
          </a:bodyPr>
          <a:lstStyle/>
          <a:p>
            <a:pPr algn="r">
              <a:buClr>
                <a:srgbClr val="000000"/>
              </a:buClr>
              <a:buSzPts val="1200"/>
              <a:buFont typeface="Arial"/>
              <a:buNone/>
            </a:pPr>
            <a:fld id="{00000000-1234-1234-1234-123412341234}" type="slidenum">
              <a:rPr lang="en-US" sz="1200" kern="0">
                <a:solidFill>
                  <a:srgbClr val="000000"/>
                </a:solidFill>
                <a:ea typeface="Arial"/>
                <a:cs typeface="Arial"/>
                <a:sym typeface="Arial"/>
              </a:rPr>
              <a:pPr algn="r">
                <a:buClr>
                  <a:srgbClr val="000000"/>
                </a:buClr>
                <a:buSzPts val="1200"/>
                <a:buFont typeface="Arial"/>
                <a:buNone/>
              </a:pPr>
              <a:t>‹#›</a:t>
            </a:fld>
            <a:endParaRPr sz="1200" kern="0">
              <a:solidFill>
                <a:srgbClr val="013D21"/>
              </a:solidFill>
              <a:ea typeface="Arial"/>
              <a:cs typeface="Arial"/>
              <a:sym typeface="Arial"/>
            </a:endParaRPr>
          </a:p>
        </p:txBody>
      </p:sp>
      <p:sp>
        <p:nvSpPr>
          <p:cNvPr id="69" name="Google Shape;69;p9"/>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24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9"/>
          <p:cNvSpPr txBox="1">
            <a:spLocks noGrp="1"/>
          </p:cNvSpPr>
          <p:nvPr>
            <p:ph type="body" idx="1"/>
          </p:nvPr>
        </p:nvSpPr>
        <p:spPr>
          <a:xfrm>
            <a:off x="457200" y="1295400"/>
            <a:ext cx="8229600" cy="4525963"/>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Clr>
                <a:schemeClr val="dk1"/>
              </a:buClr>
              <a:buSzPts val="3200"/>
              <a:buFont typeface="Arial"/>
              <a:buChar char="•"/>
              <a:defRPr>
                <a:solidFill>
                  <a:schemeClr val="dk1"/>
                </a:solidFill>
              </a:defRPr>
            </a:lvl1pPr>
            <a:lvl2pPr marL="914400" lvl="1" indent="-406400" algn="l">
              <a:lnSpc>
                <a:spcPct val="100000"/>
              </a:lnSpc>
              <a:spcBef>
                <a:spcPts val="560"/>
              </a:spcBef>
              <a:spcAft>
                <a:spcPts val="0"/>
              </a:spcAft>
              <a:buClr>
                <a:schemeClr val="dk1"/>
              </a:buClr>
              <a:buSzPts val="2800"/>
              <a:buFont typeface="Arial"/>
              <a:buChar char="•"/>
              <a:defRPr>
                <a:solidFill>
                  <a:schemeClr val="dk1"/>
                </a:solidFill>
              </a:defRPr>
            </a:lvl2pPr>
            <a:lvl3pPr marL="1371600" lvl="2" indent="-381000" algn="l">
              <a:lnSpc>
                <a:spcPct val="100000"/>
              </a:lnSpc>
              <a:spcBef>
                <a:spcPts val="480"/>
              </a:spcBef>
              <a:spcAft>
                <a:spcPts val="0"/>
              </a:spcAft>
              <a:buClr>
                <a:schemeClr val="dk1"/>
              </a:buClr>
              <a:buSzPts val="2400"/>
              <a:buFont typeface="Arial"/>
              <a:buChar char="•"/>
              <a:defRPr>
                <a:solidFill>
                  <a:schemeClr val="dk1"/>
                </a:solidFill>
              </a:defRPr>
            </a:lvl3pPr>
            <a:lvl4pPr marL="1828800" lvl="3" indent="-355600" algn="l">
              <a:lnSpc>
                <a:spcPct val="100000"/>
              </a:lnSpc>
              <a:spcBef>
                <a:spcPts val="400"/>
              </a:spcBef>
              <a:spcAft>
                <a:spcPts val="0"/>
              </a:spcAft>
              <a:buClr>
                <a:schemeClr val="dk1"/>
              </a:buClr>
              <a:buSzPts val="2000"/>
              <a:buFont typeface="Arial"/>
              <a:buChar char="•"/>
              <a:defRPr>
                <a:solidFill>
                  <a:schemeClr val="dk1"/>
                </a:solidFill>
              </a:defRPr>
            </a:lvl4pPr>
            <a:lvl5pPr marL="2286000" lvl="4" indent="-355600" algn="l">
              <a:lnSpc>
                <a:spcPct val="100000"/>
              </a:lnSpc>
              <a:spcBef>
                <a:spcPts val="400"/>
              </a:spcBef>
              <a:spcAft>
                <a:spcPts val="0"/>
              </a:spcAft>
              <a:buClr>
                <a:schemeClr val="dk1"/>
              </a:buClr>
              <a:buSzPts val="2000"/>
              <a:buFont typeface="Arial"/>
              <a:buChar char="•"/>
              <a:defRPr>
                <a:solidFill>
                  <a:schemeClr val="dk1"/>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71" name="Google Shape;71;p9" descr="Clean Coalition Logo_no tagline_updated_slideshowedit_zf2 yellow_final2.pdf"/>
          <p:cNvPicPr preferRelativeResize="0"/>
          <p:nvPr/>
        </p:nvPicPr>
        <p:blipFill rotWithShape="1">
          <a:blip r:embed="rId2">
            <a:alphaModFix/>
          </a:blip>
          <a:srcRect/>
          <a:stretch/>
        </p:blipFill>
        <p:spPr>
          <a:xfrm>
            <a:off x="7531217" y="46181"/>
            <a:ext cx="1612783" cy="676656"/>
          </a:xfrm>
          <a:prstGeom prst="rect">
            <a:avLst/>
          </a:prstGeom>
          <a:noFill/>
          <a:ln>
            <a:noFill/>
          </a:ln>
        </p:spPr>
      </p:pic>
    </p:spTree>
    <p:extLst>
      <p:ext uri="{BB962C8B-B14F-4D97-AF65-F5344CB8AC3E}">
        <p14:creationId xmlns:p14="http://schemas.microsoft.com/office/powerpoint/2010/main" val="2906145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5" Type="http://schemas.openxmlformats.org/officeDocument/2006/relationships/slideLayout" Target="../slideLayouts/slideLayout80.xml"/><Relationship Id="rId4" Type="http://schemas.openxmlformats.org/officeDocument/2006/relationships/slideLayout" Target="../slideLayouts/slideLayout79.xml"/><Relationship Id="rId9"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5" Type="http://schemas.openxmlformats.org/officeDocument/2006/relationships/slideLayout" Target="../slideLayouts/slideLayout88.xml"/><Relationship Id="rId4" Type="http://schemas.openxmlformats.org/officeDocument/2006/relationships/slideLayout" Target="../slideLayouts/slideLayout87.xml"/><Relationship Id="rId9"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5" Type="http://schemas.openxmlformats.org/officeDocument/2006/relationships/slideLayout" Target="../slideLayouts/slideLayout96.xml"/><Relationship Id="rId4" Type="http://schemas.openxmlformats.org/officeDocument/2006/relationships/slideLayout" Target="../slideLayouts/slideLayout95.xml"/><Relationship Id="rId9"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5" Type="http://schemas.openxmlformats.org/officeDocument/2006/relationships/slideLayout" Target="../slideLayouts/slideLayout104.xml"/><Relationship Id="rId4" Type="http://schemas.openxmlformats.org/officeDocument/2006/relationships/slideLayout" Target="../slideLayouts/slideLayout103.xml"/><Relationship Id="rId9"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theme" Target="../theme/theme14.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5" Type="http://schemas.openxmlformats.org/officeDocument/2006/relationships/slideLayout" Target="../slideLayouts/slideLayout112.xml"/><Relationship Id="rId4" Type="http://schemas.openxmlformats.org/officeDocument/2006/relationships/slideLayout" Target="../slideLayouts/slideLayout11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4" Type="http://schemas.openxmlformats.org/officeDocument/2006/relationships/slideLayout" Target="../slideLayouts/slideLayout31.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5" Type="http://schemas.openxmlformats.org/officeDocument/2006/relationships/slideLayout" Target="../slideLayouts/slideLayout48.xml"/><Relationship Id="rId4" Type="http://schemas.openxmlformats.org/officeDocument/2006/relationships/slideLayout" Target="../slideLayouts/slideLayout47.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5" Type="http://schemas.openxmlformats.org/officeDocument/2006/relationships/slideLayout" Target="../slideLayouts/slideLayout56.xml"/><Relationship Id="rId4" Type="http://schemas.openxmlformats.org/officeDocument/2006/relationships/slideLayout" Target="../slideLayouts/slideLayout55.xml"/><Relationship Id="rId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5" Type="http://schemas.openxmlformats.org/officeDocument/2006/relationships/slideLayout" Target="../slideLayouts/slideLayout64.xml"/><Relationship Id="rId4" Type="http://schemas.openxmlformats.org/officeDocument/2006/relationships/slideLayout" Target="../slideLayouts/slideLayout63.xml"/><Relationship Id="rId9"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5" Type="http://schemas.openxmlformats.org/officeDocument/2006/relationships/slideLayout" Target="../slideLayouts/slideLayout72.xml"/><Relationship Id="rId4" Type="http://schemas.openxmlformats.org/officeDocument/2006/relationships/slideLayout" Target="../slideLayouts/slideLayout71.xml"/><Relationship Id="rId9"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46DE24-DF56-44A3-95BA-FBC80DDA80F9}" type="datetimeFigureOut">
              <a:rPr lang="en-US" smtClean="0"/>
              <a:t>10/15/2019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895232-9E3A-4311-BB49-6AFBA158C8C1}" type="slidenum">
              <a:rPr lang="en-US" smtClean="0"/>
              <a:t>‹#›</a:t>
            </a:fld>
            <a:endParaRPr lang="en-US"/>
          </a:p>
        </p:txBody>
      </p:sp>
    </p:spTree>
    <p:extLst>
      <p:ext uri="{BB962C8B-B14F-4D97-AF65-F5344CB8AC3E}">
        <p14:creationId xmlns:p14="http://schemas.microsoft.com/office/powerpoint/2010/main" val="8858192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body" idx="1"/>
          </p:nvPr>
        </p:nvSpPr>
        <p:spPr>
          <a:xfrm>
            <a:off x="701675" y="1704975"/>
            <a:ext cx="7975600" cy="3705225"/>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rgbClr val="595959"/>
                </a:solidFill>
                <a:latin typeface="Arial"/>
                <a:ea typeface="Arial"/>
                <a:cs typeface="Arial"/>
                <a:sym typeface="Arial"/>
              </a:defRPr>
            </a:lvl1pPr>
            <a:lvl2pPr marL="914400" marR="0" lvl="1" indent="-406400" algn="l" rtl="0">
              <a:lnSpc>
                <a:spcPct val="100000"/>
              </a:lnSpc>
              <a:spcBef>
                <a:spcPts val="560"/>
              </a:spcBef>
              <a:spcAft>
                <a:spcPts val="0"/>
              </a:spcAft>
              <a:buClr>
                <a:srgbClr val="33CC33"/>
              </a:buClr>
              <a:buSzPts val="2800"/>
              <a:buFont typeface="Arial"/>
              <a:buChar char="•"/>
              <a:defRPr sz="2800" b="0" i="0" u="none" strike="noStrike" cap="none">
                <a:solidFill>
                  <a:srgbClr val="595959"/>
                </a:solidFill>
                <a:latin typeface="Arial"/>
                <a:ea typeface="Arial"/>
                <a:cs typeface="Arial"/>
                <a:sym typeface="Arial"/>
              </a:defRPr>
            </a:lvl2pPr>
            <a:lvl3pPr marL="1371600" marR="0" lvl="2" indent="-381000" algn="l" rtl="0">
              <a:lnSpc>
                <a:spcPct val="100000"/>
              </a:lnSpc>
              <a:spcBef>
                <a:spcPts val="480"/>
              </a:spcBef>
              <a:spcAft>
                <a:spcPts val="0"/>
              </a:spcAft>
              <a:buClr>
                <a:srgbClr val="66FF33"/>
              </a:buClr>
              <a:buSzPts val="2400"/>
              <a:buFont typeface="Arial"/>
              <a:buChar char="•"/>
              <a:defRPr sz="2400" b="0" i="0" u="none" strike="noStrike" cap="none">
                <a:solidFill>
                  <a:srgbClr val="595959"/>
                </a:solidFill>
                <a:latin typeface="Arial"/>
                <a:ea typeface="Arial"/>
                <a:cs typeface="Arial"/>
                <a:sym typeface="Arial"/>
              </a:defRPr>
            </a:lvl3pPr>
            <a:lvl4pPr marL="1828800" marR="0" lvl="3"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rial"/>
                <a:ea typeface="Arial"/>
                <a:cs typeface="Arial"/>
                <a:sym typeface="Arial"/>
              </a:defRPr>
            </a:lvl4pPr>
            <a:lvl5pPr marL="2286000" marR="0" lvl="4"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1" name="Google Shape;11;p1"/>
          <p:cNvSpPr txBox="1">
            <a:spLocks noGrp="1"/>
          </p:cNvSpPr>
          <p:nvPr>
            <p:ph type="title"/>
          </p:nvPr>
        </p:nvSpPr>
        <p:spPr>
          <a:xfrm>
            <a:off x="381000" y="0"/>
            <a:ext cx="5257800" cy="731838"/>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3600" b="1"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3600" b="1"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3600" b="1"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3600" b="1" i="0" u="none" strike="noStrike" cap="none">
                <a:solidFill>
                  <a:schemeClr val="dk2"/>
                </a:solidFill>
                <a:latin typeface="Arial"/>
                <a:ea typeface="Arial"/>
                <a:cs typeface="Arial"/>
                <a:sym typeface="Arial"/>
              </a:defRPr>
            </a:lvl9pPr>
          </a:lstStyle>
          <a:p>
            <a:endParaRPr/>
          </a:p>
        </p:txBody>
      </p:sp>
    </p:spTree>
    <p:extLst>
      <p:ext uri="{BB962C8B-B14F-4D97-AF65-F5344CB8AC3E}">
        <p14:creationId xmlns:p14="http://schemas.microsoft.com/office/powerpoint/2010/main" val="2372052307"/>
      </p:ext>
    </p:extLst>
  </p:cSld>
  <p:clrMap bg1="lt1" tx1="dk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body" idx="1"/>
          </p:nvPr>
        </p:nvSpPr>
        <p:spPr>
          <a:xfrm>
            <a:off x="701675" y="1704975"/>
            <a:ext cx="7975600" cy="3705225"/>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rgbClr val="595959"/>
                </a:solidFill>
                <a:latin typeface="Arial"/>
                <a:ea typeface="Arial"/>
                <a:cs typeface="Arial"/>
                <a:sym typeface="Arial"/>
              </a:defRPr>
            </a:lvl1pPr>
            <a:lvl2pPr marL="914400" marR="0" lvl="1" indent="-406400" algn="l" rtl="0">
              <a:lnSpc>
                <a:spcPct val="100000"/>
              </a:lnSpc>
              <a:spcBef>
                <a:spcPts val="560"/>
              </a:spcBef>
              <a:spcAft>
                <a:spcPts val="0"/>
              </a:spcAft>
              <a:buClr>
                <a:srgbClr val="33CC33"/>
              </a:buClr>
              <a:buSzPts val="2800"/>
              <a:buFont typeface="Arial"/>
              <a:buChar char="•"/>
              <a:defRPr sz="2800" b="0" i="0" u="none" strike="noStrike" cap="none">
                <a:solidFill>
                  <a:srgbClr val="595959"/>
                </a:solidFill>
                <a:latin typeface="Arial"/>
                <a:ea typeface="Arial"/>
                <a:cs typeface="Arial"/>
                <a:sym typeface="Arial"/>
              </a:defRPr>
            </a:lvl2pPr>
            <a:lvl3pPr marL="1371600" marR="0" lvl="2" indent="-381000" algn="l" rtl="0">
              <a:lnSpc>
                <a:spcPct val="100000"/>
              </a:lnSpc>
              <a:spcBef>
                <a:spcPts val="480"/>
              </a:spcBef>
              <a:spcAft>
                <a:spcPts val="0"/>
              </a:spcAft>
              <a:buClr>
                <a:srgbClr val="66FF33"/>
              </a:buClr>
              <a:buSzPts val="2400"/>
              <a:buFont typeface="Arial"/>
              <a:buChar char="•"/>
              <a:defRPr sz="2400" b="0" i="0" u="none" strike="noStrike" cap="none">
                <a:solidFill>
                  <a:srgbClr val="595959"/>
                </a:solidFill>
                <a:latin typeface="Arial"/>
                <a:ea typeface="Arial"/>
                <a:cs typeface="Arial"/>
                <a:sym typeface="Arial"/>
              </a:defRPr>
            </a:lvl3pPr>
            <a:lvl4pPr marL="1828800" marR="0" lvl="3"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rial"/>
                <a:ea typeface="Arial"/>
                <a:cs typeface="Arial"/>
                <a:sym typeface="Arial"/>
              </a:defRPr>
            </a:lvl4pPr>
            <a:lvl5pPr marL="2286000" marR="0" lvl="4"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1" name="Google Shape;11;p1"/>
          <p:cNvSpPr txBox="1">
            <a:spLocks noGrp="1"/>
          </p:cNvSpPr>
          <p:nvPr>
            <p:ph type="title"/>
          </p:nvPr>
        </p:nvSpPr>
        <p:spPr>
          <a:xfrm>
            <a:off x="381000" y="0"/>
            <a:ext cx="5257800" cy="731838"/>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3600" b="1"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3600" b="1"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3600" b="1"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3600" b="1" i="0" u="none" strike="noStrike" cap="none">
                <a:solidFill>
                  <a:schemeClr val="dk2"/>
                </a:solidFill>
                <a:latin typeface="Arial"/>
                <a:ea typeface="Arial"/>
                <a:cs typeface="Arial"/>
                <a:sym typeface="Arial"/>
              </a:defRPr>
            </a:lvl9pPr>
          </a:lstStyle>
          <a:p>
            <a:endParaRPr/>
          </a:p>
        </p:txBody>
      </p:sp>
    </p:spTree>
    <p:extLst>
      <p:ext uri="{BB962C8B-B14F-4D97-AF65-F5344CB8AC3E}">
        <p14:creationId xmlns:p14="http://schemas.microsoft.com/office/powerpoint/2010/main" val="3524269470"/>
      </p:ext>
    </p:extLst>
  </p:cSld>
  <p:clrMap bg1="lt1" tx1="dk1" bg2="dk2" tx2="lt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body" idx="1"/>
          </p:nvPr>
        </p:nvSpPr>
        <p:spPr>
          <a:xfrm>
            <a:off x="701675" y="1704975"/>
            <a:ext cx="7975600" cy="3705225"/>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rgbClr val="595959"/>
                </a:solidFill>
                <a:latin typeface="Arial"/>
                <a:ea typeface="Arial"/>
                <a:cs typeface="Arial"/>
                <a:sym typeface="Arial"/>
              </a:defRPr>
            </a:lvl1pPr>
            <a:lvl2pPr marL="914400" marR="0" lvl="1" indent="-406400" algn="l" rtl="0">
              <a:lnSpc>
                <a:spcPct val="100000"/>
              </a:lnSpc>
              <a:spcBef>
                <a:spcPts val="560"/>
              </a:spcBef>
              <a:spcAft>
                <a:spcPts val="0"/>
              </a:spcAft>
              <a:buClr>
                <a:srgbClr val="33CC33"/>
              </a:buClr>
              <a:buSzPts val="2800"/>
              <a:buFont typeface="Arial"/>
              <a:buChar char="•"/>
              <a:defRPr sz="2800" b="0" i="0" u="none" strike="noStrike" cap="none">
                <a:solidFill>
                  <a:srgbClr val="595959"/>
                </a:solidFill>
                <a:latin typeface="Arial"/>
                <a:ea typeface="Arial"/>
                <a:cs typeface="Arial"/>
                <a:sym typeface="Arial"/>
              </a:defRPr>
            </a:lvl2pPr>
            <a:lvl3pPr marL="1371600" marR="0" lvl="2" indent="-381000" algn="l" rtl="0">
              <a:lnSpc>
                <a:spcPct val="100000"/>
              </a:lnSpc>
              <a:spcBef>
                <a:spcPts val="480"/>
              </a:spcBef>
              <a:spcAft>
                <a:spcPts val="0"/>
              </a:spcAft>
              <a:buClr>
                <a:srgbClr val="66FF33"/>
              </a:buClr>
              <a:buSzPts val="2400"/>
              <a:buFont typeface="Arial"/>
              <a:buChar char="•"/>
              <a:defRPr sz="2400" b="0" i="0" u="none" strike="noStrike" cap="none">
                <a:solidFill>
                  <a:srgbClr val="595959"/>
                </a:solidFill>
                <a:latin typeface="Arial"/>
                <a:ea typeface="Arial"/>
                <a:cs typeface="Arial"/>
                <a:sym typeface="Arial"/>
              </a:defRPr>
            </a:lvl3pPr>
            <a:lvl4pPr marL="1828800" marR="0" lvl="3"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rial"/>
                <a:ea typeface="Arial"/>
                <a:cs typeface="Arial"/>
                <a:sym typeface="Arial"/>
              </a:defRPr>
            </a:lvl4pPr>
            <a:lvl5pPr marL="2286000" marR="0" lvl="4"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1" name="Google Shape;11;p1"/>
          <p:cNvSpPr txBox="1">
            <a:spLocks noGrp="1"/>
          </p:cNvSpPr>
          <p:nvPr>
            <p:ph type="title"/>
          </p:nvPr>
        </p:nvSpPr>
        <p:spPr>
          <a:xfrm>
            <a:off x="381000" y="0"/>
            <a:ext cx="5257800" cy="731838"/>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3600" b="1"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3600" b="1"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3600" b="1"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3600" b="1" i="0" u="none" strike="noStrike" cap="none">
                <a:solidFill>
                  <a:schemeClr val="dk2"/>
                </a:solidFill>
                <a:latin typeface="Arial"/>
                <a:ea typeface="Arial"/>
                <a:cs typeface="Arial"/>
                <a:sym typeface="Arial"/>
              </a:defRPr>
            </a:lvl9pPr>
          </a:lstStyle>
          <a:p>
            <a:endParaRPr/>
          </a:p>
        </p:txBody>
      </p:sp>
    </p:spTree>
    <p:extLst>
      <p:ext uri="{BB962C8B-B14F-4D97-AF65-F5344CB8AC3E}">
        <p14:creationId xmlns:p14="http://schemas.microsoft.com/office/powerpoint/2010/main" val="468447770"/>
      </p:ext>
    </p:extLst>
  </p:cSld>
  <p:clrMap bg1="lt1" tx1="dk1" bg2="dk2" tx2="lt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body" idx="1"/>
          </p:nvPr>
        </p:nvSpPr>
        <p:spPr>
          <a:xfrm>
            <a:off x="701675" y="1704975"/>
            <a:ext cx="7975600" cy="3705225"/>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rgbClr val="595959"/>
                </a:solidFill>
                <a:latin typeface="Arial"/>
                <a:ea typeface="Arial"/>
                <a:cs typeface="Arial"/>
                <a:sym typeface="Arial"/>
              </a:defRPr>
            </a:lvl1pPr>
            <a:lvl2pPr marL="914400" marR="0" lvl="1" indent="-406400" algn="l" rtl="0">
              <a:lnSpc>
                <a:spcPct val="100000"/>
              </a:lnSpc>
              <a:spcBef>
                <a:spcPts val="560"/>
              </a:spcBef>
              <a:spcAft>
                <a:spcPts val="0"/>
              </a:spcAft>
              <a:buClr>
                <a:srgbClr val="33CC33"/>
              </a:buClr>
              <a:buSzPts val="2800"/>
              <a:buFont typeface="Arial"/>
              <a:buChar char="•"/>
              <a:defRPr sz="2800" b="0" i="0" u="none" strike="noStrike" cap="none">
                <a:solidFill>
                  <a:srgbClr val="595959"/>
                </a:solidFill>
                <a:latin typeface="Arial"/>
                <a:ea typeface="Arial"/>
                <a:cs typeface="Arial"/>
                <a:sym typeface="Arial"/>
              </a:defRPr>
            </a:lvl2pPr>
            <a:lvl3pPr marL="1371600" marR="0" lvl="2" indent="-381000" algn="l" rtl="0">
              <a:lnSpc>
                <a:spcPct val="100000"/>
              </a:lnSpc>
              <a:spcBef>
                <a:spcPts val="480"/>
              </a:spcBef>
              <a:spcAft>
                <a:spcPts val="0"/>
              </a:spcAft>
              <a:buClr>
                <a:srgbClr val="66FF33"/>
              </a:buClr>
              <a:buSzPts val="2400"/>
              <a:buFont typeface="Arial"/>
              <a:buChar char="•"/>
              <a:defRPr sz="2400" b="0" i="0" u="none" strike="noStrike" cap="none">
                <a:solidFill>
                  <a:srgbClr val="595959"/>
                </a:solidFill>
                <a:latin typeface="Arial"/>
                <a:ea typeface="Arial"/>
                <a:cs typeface="Arial"/>
                <a:sym typeface="Arial"/>
              </a:defRPr>
            </a:lvl3pPr>
            <a:lvl4pPr marL="1828800" marR="0" lvl="3"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rial"/>
                <a:ea typeface="Arial"/>
                <a:cs typeface="Arial"/>
                <a:sym typeface="Arial"/>
              </a:defRPr>
            </a:lvl4pPr>
            <a:lvl5pPr marL="2286000" marR="0" lvl="4"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1" name="Google Shape;11;p1"/>
          <p:cNvSpPr txBox="1">
            <a:spLocks noGrp="1"/>
          </p:cNvSpPr>
          <p:nvPr>
            <p:ph type="title"/>
          </p:nvPr>
        </p:nvSpPr>
        <p:spPr>
          <a:xfrm>
            <a:off x="381000" y="0"/>
            <a:ext cx="5257800" cy="731838"/>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3600" b="1"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3600" b="1"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3600" b="1"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3600" b="1" i="0" u="none" strike="noStrike" cap="none">
                <a:solidFill>
                  <a:schemeClr val="dk2"/>
                </a:solidFill>
                <a:latin typeface="Arial"/>
                <a:ea typeface="Arial"/>
                <a:cs typeface="Arial"/>
                <a:sym typeface="Arial"/>
              </a:defRPr>
            </a:lvl9pPr>
          </a:lstStyle>
          <a:p>
            <a:endParaRPr/>
          </a:p>
        </p:txBody>
      </p:sp>
    </p:spTree>
    <p:extLst>
      <p:ext uri="{BB962C8B-B14F-4D97-AF65-F5344CB8AC3E}">
        <p14:creationId xmlns:p14="http://schemas.microsoft.com/office/powerpoint/2010/main" val="2931979403"/>
      </p:ext>
    </p:extLst>
  </p:cSld>
  <p:clrMap bg1="lt1" tx1="dk1" bg2="dk2" tx2="lt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body" idx="1"/>
          </p:nvPr>
        </p:nvSpPr>
        <p:spPr>
          <a:xfrm>
            <a:off x="701675" y="1704975"/>
            <a:ext cx="7975600" cy="3705225"/>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rgbClr val="595959"/>
                </a:solidFill>
                <a:latin typeface="Arial"/>
                <a:ea typeface="Arial"/>
                <a:cs typeface="Arial"/>
                <a:sym typeface="Arial"/>
              </a:defRPr>
            </a:lvl1pPr>
            <a:lvl2pPr marL="914400" marR="0" lvl="1" indent="-406400" algn="l" rtl="0">
              <a:lnSpc>
                <a:spcPct val="100000"/>
              </a:lnSpc>
              <a:spcBef>
                <a:spcPts val="560"/>
              </a:spcBef>
              <a:spcAft>
                <a:spcPts val="0"/>
              </a:spcAft>
              <a:buClr>
                <a:srgbClr val="33CC33"/>
              </a:buClr>
              <a:buSzPts val="2800"/>
              <a:buFont typeface="Arial"/>
              <a:buChar char="•"/>
              <a:defRPr sz="2800" b="0" i="0" u="none" strike="noStrike" cap="none">
                <a:solidFill>
                  <a:srgbClr val="595959"/>
                </a:solidFill>
                <a:latin typeface="Arial"/>
                <a:ea typeface="Arial"/>
                <a:cs typeface="Arial"/>
                <a:sym typeface="Arial"/>
              </a:defRPr>
            </a:lvl2pPr>
            <a:lvl3pPr marL="1371600" marR="0" lvl="2" indent="-381000" algn="l" rtl="0">
              <a:lnSpc>
                <a:spcPct val="100000"/>
              </a:lnSpc>
              <a:spcBef>
                <a:spcPts val="480"/>
              </a:spcBef>
              <a:spcAft>
                <a:spcPts val="0"/>
              </a:spcAft>
              <a:buClr>
                <a:srgbClr val="66FF33"/>
              </a:buClr>
              <a:buSzPts val="2400"/>
              <a:buFont typeface="Arial"/>
              <a:buChar char="•"/>
              <a:defRPr sz="2400" b="0" i="0" u="none" strike="noStrike" cap="none">
                <a:solidFill>
                  <a:srgbClr val="595959"/>
                </a:solidFill>
                <a:latin typeface="Arial"/>
                <a:ea typeface="Arial"/>
                <a:cs typeface="Arial"/>
                <a:sym typeface="Arial"/>
              </a:defRPr>
            </a:lvl3pPr>
            <a:lvl4pPr marL="1828800" marR="0" lvl="3"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rial"/>
                <a:ea typeface="Arial"/>
                <a:cs typeface="Arial"/>
                <a:sym typeface="Arial"/>
              </a:defRPr>
            </a:lvl4pPr>
            <a:lvl5pPr marL="2286000" marR="0" lvl="4"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1" name="Google Shape;11;p1"/>
          <p:cNvSpPr txBox="1">
            <a:spLocks noGrp="1"/>
          </p:cNvSpPr>
          <p:nvPr>
            <p:ph type="title"/>
          </p:nvPr>
        </p:nvSpPr>
        <p:spPr>
          <a:xfrm>
            <a:off x="381000" y="0"/>
            <a:ext cx="5257800" cy="731838"/>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3600" b="1"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3600" b="1"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3600" b="1"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3600" b="1" i="0" u="none" strike="noStrike" cap="none">
                <a:solidFill>
                  <a:schemeClr val="dk2"/>
                </a:solidFill>
                <a:latin typeface="Arial"/>
                <a:ea typeface="Arial"/>
                <a:cs typeface="Arial"/>
                <a:sym typeface="Arial"/>
              </a:defRPr>
            </a:lvl9pPr>
          </a:lstStyle>
          <a:p>
            <a:endParaRPr/>
          </a:p>
        </p:txBody>
      </p:sp>
    </p:spTree>
    <p:extLst>
      <p:ext uri="{BB962C8B-B14F-4D97-AF65-F5344CB8AC3E}">
        <p14:creationId xmlns:p14="http://schemas.microsoft.com/office/powerpoint/2010/main" val="3991069203"/>
      </p:ext>
    </p:extLst>
  </p:cSld>
  <p:clrMap bg1="lt1" tx1="dk1" bg2="dk2" tx2="lt2" accent1="accent1" accent2="accent2" accent3="accent3" accent4="accent4" accent5="accent5" accent6="accent6" hlink="hlink" folHlink="folHlink"/>
  <p:sldLayoutIdLst>
    <p:sldLayoutId id="2147483781" r:id="rId1"/>
    <p:sldLayoutId id="2147483783" r:id="rId2"/>
    <p:sldLayoutId id="2147483784" r:id="rId3"/>
    <p:sldLayoutId id="2147483785" r:id="rId4"/>
    <p:sldLayoutId id="2147483786" r:id="rId5"/>
    <p:sldLayoutId id="2147483787" r:id="rId6"/>
    <p:sldLayoutId id="2147483788"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body" idx="1"/>
          </p:nvPr>
        </p:nvSpPr>
        <p:spPr>
          <a:xfrm>
            <a:off x="701675" y="1704975"/>
            <a:ext cx="7975600" cy="3705225"/>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rgbClr val="595959"/>
                </a:solidFill>
                <a:latin typeface="Arial"/>
                <a:ea typeface="Arial"/>
                <a:cs typeface="Arial"/>
                <a:sym typeface="Arial"/>
              </a:defRPr>
            </a:lvl1pPr>
            <a:lvl2pPr marL="914400" marR="0" lvl="1" indent="-406400" algn="l" rtl="0">
              <a:lnSpc>
                <a:spcPct val="100000"/>
              </a:lnSpc>
              <a:spcBef>
                <a:spcPts val="560"/>
              </a:spcBef>
              <a:spcAft>
                <a:spcPts val="0"/>
              </a:spcAft>
              <a:buClr>
                <a:srgbClr val="33CC33"/>
              </a:buClr>
              <a:buSzPts val="2800"/>
              <a:buFont typeface="Arial"/>
              <a:buChar char="•"/>
              <a:defRPr sz="2800" b="0" i="0" u="none" strike="noStrike" cap="none">
                <a:solidFill>
                  <a:srgbClr val="595959"/>
                </a:solidFill>
                <a:latin typeface="Arial"/>
                <a:ea typeface="Arial"/>
                <a:cs typeface="Arial"/>
                <a:sym typeface="Arial"/>
              </a:defRPr>
            </a:lvl2pPr>
            <a:lvl3pPr marL="1371600" marR="0" lvl="2" indent="-381000" algn="l" rtl="0">
              <a:lnSpc>
                <a:spcPct val="100000"/>
              </a:lnSpc>
              <a:spcBef>
                <a:spcPts val="480"/>
              </a:spcBef>
              <a:spcAft>
                <a:spcPts val="0"/>
              </a:spcAft>
              <a:buClr>
                <a:srgbClr val="66FF33"/>
              </a:buClr>
              <a:buSzPts val="2400"/>
              <a:buFont typeface="Arial"/>
              <a:buChar char="•"/>
              <a:defRPr sz="2400" b="0" i="0" u="none" strike="noStrike" cap="none">
                <a:solidFill>
                  <a:srgbClr val="595959"/>
                </a:solidFill>
                <a:latin typeface="Arial"/>
                <a:ea typeface="Arial"/>
                <a:cs typeface="Arial"/>
                <a:sym typeface="Arial"/>
              </a:defRPr>
            </a:lvl3pPr>
            <a:lvl4pPr marL="1828800" marR="0" lvl="3"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rial"/>
                <a:ea typeface="Arial"/>
                <a:cs typeface="Arial"/>
                <a:sym typeface="Arial"/>
              </a:defRPr>
            </a:lvl4pPr>
            <a:lvl5pPr marL="2286000" marR="0" lvl="4"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1" name="Google Shape;11;p1"/>
          <p:cNvSpPr txBox="1">
            <a:spLocks noGrp="1"/>
          </p:cNvSpPr>
          <p:nvPr>
            <p:ph type="title"/>
          </p:nvPr>
        </p:nvSpPr>
        <p:spPr>
          <a:xfrm>
            <a:off x="381000" y="0"/>
            <a:ext cx="5257800" cy="731838"/>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3600" b="1"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3600" b="1"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3600" b="1"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3600" b="1" i="0" u="none" strike="noStrike" cap="none">
                <a:solidFill>
                  <a:schemeClr val="dk2"/>
                </a:solidFill>
                <a:latin typeface="Arial"/>
                <a:ea typeface="Arial"/>
                <a:cs typeface="Arial"/>
                <a:sym typeface="Arial"/>
              </a:defRPr>
            </a:lvl9pPr>
          </a:lstStyle>
          <a:p>
            <a:endParaRPr/>
          </a:p>
        </p:txBody>
      </p:sp>
    </p:spTree>
    <p:extLst>
      <p:ext uri="{BB962C8B-B14F-4D97-AF65-F5344CB8AC3E}">
        <p14:creationId xmlns:p14="http://schemas.microsoft.com/office/powerpoint/2010/main" val="98073738"/>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body" idx="1"/>
          </p:nvPr>
        </p:nvSpPr>
        <p:spPr>
          <a:xfrm>
            <a:off x="701675" y="1704975"/>
            <a:ext cx="7975600" cy="3705225"/>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rgbClr val="595959"/>
                </a:solidFill>
                <a:latin typeface="Arial"/>
                <a:ea typeface="Arial"/>
                <a:cs typeface="Arial"/>
                <a:sym typeface="Arial"/>
              </a:defRPr>
            </a:lvl1pPr>
            <a:lvl2pPr marL="914400" marR="0" lvl="1" indent="-406400" algn="l" rtl="0">
              <a:lnSpc>
                <a:spcPct val="100000"/>
              </a:lnSpc>
              <a:spcBef>
                <a:spcPts val="560"/>
              </a:spcBef>
              <a:spcAft>
                <a:spcPts val="0"/>
              </a:spcAft>
              <a:buClr>
                <a:srgbClr val="33CC33"/>
              </a:buClr>
              <a:buSzPts val="2800"/>
              <a:buFont typeface="Arial"/>
              <a:buChar char="•"/>
              <a:defRPr sz="2800" b="0" i="0" u="none" strike="noStrike" cap="none">
                <a:solidFill>
                  <a:srgbClr val="595959"/>
                </a:solidFill>
                <a:latin typeface="Arial"/>
                <a:ea typeface="Arial"/>
                <a:cs typeface="Arial"/>
                <a:sym typeface="Arial"/>
              </a:defRPr>
            </a:lvl2pPr>
            <a:lvl3pPr marL="1371600" marR="0" lvl="2" indent="-381000" algn="l" rtl="0">
              <a:lnSpc>
                <a:spcPct val="100000"/>
              </a:lnSpc>
              <a:spcBef>
                <a:spcPts val="480"/>
              </a:spcBef>
              <a:spcAft>
                <a:spcPts val="0"/>
              </a:spcAft>
              <a:buClr>
                <a:srgbClr val="66FF33"/>
              </a:buClr>
              <a:buSzPts val="2400"/>
              <a:buFont typeface="Arial"/>
              <a:buChar char="•"/>
              <a:defRPr sz="2400" b="0" i="0" u="none" strike="noStrike" cap="none">
                <a:solidFill>
                  <a:srgbClr val="595959"/>
                </a:solidFill>
                <a:latin typeface="Arial"/>
                <a:ea typeface="Arial"/>
                <a:cs typeface="Arial"/>
                <a:sym typeface="Arial"/>
              </a:defRPr>
            </a:lvl3pPr>
            <a:lvl4pPr marL="1828800" marR="0" lvl="3"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rial"/>
                <a:ea typeface="Arial"/>
                <a:cs typeface="Arial"/>
                <a:sym typeface="Arial"/>
              </a:defRPr>
            </a:lvl4pPr>
            <a:lvl5pPr marL="2286000" marR="0" lvl="4"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1" name="Google Shape;11;p1"/>
          <p:cNvSpPr txBox="1">
            <a:spLocks noGrp="1"/>
          </p:cNvSpPr>
          <p:nvPr>
            <p:ph type="title"/>
          </p:nvPr>
        </p:nvSpPr>
        <p:spPr>
          <a:xfrm>
            <a:off x="381000" y="0"/>
            <a:ext cx="5257800" cy="731838"/>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3600" b="1"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3600" b="1"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3600" b="1"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3600" b="1" i="0" u="none" strike="noStrike" cap="none">
                <a:solidFill>
                  <a:schemeClr val="dk2"/>
                </a:solidFill>
                <a:latin typeface="Arial"/>
                <a:ea typeface="Arial"/>
                <a:cs typeface="Arial"/>
                <a:sym typeface="Arial"/>
              </a:defRPr>
            </a:lvl9pPr>
          </a:lstStyle>
          <a:p>
            <a:endParaRPr/>
          </a:p>
        </p:txBody>
      </p:sp>
    </p:spTree>
    <p:extLst>
      <p:ext uri="{BB962C8B-B14F-4D97-AF65-F5344CB8AC3E}">
        <p14:creationId xmlns:p14="http://schemas.microsoft.com/office/powerpoint/2010/main" val="1054834967"/>
      </p:ext>
    </p:extLst>
  </p:cSld>
  <p:clrMap bg1="lt1" tx1="dk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body" idx="1"/>
          </p:nvPr>
        </p:nvSpPr>
        <p:spPr>
          <a:xfrm>
            <a:off x="701675" y="1704975"/>
            <a:ext cx="7975600" cy="3705225"/>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rgbClr val="595959"/>
                </a:solidFill>
                <a:latin typeface="Arial"/>
                <a:ea typeface="Arial"/>
                <a:cs typeface="Arial"/>
                <a:sym typeface="Arial"/>
              </a:defRPr>
            </a:lvl1pPr>
            <a:lvl2pPr marL="914400" marR="0" lvl="1" indent="-406400" algn="l" rtl="0">
              <a:lnSpc>
                <a:spcPct val="100000"/>
              </a:lnSpc>
              <a:spcBef>
                <a:spcPts val="560"/>
              </a:spcBef>
              <a:spcAft>
                <a:spcPts val="0"/>
              </a:spcAft>
              <a:buClr>
                <a:srgbClr val="33CC33"/>
              </a:buClr>
              <a:buSzPts val="2800"/>
              <a:buFont typeface="Arial"/>
              <a:buChar char="•"/>
              <a:defRPr sz="2800" b="0" i="0" u="none" strike="noStrike" cap="none">
                <a:solidFill>
                  <a:srgbClr val="595959"/>
                </a:solidFill>
                <a:latin typeface="Arial"/>
                <a:ea typeface="Arial"/>
                <a:cs typeface="Arial"/>
                <a:sym typeface="Arial"/>
              </a:defRPr>
            </a:lvl2pPr>
            <a:lvl3pPr marL="1371600" marR="0" lvl="2" indent="-381000" algn="l" rtl="0">
              <a:lnSpc>
                <a:spcPct val="100000"/>
              </a:lnSpc>
              <a:spcBef>
                <a:spcPts val="480"/>
              </a:spcBef>
              <a:spcAft>
                <a:spcPts val="0"/>
              </a:spcAft>
              <a:buClr>
                <a:srgbClr val="66FF33"/>
              </a:buClr>
              <a:buSzPts val="2400"/>
              <a:buFont typeface="Arial"/>
              <a:buChar char="•"/>
              <a:defRPr sz="2400" b="0" i="0" u="none" strike="noStrike" cap="none">
                <a:solidFill>
                  <a:srgbClr val="595959"/>
                </a:solidFill>
                <a:latin typeface="Arial"/>
                <a:ea typeface="Arial"/>
                <a:cs typeface="Arial"/>
                <a:sym typeface="Arial"/>
              </a:defRPr>
            </a:lvl3pPr>
            <a:lvl4pPr marL="1828800" marR="0" lvl="3"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rial"/>
                <a:ea typeface="Arial"/>
                <a:cs typeface="Arial"/>
                <a:sym typeface="Arial"/>
              </a:defRPr>
            </a:lvl4pPr>
            <a:lvl5pPr marL="2286000" marR="0" lvl="4"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1" name="Google Shape;11;p1"/>
          <p:cNvSpPr txBox="1">
            <a:spLocks noGrp="1"/>
          </p:cNvSpPr>
          <p:nvPr>
            <p:ph type="title"/>
          </p:nvPr>
        </p:nvSpPr>
        <p:spPr>
          <a:xfrm>
            <a:off x="381000" y="0"/>
            <a:ext cx="5257800" cy="731838"/>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3600" b="1"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3600" b="1"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3600" b="1"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3600" b="1" i="0" u="none" strike="noStrike" cap="none">
                <a:solidFill>
                  <a:schemeClr val="dk2"/>
                </a:solidFill>
                <a:latin typeface="Arial"/>
                <a:ea typeface="Arial"/>
                <a:cs typeface="Arial"/>
                <a:sym typeface="Arial"/>
              </a:defRPr>
            </a:lvl9pPr>
          </a:lstStyle>
          <a:p>
            <a:endParaRPr/>
          </a:p>
        </p:txBody>
      </p:sp>
    </p:spTree>
    <p:extLst>
      <p:ext uri="{BB962C8B-B14F-4D97-AF65-F5344CB8AC3E}">
        <p14:creationId xmlns:p14="http://schemas.microsoft.com/office/powerpoint/2010/main" val="2610737002"/>
      </p:ext>
    </p:extLst>
  </p:cSld>
  <p:clrMap bg1="lt1" tx1="dk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body" idx="1"/>
          </p:nvPr>
        </p:nvSpPr>
        <p:spPr>
          <a:xfrm>
            <a:off x="701675" y="1704975"/>
            <a:ext cx="7975600" cy="3705225"/>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rgbClr val="595959"/>
                </a:solidFill>
                <a:latin typeface="Arial"/>
                <a:ea typeface="Arial"/>
                <a:cs typeface="Arial"/>
                <a:sym typeface="Arial"/>
              </a:defRPr>
            </a:lvl1pPr>
            <a:lvl2pPr marL="914400" marR="0" lvl="1" indent="-406400" algn="l" rtl="0">
              <a:lnSpc>
                <a:spcPct val="100000"/>
              </a:lnSpc>
              <a:spcBef>
                <a:spcPts val="560"/>
              </a:spcBef>
              <a:spcAft>
                <a:spcPts val="0"/>
              </a:spcAft>
              <a:buClr>
                <a:srgbClr val="33CC33"/>
              </a:buClr>
              <a:buSzPts val="2800"/>
              <a:buFont typeface="Arial"/>
              <a:buChar char="•"/>
              <a:defRPr sz="2800" b="0" i="0" u="none" strike="noStrike" cap="none">
                <a:solidFill>
                  <a:srgbClr val="595959"/>
                </a:solidFill>
                <a:latin typeface="Arial"/>
                <a:ea typeface="Arial"/>
                <a:cs typeface="Arial"/>
                <a:sym typeface="Arial"/>
              </a:defRPr>
            </a:lvl2pPr>
            <a:lvl3pPr marL="1371600" marR="0" lvl="2" indent="-381000" algn="l" rtl="0">
              <a:lnSpc>
                <a:spcPct val="100000"/>
              </a:lnSpc>
              <a:spcBef>
                <a:spcPts val="480"/>
              </a:spcBef>
              <a:spcAft>
                <a:spcPts val="0"/>
              </a:spcAft>
              <a:buClr>
                <a:srgbClr val="66FF33"/>
              </a:buClr>
              <a:buSzPts val="2400"/>
              <a:buFont typeface="Arial"/>
              <a:buChar char="•"/>
              <a:defRPr sz="2400" b="0" i="0" u="none" strike="noStrike" cap="none">
                <a:solidFill>
                  <a:srgbClr val="595959"/>
                </a:solidFill>
                <a:latin typeface="Arial"/>
                <a:ea typeface="Arial"/>
                <a:cs typeface="Arial"/>
                <a:sym typeface="Arial"/>
              </a:defRPr>
            </a:lvl3pPr>
            <a:lvl4pPr marL="1828800" marR="0" lvl="3"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rial"/>
                <a:ea typeface="Arial"/>
                <a:cs typeface="Arial"/>
                <a:sym typeface="Arial"/>
              </a:defRPr>
            </a:lvl4pPr>
            <a:lvl5pPr marL="2286000" marR="0" lvl="4"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1" name="Google Shape;11;p1"/>
          <p:cNvSpPr txBox="1">
            <a:spLocks noGrp="1"/>
          </p:cNvSpPr>
          <p:nvPr>
            <p:ph type="title"/>
          </p:nvPr>
        </p:nvSpPr>
        <p:spPr>
          <a:xfrm>
            <a:off x="381000" y="0"/>
            <a:ext cx="5257800" cy="731838"/>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3600" b="1"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3600" b="1"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3600" b="1"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3600" b="1" i="0" u="none" strike="noStrike" cap="none">
                <a:solidFill>
                  <a:schemeClr val="dk2"/>
                </a:solidFill>
                <a:latin typeface="Arial"/>
                <a:ea typeface="Arial"/>
                <a:cs typeface="Arial"/>
                <a:sym typeface="Arial"/>
              </a:defRPr>
            </a:lvl9pPr>
          </a:lstStyle>
          <a:p>
            <a:endParaRPr/>
          </a:p>
        </p:txBody>
      </p:sp>
    </p:spTree>
    <p:extLst>
      <p:ext uri="{BB962C8B-B14F-4D97-AF65-F5344CB8AC3E}">
        <p14:creationId xmlns:p14="http://schemas.microsoft.com/office/powerpoint/2010/main" val="3686963195"/>
      </p:ext>
    </p:extLst>
  </p:cSld>
  <p:clrMap bg1="lt1" tx1="dk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body" idx="1"/>
          </p:nvPr>
        </p:nvSpPr>
        <p:spPr>
          <a:xfrm>
            <a:off x="701675" y="1704975"/>
            <a:ext cx="7975600" cy="3705225"/>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rgbClr val="595959"/>
                </a:solidFill>
                <a:latin typeface="Arial"/>
                <a:ea typeface="Arial"/>
                <a:cs typeface="Arial"/>
                <a:sym typeface="Arial"/>
              </a:defRPr>
            </a:lvl1pPr>
            <a:lvl2pPr marL="914400" marR="0" lvl="1" indent="-406400" algn="l" rtl="0">
              <a:lnSpc>
                <a:spcPct val="100000"/>
              </a:lnSpc>
              <a:spcBef>
                <a:spcPts val="560"/>
              </a:spcBef>
              <a:spcAft>
                <a:spcPts val="0"/>
              </a:spcAft>
              <a:buClr>
                <a:srgbClr val="33CC33"/>
              </a:buClr>
              <a:buSzPts val="2800"/>
              <a:buFont typeface="Arial"/>
              <a:buChar char="•"/>
              <a:defRPr sz="2800" b="0" i="0" u="none" strike="noStrike" cap="none">
                <a:solidFill>
                  <a:srgbClr val="595959"/>
                </a:solidFill>
                <a:latin typeface="Arial"/>
                <a:ea typeface="Arial"/>
                <a:cs typeface="Arial"/>
                <a:sym typeface="Arial"/>
              </a:defRPr>
            </a:lvl2pPr>
            <a:lvl3pPr marL="1371600" marR="0" lvl="2" indent="-381000" algn="l" rtl="0">
              <a:lnSpc>
                <a:spcPct val="100000"/>
              </a:lnSpc>
              <a:spcBef>
                <a:spcPts val="480"/>
              </a:spcBef>
              <a:spcAft>
                <a:spcPts val="0"/>
              </a:spcAft>
              <a:buClr>
                <a:srgbClr val="66FF33"/>
              </a:buClr>
              <a:buSzPts val="2400"/>
              <a:buFont typeface="Arial"/>
              <a:buChar char="•"/>
              <a:defRPr sz="2400" b="0" i="0" u="none" strike="noStrike" cap="none">
                <a:solidFill>
                  <a:srgbClr val="595959"/>
                </a:solidFill>
                <a:latin typeface="Arial"/>
                <a:ea typeface="Arial"/>
                <a:cs typeface="Arial"/>
                <a:sym typeface="Arial"/>
              </a:defRPr>
            </a:lvl3pPr>
            <a:lvl4pPr marL="1828800" marR="0" lvl="3"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rial"/>
                <a:ea typeface="Arial"/>
                <a:cs typeface="Arial"/>
                <a:sym typeface="Arial"/>
              </a:defRPr>
            </a:lvl4pPr>
            <a:lvl5pPr marL="2286000" marR="0" lvl="4"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1" name="Google Shape;11;p1"/>
          <p:cNvSpPr txBox="1">
            <a:spLocks noGrp="1"/>
          </p:cNvSpPr>
          <p:nvPr>
            <p:ph type="title"/>
          </p:nvPr>
        </p:nvSpPr>
        <p:spPr>
          <a:xfrm>
            <a:off x="381000" y="0"/>
            <a:ext cx="5257800" cy="731838"/>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3600" b="1"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3600" b="1"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3600" b="1"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3600" b="1" i="0" u="none" strike="noStrike" cap="none">
                <a:solidFill>
                  <a:schemeClr val="dk2"/>
                </a:solidFill>
                <a:latin typeface="Arial"/>
                <a:ea typeface="Arial"/>
                <a:cs typeface="Arial"/>
                <a:sym typeface="Arial"/>
              </a:defRPr>
            </a:lvl9pPr>
          </a:lstStyle>
          <a:p>
            <a:endParaRPr/>
          </a:p>
        </p:txBody>
      </p:sp>
    </p:spTree>
    <p:extLst>
      <p:ext uri="{BB962C8B-B14F-4D97-AF65-F5344CB8AC3E}">
        <p14:creationId xmlns:p14="http://schemas.microsoft.com/office/powerpoint/2010/main" val="3134344384"/>
      </p:ext>
    </p:extLst>
  </p:cSld>
  <p:clrMap bg1="lt1" tx1="dk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body" idx="1"/>
          </p:nvPr>
        </p:nvSpPr>
        <p:spPr>
          <a:xfrm>
            <a:off x="701675" y="1704975"/>
            <a:ext cx="7975600" cy="3705225"/>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rgbClr val="595959"/>
                </a:solidFill>
                <a:latin typeface="Arial"/>
                <a:ea typeface="Arial"/>
                <a:cs typeface="Arial"/>
                <a:sym typeface="Arial"/>
              </a:defRPr>
            </a:lvl1pPr>
            <a:lvl2pPr marL="914400" marR="0" lvl="1" indent="-406400" algn="l" rtl="0">
              <a:lnSpc>
                <a:spcPct val="100000"/>
              </a:lnSpc>
              <a:spcBef>
                <a:spcPts val="560"/>
              </a:spcBef>
              <a:spcAft>
                <a:spcPts val="0"/>
              </a:spcAft>
              <a:buClr>
                <a:srgbClr val="33CC33"/>
              </a:buClr>
              <a:buSzPts val="2800"/>
              <a:buFont typeface="Arial"/>
              <a:buChar char="•"/>
              <a:defRPr sz="2800" b="0" i="0" u="none" strike="noStrike" cap="none">
                <a:solidFill>
                  <a:srgbClr val="595959"/>
                </a:solidFill>
                <a:latin typeface="Arial"/>
                <a:ea typeface="Arial"/>
                <a:cs typeface="Arial"/>
                <a:sym typeface="Arial"/>
              </a:defRPr>
            </a:lvl2pPr>
            <a:lvl3pPr marL="1371600" marR="0" lvl="2" indent="-381000" algn="l" rtl="0">
              <a:lnSpc>
                <a:spcPct val="100000"/>
              </a:lnSpc>
              <a:spcBef>
                <a:spcPts val="480"/>
              </a:spcBef>
              <a:spcAft>
                <a:spcPts val="0"/>
              </a:spcAft>
              <a:buClr>
                <a:srgbClr val="66FF33"/>
              </a:buClr>
              <a:buSzPts val="2400"/>
              <a:buFont typeface="Arial"/>
              <a:buChar char="•"/>
              <a:defRPr sz="2400" b="0" i="0" u="none" strike="noStrike" cap="none">
                <a:solidFill>
                  <a:srgbClr val="595959"/>
                </a:solidFill>
                <a:latin typeface="Arial"/>
                <a:ea typeface="Arial"/>
                <a:cs typeface="Arial"/>
                <a:sym typeface="Arial"/>
              </a:defRPr>
            </a:lvl3pPr>
            <a:lvl4pPr marL="1828800" marR="0" lvl="3"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rial"/>
                <a:ea typeface="Arial"/>
                <a:cs typeface="Arial"/>
                <a:sym typeface="Arial"/>
              </a:defRPr>
            </a:lvl4pPr>
            <a:lvl5pPr marL="2286000" marR="0" lvl="4"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1" name="Google Shape;11;p1"/>
          <p:cNvSpPr txBox="1">
            <a:spLocks noGrp="1"/>
          </p:cNvSpPr>
          <p:nvPr>
            <p:ph type="title"/>
          </p:nvPr>
        </p:nvSpPr>
        <p:spPr>
          <a:xfrm>
            <a:off x="381000" y="0"/>
            <a:ext cx="5257800" cy="731838"/>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3600" b="1"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3600" b="1"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3600" b="1"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3600" b="1" i="0" u="none" strike="noStrike" cap="none">
                <a:solidFill>
                  <a:schemeClr val="dk2"/>
                </a:solidFill>
                <a:latin typeface="Arial"/>
                <a:ea typeface="Arial"/>
                <a:cs typeface="Arial"/>
                <a:sym typeface="Arial"/>
              </a:defRPr>
            </a:lvl9pPr>
          </a:lstStyle>
          <a:p>
            <a:endParaRPr/>
          </a:p>
        </p:txBody>
      </p:sp>
    </p:spTree>
    <p:extLst>
      <p:ext uri="{BB962C8B-B14F-4D97-AF65-F5344CB8AC3E}">
        <p14:creationId xmlns:p14="http://schemas.microsoft.com/office/powerpoint/2010/main" val="59513015"/>
      </p:ext>
    </p:extLst>
  </p:cSld>
  <p:clrMap bg1="lt1" tx1="dk1" bg2="dk2" tx2="lt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body" idx="1"/>
          </p:nvPr>
        </p:nvSpPr>
        <p:spPr>
          <a:xfrm>
            <a:off x="701675" y="1704975"/>
            <a:ext cx="7975600" cy="3705225"/>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rgbClr val="595959"/>
                </a:solidFill>
                <a:latin typeface="Arial"/>
                <a:ea typeface="Arial"/>
                <a:cs typeface="Arial"/>
                <a:sym typeface="Arial"/>
              </a:defRPr>
            </a:lvl1pPr>
            <a:lvl2pPr marL="914400" marR="0" lvl="1" indent="-406400" algn="l" rtl="0">
              <a:lnSpc>
                <a:spcPct val="100000"/>
              </a:lnSpc>
              <a:spcBef>
                <a:spcPts val="560"/>
              </a:spcBef>
              <a:spcAft>
                <a:spcPts val="0"/>
              </a:spcAft>
              <a:buClr>
                <a:srgbClr val="33CC33"/>
              </a:buClr>
              <a:buSzPts val="2800"/>
              <a:buFont typeface="Arial"/>
              <a:buChar char="•"/>
              <a:defRPr sz="2800" b="0" i="0" u="none" strike="noStrike" cap="none">
                <a:solidFill>
                  <a:srgbClr val="595959"/>
                </a:solidFill>
                <a:latin typeface="Arial"/>
                <a:ea typeface="Arial"/>
                <a:cs typeface="Arial"/>
                <a:sym typeface="Arial"/>
              </a:defRPr>
            </a:lvl2pPr>
            <a:lvl3pPr marL="1371600" marR="0" lvl="2" indent="-381000" algn="l" rtl="0">
              <a:lnSpc>
                <a:spcPct val="100000"/>
              </a:lnSpc>
              <a:spcBef>
                <a:spcPts val="480"/>
              </a:spcBef>
              <a:spcAft>
                <a:spcPts val="0"/>
              </a:spcAft>
              <a:buClr>
                <a:srgbClr val="66FF33"/>
              </a:buClr>
              <a:buSzPts val="2400"/>
              <a:buFont typeface="Arial"/>
              <a:buChar char="•"/>
              <a:defRPr sz="2400" b="0" i="0" u="none" strike="noStrike" cap="none">
                <a:solidFill>
                  <a:srgbClr val="595959"/>
                </a:solidFill>
                <a:latin typeface="Arial"/>
                <a:ea typeface="Arial"/>
                <a:cs typeface="Arial"/>
                <a:sym typeface="Arial"/>
              </a:defRPr>
            </a:lvl3pPr>
            <a:lvl4pPr marL="1828800" marR="0" lvl="3"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rial"/>
                <a:ea typeface="Arial"/>
                <a:cs typeface="Arial"/>
                <a:sym typeface="Arial"/>
              </a:defRPr>
            </a:lvl4pPr>
            <a:lvl5pPr marL="2286000" marR="0" lvl="4"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1" name="Google Shape;11;p1"/>
          <p:cNvSpPr txBox="1">
            <a:spLocks noGrp="1"/>
          </p:cNvSpPr>
          <p:nvPr>
            <p:ph type="title"/>
          </p:nvPr>
        </p:nvSpPr>
        <p:spPr>
          <a:xfrm>
            <a:off x="381000" y="0"/>
            <a:ext cx="5257800" cy="731838"/>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3600" b="1"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3600" b="1"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3600" b="1"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3600" b="1" i="0" u="none" strike="noStrike" cap="none">
                <a:solidFill>
                  <a:schemeClr val="dk2"/>
                </a:solidFill>
                <a:latin typeface="Arial"/>
                <a:ea typeface="Arial"/>
                <a:cs typeface="Arial"/>
                <a:sym typeface="Arial"/>
              </a:defRPr>
            </a:lvl9pPr>
          </a:lstStyle>
          <a:p>
            <a:endParaRPr/>
          </a:p>
        </p:txBody>
      </p:sp>
    </p:spTree>
    <p:extLst>
      <p:ext uri="{BB962C8B-B14F-4D97-AF65-F5344CB8AC3E}">
        <p14:creationId xmlns:p14="http://schemas.microsoft.com/office/powerpoint/2010/main" val="1060943058"/>
      </p:ext>
    </p:extLst>
  </p:cSld>
  <p:clrMap bg1="lt1" tx1="dk1" bg2="dk2" tx2="lt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body" idx="1"/>
          </p:nvPr>
        </p:nvSpPr>
        <p:spPr>
          <a:xfrm>
            <a:off x="701675" y="1704975"/>
            <a:ext cx="7975600" cy="3705225"/>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rgbClr val="595959"/>
                </a:solidFill>
                <a:latin typeface="Arial"/>
                <a:ea typeface="Arial"/>
                <a:cs typeface="Arial"/>
                <a:sym typeface="Arial"/>
              </a:defRPr>
            </a:lvl1pPr>
            <a:lvl2pPr marL="914400" marR="0" lvl="1" indent="-406400" algn="l" rtl="0">
              <a:lnSpc>
                <a:spcPct val="100000"/>
              </a:lnSpc>
              <a:spcBef>
                <a:spcPts val="560"/>
              </a:spcBef>
              <a:spcAft>
                <a:spcPts val="0"/>
              </a:spcAft>
              <a:buClr>
                <a:srgbClr val="33CC33"/>
              </a:buClr>
              <a:buSzPts val="2800"/>
              <a:buFont typeface="Arial"/>
              <a:buChar char="•"/>
              <a:defRPr sz="2800" b="0" i="0" u="none" strike="noStrike" cap="none">
                <a:solidFill>
                  <a:srgbClr val="595959"/>
                </a:solidFill>
                <a:latin typeface="Arial"/>
                <a:ea typeface="Arial"/>
                <a:cs typeface="Arial"/>
                <a:sym typeface="Arial"/>
              </a:defRPr>
            </a:lvl2pPr>
            <a:lvl3pPr marL="1371600" marR="0" lvl="2" indent="-381000" algn="l" rtl="0">
              <a:lnSpc>
                <a:spcPct val="100000"/>
              </a:lnSpc>
              <a:spcBef>
                <a:spcPts val="480"/>
              </a:spcBef>
              <a:spcAft>
                <a:spcPts val="0"/>
              </a:spcAft>
              <a:buClr>
                <a:srgbClr val="66FF33"/>
              </a:buClr>
              <a:buSzPts val="2400"/>
              <a:buFont typeface="Arial"/>
              <a:buChar char="•"/>
              <a:defRPr sz="2400" b="0" i="0" u="none" strike="noStrike" cap="none">
                <a:solidFill>
                  <a:srgbClr val="595959"/>
                </a:solidFill>
                <a:latin typeface="Arial"/>
                <a:ea typeface="Arial"/>
                <a:cs typeface="Arial"/>
                <a:sym typeface="Arial"/>
              </a:defRPr>
            </a:lvl3pPr>
            <a:lvl4pPr marL="1828800" marR="0" lvl="3"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rial"/>
                <a:ea typeface="Arial"/>
                <a:cs typeface="Arial"/>
                <a:sym typeface="Arial"/>
              </a:defRPr>
            </a:lvl4pPr>
            <a:lvl5pPr marL="2286000" marR="0" lvl="4"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1" name="Google Shape;11;p1"/>
          <p:cNvSpPr txBox="1">
            <a:spLocks noGrp="1"/>
          </p:cNvSpPr>
          <p:nvPr>
            <p:ph type="title"/>
          </p:nvPr>
        </p:nvSpPr>
        <p:spPr>
          <a:xfrm>
            <a:off x="381000" y="0"/>
            <a:ext cx="5257800" cy="731838"/>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3600" b="1"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3600" b="1"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3600" b="1"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3600" b="1" i="0" u="none" strike="noStrike" cap="none">
                <a:solidFill>
                  <a:schemeClr val="dk2"/>
                </a:solidFill>
                <a:latin typeface="Arial"/>
                <a:ea typeface="Arial"/>
                <a:cs typeface="Arial"/>
                <a:sym typeface="Arial"/>
              </a:defRPr>
            </a:lvl9pPr>
          </a:lstStyle>
          <a:p>
            <a:endParaRPr/>
          </a:p>
        </p:txBody>
      </p:sp>
    </p:spTree>
    <p:extLst>
      <p:ext uri="{BB962C8B-B14F-4D97-AF65-F5344CB8AC3E}">
        <p14:creationId xmlns:p14="http://schemas.microsoft.com/office/powerpoint/2010/main" val="3641174281"/>
      </p:ext>
    </p:extLst>
  </p:cSld>
  <p:clrMap bg1="lt1" tx1="dk1" bg2="dk2" tx2="lt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5.xml"/></Relationships>
</file>

<file path=ppt/slides/_rels/slide12.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11.xml"/><Relationship Id="rId1" Type="http://schemas.openxmlformats.org/officeDocument/2006/relationships/slideLayout" Target="../slideLayouts/slideLayout9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1.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10.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5.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53.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61.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6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4971936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40"/>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Site Summary</a:t>
            </a:r>
            <a:endParaRPr/>
          </a:p>
        </p:txBody>
      </p:sp>
      <p:graphicFrame>
        <p:nvGraphicFramePr>
          <p:cNvPr id="398" name="Google Shape;398;p40"/>
          <p:cNvGraphicFramePr/>
          <p:nvPr/>
        </p:nvGraphicFramePr>
        <p:xfrm>
          <a:off x="0" y="989900"/>
          <a:ext cx="9143975" cy="4841026"/>
        </p:xfrm>
        <a:graphic>
          <a:graphicData uri="http://schemas.openxmlformats.org/drawingml/2006/table">
            <a:tbl>
              <a:tblPr>
                <a:noFill/>
              </a:tblPr>
              <a:tblGrid>
                <a:gridCol w="2812800"/>
                <a:gridCol w="1153725"/>
                <a:gridCol w="1134650"/>
                <a:gridCol w="858150"/>
                <a:gridCol w="1039300"/>
                <a:gridCol w="1077450"/>
                <a:gridCol w="1067900"/>
              </a:tblGrid>
              <a:tr h="1192525">
                <a:tc>
                  <a:txBody>
                    <a:bodyPr/>
                    <a:lstStyle/>
                    <a:p>
                      <a:pPr marL="0" lvl="0" indent="0" algn="ctr" rtl="0">
                        <a:lnSpc>
                          <a:spcPct val="115000"/>
                        </a:lnSpc>
                        <a:spcBef>
                          <a:spcPts val="0"/>
                        </a:spcBef>
                        <a:spcAft>
                          <a:spcPts val="0"/>
                        </a:spcAft>
                        <a:buNone/>
                      </a:pPr>
                      <a:r>
                        <a:rPr lang="en-US" sz="1600" b="1"/>
                        <a:t>Site</a:t>
                      </a:r>
                      <a:endParaRPr sz="1600" b="1"/>
                    </a:p>
                  </a:txBody>
                  <a:tcPr marL="28575" marR="28575" marT="91425" marB="91425" anchor="b">
                    <a:lnL w="19050" cap="flat" cmpd="sng">
                      <a:solidFill>
                        <a:srgbClr val="5B9BD5"/>
                      </a:solidFill>
                      <a:prstDash val="solid"/>
                      <a:round/>
                      <a:headEnd type="none" w="sm" len="sm"/>
                      <a:tailEnd type="none" w="sm" len="sm"/>
                    </a:lnL>
                    <a:lnR w="9525" cap="flat" cmpd="sng">
                      <a:solidFill>
                        <a:srgbClr val="000000"/>
                      </a:solidFill>
                      <a:prstDash val="solid"/>
                      <a:round/>
                      <a:headEnd type="none" w="sm" len="sm"/>
                      <a:tailEnd type="none" w="sm" len="sm"/>
                    </a:lnR>
                    <a:lnT w="19050" cap="flat" cmpd="sng">
                      <a:solidFill>
                        <a:srgbClr val="5B9BD5"/>
                      </a:solidFill>
                      <a:prstDash val="solid"/>
                      <a:round/>
                      <a:headEnd type="none" w="sm" len="sm"/>
                      <a:tailEnd type="none" w="sm" len="sm"/>
                    </a:lnT>
                    <a:lnB w="9525" cap="flat" cmpd="sng">
                      <a:solidFill>
                        <a:srgbClr val="000000"/>
                      </a:solidFill>
                      <a:prstDash val="solid"/>
                      <a:round/>
                      <a:headEnd type="none" w="sm" len="sm"/>
                      <a:tailEnd type="none" w="sm" len="sm"/>
                    </a:lnB>
                    <a:solidFill>
                      <a:srgbClr val="5B9BD5"/>
                    </a:solidFill>
                  </a:tcPr>
                </a:tc>
                <a:tc>
                  <a:txBody>
                    <a:bodyPr/>
                    <a:lstStyle/>
                    <a:p>
                      <a:pPr marL="0" lvl="0" indent="0" algn="ctr" rtl="0">
                        <a:lnSpc>
                          <a:spcPct val="115000"/>
                        </a:lnSpc>
                        <a:spcBef>
                          <a:spcPts val="0"/>
                        </a:spcBef>
                        <a:spcAft>
                          <a:spcPts val="0"/>
                        </a:spcAft>
                        <a:buNone/>
                      </a:pPr>
                      <a:r>
                        <a:rPr lang="en-US" sz="1600" b="1"/>
                        <a:t>Total Annual Energy Use [kWh]</a:t>
                      </a:r>
                      <a:endParaRPr sz="1600" b="1"/>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9050" cap="flat" cmpd="sng">
                      <a:solidFill>
                        <a:srgbClr val="5B9BD5"/>
                      </a:solidFill>
                      <a:prstDash val="solid"/>
                      <a:round/>
                      <a:headEnd type="none" w="sm" len="sm"/>
                      <a:tailEnd type="none" w="sm" len="sm"/>
                    </a:lnT>
                    <a:lnB w="9525" cap="flat" cmpd="sng">
                      <a:solidFill>
                        <a:srgbClr val="000000"/>
                      </a:solidFill>
                      <a:prstDash val="solid"/>
                      <a:round/>
                      <a:headEnd type="none" w="sm" len="sm"/>
                      <a:tailEnd type="none" w="sm" len="sm"/>
                    </a:lnB>
                    <a:solidFill>
                      <a:srgbClr val="5B9BD5"/>
                    </a:solidFill>
                  </a:tcPr>
                </a:tc>
                <a:tc>
                  <a:txBody>
                    <a:bodyPr/>
                    <a:lstStyle/>
                    <a:p>
                      <a:pPr marL="0" lvl="0" indent="0" algn="ctr" rtl="0">
                        <a:lnSpc>
                          <a:spcPct val="115000"/>
                        </a:lnSpc>
                        <a:spcBef>
                          <a:spcPts val="0"/>
                        </a:spcBef>
                        <a:spcAft>
                          <a:spcPts val="0"/>
                        </a:spcAft>
                        <a:buNone/>
                      </a:pPr>
                      <a:r>
                        <a:rPr lang="en-US" sz="1600" b="1"/>
                        <a:t>Existing Solar</a:t>
                      </a:r>
                      <a:endParaRPr sz="1600" b="1"/>
                    </a:p>
                    <a:p>
                      <a:pPr marL="0" lvl="0" indent="0" algn="ctr" rtl="0">
                        <a:lnSpc>
                          <a:spcPct val="115000"/>
                        </a:lnSpc>
                        <a:spcBef>
                          <a:spcPts val="0"/>
                        </a:spcBef>
                        <a:spcAft>
                          <a:spcPts val="0"/>
                        </a:spcAft>
                        <a:buNone/>
                      </a:pPr>
                      <a:r>
                        <a:rPr lang="en-US" sz="1600" b="1"/>
                        <a:t>[kW AC]</a:t>
                      </a:r>
                      <a:endParaRPr sz="1600" b="1"/>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5B9BD5"/>
                    </a:solidFill>
                  </a:tcPr>
                </a:tc>
                <a:tc>
                  <a:txBody>
                    <a:bodyPr/>
                    <a:lstStyle/>
                    <a:p>
                      <a:pPr marL="0" lvl="0" indent="0" algn="ctr" rtl="0">
                        <a:lnSpc>
                          <a:spcPct val="115000"/>
                        </a:lnSpc>
                        <a:spcBef>
                          <a:spcPts val="0"/>
                        </a:spcBef>
                        <a:spcAft>
                          <a:spcPts val="0"/>
                        </a:spcAft>
                        <a:buNone/>
                      </a:pPr>
                      <a:r>
                        <a:rPr lang="en-US" sz="1600" b="1"/>
                        <a:t>New Solar [kW DC]</a:t>
                      </a:r>
                      <a:endParaRPr sz="1600" b="1"/>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5B9BD5"/>
                    </a:solidFill>
                  </a:tcPr>
                </a:tc>
                <a:tc>
                  <a:txBody>
                    <a:bodyPr/>
                    <a:lstStyle/>
                    <a:p>
                      <a:pPr marL="0" lvl="0" indent="0" algn="ctr" rtl="0">
                        <a:lnSpc>
                          <a:spcPct val="115000"/>
                        </a:lnSpc>
                        <a:spcBef>
                          <a:spcPts val="0"/>
                        </a:spcBef>
                        <a:spcAft>
                          <a:spcPts val="0"/>
                        </a:spcAft>
                        <a:buNone/>
                      </a:pPr>
                      <a:r>
                        <a:rPr lang="en-US" sz="1600" b="1"/>
                        <a:t>New Annual Solar Gen.</a:t>
                      </a:r>
                      <a:endParaRPr sz="1600" b="1"/>
                    </a:p>
                    <a:p>
                      <a:pPr marL="0" lvl="0" indent="0" algn="ctr" rtl="0">
                        <a:lnSpc>
                          <a:spcPct val="115000"/>
                        </a:lnSpc>
                        <a:spcBef>
                          <a:spcPts val="0"/>
                        </a:spcBef>
                        <a:spcAft>
                          <a:spcPts val="0"/>
                        </a:spcAft>
                        <a:buNone/>
                      </a:pPr>
                      <a:r>
                        <a:rPr lang="en-US" sz="1600" b="1"/>
                        <a:t>[kWh]</a:t>
                      </a:r>
                      <a:endParaRPr sz="1600" b="1"/>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5B9BD5"/>
                    </a:solidFill>
                  </a:tcPr>
                </a:tc>
                <a:tc>
                  <a:txBody>
                    <a:bodyPr/>
                    <a:lstStyle/>
                    <a:p>
                      <a:pPr marL="0" lvl="0" indent="0" algn="ctr" rtl="0">
                        <a:lnSpc>
                          <a:spcPct val="115000"/>
                        </a:lnSpc>
                        <a:spcBef>
                          <a:spcPts val="0"/>
                        </a:spcBef>
                        <a:spcAft>
                          <a:spcPts val="0"/>
                        </a:spcAft>
                        <a:buNone/>
                      </a:pPr>
                      <a:r>
                        <a:rPr lang="en-US" sz="1600" b="1"/>
                        <a:t>Battery [kW]</a:t>
                      </a:r>
                      <a:endParaRPr sz="1600" b="1"/>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5B9BD5"/>
                    </a:solidFill>
                  </a:tcPr>
                </a:tc>
                <a:tc>
                  <a:txBody>
                    <a:bodyPr/>
                    <a:lstStyle/>
                    <a:p>
                      <a:pPr marL="0" lvl="0" indent="0" algn="ctr" rtl="0">
                        <a:lnSpc>
                          <a:spcPct val="115000"/>
                        </a:lnSpc>
                        <a:spcBef>
                          <a:spcPts val="0"/>
                        </a:spcBef>
                        <a:spcAft>
                          <a:spcPts val="0"/>
                        </a:spcAft>
                        <a:buNone/>
                      </a:pPr>
                      <a:r>
                        <a:rPr lang="en-US" sz="1600" b="1"/>
                        <a:t>Battery [kWh]</a:t>
                      </a:r>
                      <a:endParaRPr sz="1600" b="1"/>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5B9BD5"/>
                    </a:solidFill>
                  </a:tcPr>
                </a:tc>
              </a:tr>
              <a:tr h="297500">
                <a:tc>
                  <a:txBody>
                    <a:bodyPr/>
                    <a:lstStyle/>
                    <a:p>
                      <a:pPr marL="0" lvl="0" indent="0" algn="l" rtl="0">
                        <a:lnSpc>
                          <a:spcPct val="115000"/>
                        </a:lnSpc>
                        <a:spcBef>
                          <a:spcPts val="0"/>
                        </a:spcBef>
                        <a:spcAft>
                          <a:spcPts val="0"/>
                        </a:spcAft>
                        <a:buNone/>
                      </a:pPr>
                      <a:r>
                        <a:rPr lang="en-US" sz="1600"/>
                        <a:t>Cal Mart</a:t>
                      </a:r>
                      <a:endParaRPr sz="1600"/>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1600"/>
                        <a:t>900,501</a:t>
                      </a:r>
                      <a:endParaRPr sz="1600"/>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1600"/>
                        <a:t>-</a:t>
                      </a:r>
                      <a:endParaRPr sz="1600"/>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1600"/>
                        <a:t>480</a:t>
                      </a:r>
                      <a:endParaRPr sz="1600"/>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1600"/>
                        <a:t>626,310</a:t>
                      </a:r>
                      <a:endParaRPr sz="1600"/>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1600"/>
                        <a:t>300</a:t>
                      </a:r>
                      <a:endParaRPr sz="1600"/>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1600"/>
                        <a:t>2,000</a:t>
                      </a:r>
                      <a:endParaRPr sz="1600"/>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r>
              <a:tr h="297500">
                <a:tc>
                  <a:txBody>
                    <a:bodyPr/>
                    <a:lstStyle/>
                    <a:p>
                      <a:pPr marL="0" lvl="0" indent="0" algn="l" rtl="0">
                        <a:lnSpc>
                          <a:spcPct val="115000"/>
                        </a:lnSpc>
                        <a:spcBef>
                          <a:spcPts val="0"/>
                        </a:spcBef>
                        <a:spcAft>
                          <a:spcPts val="0"/>
                        </a:spcAft>
                        <a:buNone/>
                      </a:pPr>
                      <a:r>
                        <a:rPr lang="en-US" sz="1600"/>
                        <a:t>Calistoga Elementary School</a:t>
                      </a:r>
                      <a:endParaRPr sz="1600"/>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1600"/>
                        <a:t>219,617</a:t>
                      </a:r>
                      <a:endParaRPr sz="1600"/>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1600"/>
                        <a:t>65</a:t>
                      </a:r>
                      <a:endParaRPr sz="1600"/>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1600"/>
                        <a:t>145</a:t>
                      </a:r>
                      <a:endParaRPr sz="1600"/>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1600"/>
                        <a:t>220,899</a:t>
                      </a:r>
                      <a:endParaRPr sz="1600"/>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1600"/>
                        <a:t>60</a:t>
                      </a:r>
                      <a:endParaRPr sz="1600"/>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1600"/>
                        <a:t>180</a:t>
                      </a:r>
                      <a:endParaRPr sz="1600"/>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r>
              <a:tr h="297500">
                <a:tc>
                  <a:txBody>
                    <a:bodyPr/>
                    <a:lstStyle/>
                    <a:p>
                      <a:pPr marL="0" lvl="0" indent="0" algn="l" rtl="0">
                        <a:lnSpc>
                          <a:spcPct val="115000"/>
                        </a:lnSpc>
                        <a:spcBef>
                          <a:spcPts val="0"/>
                        </a:spcBef>
                        <a:spcAft>
                          <a:spcPts val="0"/>
                        </a:spcAft>
                        <a:buNone/>
                      </a:pPr>
                      <a:r>
                        <a:rPr lang="en-US" sz="1600"/>
                        <a:t>Calistoga Fairgrounds</a:t>
                      </a:r>
                      <a:endParaRPr sz="1600"/>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1600"/>
                        <a:t>308,559</a:t>
                      </a:r>
                      <a:endParaRPr sz="1600"/>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1600"/>
                        <a:t>-</a:t>
                      </a:r>
                      <a:endParaRPr sz="1600"/>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1600"/>
                        <a:t>210</a:t>
                      </a:r>
                      <a:endParaRPr sz="1600"/>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1600"/>
                        <a:t>322,927</a:t>
                      </a:r>
                      <a:endParaRPr sz="1600"/>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1600"/>
                        <a:t>120</a:t>
                      </a:r>
                      <a:endParaRPr sz="1600"/>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1600"/>
                        <a:t>1,440</a:t>
                      </a:r>
                      <a:endParaRPr sz="1600"/>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r>
              <a:tr h="297500">
                <a:tc>
                  <a:txBody>
                    <a:bodyPr/>
                    <a:lstStyle/>
                    <a:p>
                      <a:pPr marL="0" lvl="0" indent="0" algn="l" rtl="0">
                        <a:lnSpc>
                          <a:spcPct val="115000"/>
                        </a:lnSpc>
                        <a:spcBef>
                          <a:spcPts val="0"/>
                        </a:spcBef>
                        <a:spcAft>
                          <a:spcPts val="0"/>
                        </a:spcAft>
                        <a:buNone/>
                      </a:pPr>
                      <a:r>
                        <a:rPr lang="en-US" sz="1600"/>
                        <a:t>Calistoga Jr-Sr High School</a:t>
                      </a:r>
                      <a:endParaRPr sz="1600"/>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1600"/>
                        <a:t>92,846</a:t>
                      </a:r>
                      <a:endParaRPr sz="1600"/>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1600"/>
                        <a:t>46</a:t>
                      </a:r>
                      <a:endParaRPr sz="1600"/>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1600"/>
                        <a:t>64</a:t>
                      </a:r>
                      <a:endParaRPr sz="1600"/>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1600"/>
                        <a:t>93,218</a:t>
                      </a:r>
                      <a:endParaRPr sz="1600"/>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1600"/>
                        <a:t>30</a:t>
                      </a:r>
                      <a:endParaRPr sz="1600"/>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1600"/>
                        <a:t>150</a:t>
                      </a:r>
                      <a:endParaRPr sz="1600"/>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r>
              <a:tr h="297500">
                <a:tc>
                  <a:txBody>
                    <a:bodyPr/>
                    <a:lstStyle/>
                    <a:p>
                      <a:pPr marL="0" lvl="0" indent="0" algn="l" rtl="0">
                        <a:lnSpc>
                          <a:spcPct val="115000"/>
                        </a:lnSpc>
                        <a:spcBef>
                          <a:spcPts val="0"/>
                        </a:spcBef>
                        <a:spcAft>
                          <a:spcPts val="0"/>
                        </a:spcAft>
                        <a:buNone/>
                      </a:pPr>
                      <a:r>
                        <a:rPr lang="en-US" sz="1600"/>
                        <a:t>Dunaweal WWTP</a:t>
                      </a:r>
                      <a:endParaRPr sz="1600"/>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1600"/>
                        <a:t>1,017,489</a:t>
                      </a:r>
                      <a:endParaRPr sz="1600"/>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1600"/>
                        <a:t>-</a:t>
                      </a:r>
                      <a:endParaRPr sz="1600"/>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1600"/>
                        <a:t>660</a:t>
                      </a:r>
                      <a:endParaRPr sz="1600"/>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1600"/>
                        <a:t>1,015,618</a:t>
                      </a:r>
                      <a:endParaRPr sz="1600"/>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1600"/>
                        <a:t>200</a:t>
                      </a:r>
                      <a:endParaRPr sz="1600"/>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1600"/>
                        <a:t>2,000</a:t>
                      </a:r>
                      <a:endParaRPr sz="1600"/>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r>
              <a:tr h="297500">
                <a:tc>
                  <a:txBody>
                    <a:bodyPr/>
                    <a:lstStyle/>
                    <a:p>
                      <a:pPr marL="0" lvl="0" indent="0" algn="l" rtl="0">
                        <a:lnSpc>
                          <a:spcPct val="115000"/>
                        </a:lnSpc>
                        <a:spcBef>
                          <a:spcPts val="0"/>
                        </a:spcBef>
                        <a:spcAft>
                          <a:spcPts val="0"/>
                        </a:spcAft>
                        <a:buNone/>
                      </a:pPr>
                      <a:r>
                        <a:rPr lang="en-US" sz="1600"/>
                        <a:t>Fire Station</a:t>
                      </a:r>
                      <a:endParaRPr sz="1600"/>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1600"/>
                        <a:t>63,002</a:t>
                      </a:r>
                      <a:endParaRPr sz="1600"/>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1600"/>
                        <a:t>-</a:t>
                      </a:r>
                      <a:endParaRPr sz="1600"/>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1600"/>
                        <a:t>42</a:t>
                      </a:r>
                      <a:endParaRPr sz="1600"/>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1600"/>
                        <a:t>63,984</a:t>
                      </a:r>
                      <a:endParaRPr sz="1600"/>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1600"/>
                        <a:t>30</a:t>
                      </a:r>
                      <a:endParaRPr sz="1600"/>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1600"/>
                        <a:t>90</a:t>
                      </a:r>
                      <a:endParaRPr sz="1600"/>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r>
              <a:tr h="476500">
                <a:tc>
                  <a:txBody>
                    <a:bodyPr/>
                    <a:lstStyle/>
                    <a:p>
                      <a:pPr marL="0" lvl="0" indent="0" algn="r" rtl="0">
                        <a:lnSpc>
                          <a:spcPct val="115000"/>
                        </a:lnSpc>
                        <a:spcBef>
                          <a:spcPts val="0"/>
                        </a:spcBef>
                        <a:spcAft>
                          <a:spcPts val="0"/>
                        </a:spcAft>
                        <a:buNone/>
                      </a:pPr>
                      <a:r>
                        <a:rPr lang="en-US" sz="1600" b="1"/>
                        <a:t>TOTALS</a:t>
                      </a:r>
                      <a:endParaRPr sz="1600" b="1"/>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1600" b="1"/>
                        <a:t>2,602,014</a:t>
                      </a:r>
                      <a:endParaRPr sz="1600" b="1"/>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1600" b="1"/>
                        <a:t>111</a:t>
                      </a:r>
                      <a:endParaRPr sz="1600" b="1"/>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1600" b="1"/>
                        <a:t>1,601</a:t>
                      </a:r>
                      <a:endParaRPr sz="1600" b="1"/>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1600" b="1"/>
                        <a:t>2,342,956</a:t>
                      </a:r>
                      <a:endParaRPr sz="1600" b="1"/>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1600" b="1"/>
                        <a:t>740</a:t>
                      </a:r>
                      <a:endParaRPr sz="1600" b="1"/>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1600" b="1"/>
                        <a:t>5,860</a:t>
                      </a:r>
                      <a:endParaRPr sz="1600" b="1"/>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r>
            </a:tbl>
          </a:graphicData>
        </a:graphic>
      </p:graphicFrame>
    </p:spTree>
    <p:extLst>
      <p:ext uri="{BB962C8B-B14F-4D97-AF65-F5344CB8AC3E}">
        <p14:creationId xmlns:p14="http://schemas.microsoft.com/office/powerpoint/2010/main" val="25164890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41"/>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Portfolio Summary</a:t>
            </a:r>
            <a:endParaRPr/>
          </a:p>
        </p:txBody>
      </p:sp>
      <p:graphicFrame>
        <p:nvGraphicFramePr>
          <p:cNvPr id="405" name="Google Shape;405;p41"/>
          <p:cNvGraphicFramePr/>
          <p:nvPr/>
        </p:nvGraphicFramePr>
        <p:xfrm>
          <a:off x="201050" y="1239800"/>
          <a:ext cx="8741900" cy="3501280"/>
        </p:xfrm>
        <a:graphic>
          <a:graphicData uri="http://schemas.openxmlformats.org/drawingml/2006/table">
            <a:tbl>
              <a:tblPr>
                <a:noFill/>
              </a:tblPr>
              <a:tblGrid>
                <a:gridCol w="4370950"/>
                <a:gridCol w="4370950"/>
              </a:tblGrid>
              <a:tr h="566150">
                <a:tc>
                  <a:txBody>
                    <a:bodyPr/>
                    <a:lstStyle/>
                    <a:p>
                      <a:pPr marL="0" lvl="0" indent="0" algn="l" rtl="0">
                        <a:spcBef>
                          <a:spcPts val="0"/>
                        </a:spcBef>
                        <a:spcAft>
                          <a:spcPts val="0"/>
                        </a:spcAft>
                        <a:buNone/>
                      </a:pPr>
                      <a:r>
                        <a:rPr lang="en-US" sz="1600" b="1"/>
                        <a:t>Proposed New Assets</a:t>
                      </a:r>
                      <a:endParaRPr sz="1600" b="1"/>
                    </a:p>
                  </a:txBody>
                  <a:tcPr marL="91425" marR="91425" marT="91425" marB="91425">
                    <a:solidFill>
                      <a:schemeClr val="accent5"/>
                    </a:solidFill>
                  </a:tcPr>
                </a:tc>
                <a:tc>
                  <a:txBody>
                    <a:bodyPr/>
                    <a:lstStyle/>
                    <a:p>
                      <a:pPr marL="0" lvl="0" indent="0" algn="l" rtl="0">
                        <a:spcBef>
                          <a:spcPts val="0"/>
                        </a:spcBef>
                        <a:spcAft>
                          <a:spcPts val="0"/>
                        </a:spcAft>
                        <a:buNone/>
                      </a:pPr>
                      <a:r>
                        <a:rPr lang="en-US" sz="1600" b="1"/>
                        <a:t>1,601 kW Solar</a:t>
                      </a:r>
                      <a:endParaRPr sz="1600" b="1"/>
                    </a:p>
                    <a:p>
                      <a:pPr marL="0" lvl="0" indent="0" algn="l" rtl="0">
                        <a:spcBef>
                          <a:spcPts val="0"/>
                        </a:spcBef>
                        <a:spcAft>
                          <a:spcPts val="0"/>
                        </a:spcAft>
                        <a:buNone/>
                      </a:pPr>
                      <a:r>
                        <a:rPr lang="en-US" sz="1600" b="1"/>
                        <a:t>740 kW / 5,860 kWh Energy Storage</a:t>
                      </a:r>
                      <a:endParaRPr sz="1600" b="1"/>
                    </a:p>
                  </a:txBody>
                  <a:tcPr marL="91425" marR="91425" marT="91425" marB="91425">
                    <a:solidFill>
                      <a:schemeClr val="accent5"/>
                    </a:solidFill>
                  </a:tcPr>
                </a:tc>
              </a:tr>
              <a:tr h="566150">
                <a:tc>
                  <a:txBody>
                    <a:bodyPr/>
                    <a:lstStyle/>
                    <a:p>
                      <a:pPr marL="0" lvl="0" indent="0" algn="l" rtl="0">
                        <a:spcBef>
                          <a:spcPts val="0"/>
                        </a:spcBef>
                        <a:spcAft>
                          <a:spcPts val="0"/>
                        </a:spcAft>
                        <a:buNone/>
                      </a:pPr>
                      <a:r>
                        <a:rPr lang="en-US" sz="1600" b="1"/>
                        <a:t>Annual Generation</a:t>
                      </a:r>
                      <a:endParaRPr sz="1600" b="1"/>
                    </a:p>
                  </a:txBody>
                  <a:tcPr marL="91425" marR="91425" marT="91425" marB="91425">
                    <a:solidFill>
                      <a:schemeClr val="accent1"/>
                    </a:solidFill>
                  </a:tcPr>
                </a:tc>
                <a:tc>
                  <a:txBody>
                    <a:bodyPr/>
                    <a:lstStyle/>
                    <a:p>
                      <a:pPr marL="0" lvl="0" indent="0" algn="l" rtl="0">
                        <a:spcBef>
                          <a:spcPts val="0"/>
                        </a:spcBef>
                        <a:spcAft>
                          <a:spcPts val="0"/>
                        </a:spcAft>
                        <a:buNone/>
                      </a:pPr>
                      <a:r>
                        <a:rPr lang="en-US" sz="1600" b="1"/>
                        <a:t>2,342,956 kWh </a:t>
                      </a:r>
                      <a:endParaRPr sz="1600" b="1"/>
                    </a:p>
                  </a:txBody>
                  <a:tcPr marL="91425" marR="91425" marT="91425" marB="91425">
                    <a:solidFill>
                      <a:schemeClr val="accent1"/>
                    </a:solidFill>
                  </a:tcPr>
                </a:tc>
              </a:tr>
              <a:tr h="566150">
                <a:tc>
                  <a:txBody>
                    <a:bodyPr/>
                    <a:lstStyle/>
                    <a:p>
                      <a:pPr marL="0" lvl="0" indent="0" algn="l" rtl="0">
                        <a:spcBef>
                          <a:spcPts val="0"/>
                        </a:spcBef>
                        <a:spcAft>
                          <a:spcPts val="0"/>
                        </a:spcAft>
                        <a:buNone/>
                      </a:pPr>
                      <a:r>
                        <a:rPr lang="en-US" sz="1600" b="1"/>
                        <a:t>Percentage of Load Served </a:t>
                      </a:r>
                      <a:endParaRPr sz="1600" b="1"/>
                    </a:p>
                  </a:txBody>
                  <a:tcPr marL="91425" marR="91425" marT="91425" marB="91425">
                    <a:solidFill>
                      <a:schemeClr val="accent5"/>
                    </a:solidFill>
                  </a:tcPr>
                </a:tc>
                <a:tc>
                  <a:txBody>
                    <a:bodyPr/>
                    <a:lstStyle/>
                    <a:p>
                      <a:pPr marL="0" lvl="0" indent="0" algn="l" rtl="0">
                        <a:spcBef>
                          <a:spcPts val="0"/>
                        </a:spcBef>
                        <a:spcAft>
                          <a:spcPts val="0"/>
                        </a:spcAft>
                        <a:buNone/>
                      </a:pPr>
                      <a:r>
                        <a:rPr lang="en-US" sz="1600" b="1"/>
                        <a:t>111% of current usage</a:t>
                      </a:r>
                      <a:endParaRPr sz="1600" b="1"/>
                    </a:p>
                  </a:txBody>
                  <a:tcPr marL="91425" marR="91425" marT="91425" marB="91425">
                    <a:solidFill>
                      <a:schemeClr val="accent5"/>
                    </a:solidFill>
                  </a:tcPr>
                </a:tc>
              </a:tr>
              <a:tr h="566150">
                <a:tc>
                  <a:txBody>
                    <a:bodyPr/>
                    <a:lstStyle/>
                    <a:p>
                      <a:pPr marL="0" lvl="0" indent="0" algn="l" rtl="0">
                        <a:spcBef>
                          <a:spcPts val="0"/>
                        </a:spcBef>
                        <a:spcAft>
                          <a:spcPts val="0"/>
                        </a:spcAft>
                        <a:buNone/>
                      </a:pPr>
                      <a:r>
                        <a:rPr lang="en-US" sz="1600" b="1">
                          <a:solidFill>
                            <a:schemeClr val="dk1"/>
                          </a:solidFill>
                        </a:rPr>
                        <a:t>Current Annual Electricity Spend*</a:t>
                      </a:r>
                      <a:endParaRPr sz="1600" b="1">
                        <a:solidFill>
                          <a:schemeClr val="dk1"/>
                        </a:solidFill>
                      </a:endParaRPr>
                    </a:p>
                  </a:txBody>
                  <a:tcPr marL="91425" marR="91425" marT="91425" marB="91425">
                    <a:solidFill>
                      <a:schemeClr val="accent1"/>
                    </a:solidFill>
                  </a:tcPr>
                </a:tc>
                <a:tc>
                  <a:txBody>
                    <a:bodyPr/>
                    <a:lstStyle/>
                    <a:p>
                      <a:pPr marL="0" lvl="0" indent="0" algn="l" rtl="0">
                        <a:spcBef>
                          <a:spcPts val="0"/>
                        </a:spcBef>
                        <a:spcAft>
                          <a:spcPts val="0"/>
                        </a:spcAft>
                        <a:buNone/>
                      </a:pPr>
                      <a:r>
                        <a:rPr lang="en-US" sz="1600" b="1"/>
                        <a:t>$563,100</a:t>
                      </a:r>
                      <a:endParaRPr sz="1600" b="1"/>
                    </a:p>
                  </a:txBody>
                  <a:tcPr marL="91425" marR="91425" marT="91425" marB="91425">
                    <a:solidFill>
                      <a:schemeClr val="accent1"/>
                    </a:solidFill>
                  </a:tcPr>
                </a:tc>
              </a:tr>
              <a:tr h="566150">
                <a:tc>
                  <a:txBody>
                    <a:bodyPr/>
                    <a:lstStyle/>
                    <a:p>
                      <a:pPr marL="0" lvl="0" indent="0" algn="l" rtl="0">
                        <a:spcBef>
                          <a:spcPts val="0"/>
                        </a:spcBef>
                        <a:spcAft>
                          <a:spcPts val="0"/>
                        </a:spcAft>
                        <a:buNone/>
                      </a:pPr>
                      <a:r>
                        <a:rPr lang="en-US" sz="1600" b="1"/>
                        <a:t>Annual Electricity Savings</a:t>
                      </a:r>
                      <a:endParaRPr sz="1600" b="1"/>
                    </a:p>
                  </a:txBody>
                  <a:tcPr marL="91425" marR="91425" marT="91425" marB="91425">
                    <a:solidFill>
                      <a:schemeClr val="accent5"/>
                    </a:solidFill>
                  </a:tcPr>
                </a:tc>
                <a:tc>
                  <a:txBody>
                    <a:bodyPr/>
                    <a:lstStyle/>
                    <a:p>
                      <a:pPr marL="0" lvl="0" indent="0" algn="l" rtl="0">
                        <a:spcBef>
                          <a:spcPts val="0"/>
                        </a:spcBef>
                        <a:spcAft>
                          <a:spcPts val="0"/>
                        </a:spcAft>
                        <a:buNone/>
                      </a:pPr>
                      <a:r>
                        <a:rPr lang="en-US" sz="1600" b="1"/>
                        <a:t>$346,557</a:t>
                      </a:r>
                      <a:endParaRPr sz="1600" b="1"/>
                    </a:p>
                  </a:txBody>
                  <a:tcPr marL="91425" marR="91425" marT="91425" marB="91425">
                    <a:solidFill>
                      <a:schemeClr val="accent5"/>
                    </a:solidFill>
                  </a:tcPr>
                </a:tc>
              </a:tr>
              <a:tr h="566150">
                <a:tc>
                  <a:txBody>
                    <a:bodyPr/>
                    <a:lstStyle/>
                    <a:p>
                      <a:pPr marL="0" lvl="0" indent="0" algn="l" rtl="0">
                        <a:spcBef>
                          <a:spcPts val="0"/>
                        </a:spcBef>
                        <a:spcAft>
                          <a:spcPts val="0"/>
                        </a:spcAft>
                        <a:buNone/>
                      </a:pPr>
                      <a:r>
                        <a:rPr lang="en-US" sz="1600" b="1"/>
                        <a:t>Payback Period**</a:t>
                      </a:r>
                      <a:endParaRPr sz="1600" b="1"/>
                    </a:p>
                  </a:txBody>
                  <a:tcPr marL="91425" marR="91425" marT="91425" marB="91425">
                    <a:solidFill>
                      <a:schemeClr val="accent5"/>
                    </a:solidFill>
                  </a:tcPr>
                </a:tc>
                <a:tc>
                  <a:txBody>
                    <a:bodyPr/>
                    <a:lstStyle/>
                    <a:p>
                      <a:pPr marL="0" lvl="0" indent="0" algn="l" rtl="0">
                        <a:spcBef>
                          <a:spcPts val="0"/>
                        </a:spcBef>
                        <a:spcAft>
                          <a:spcPts val="0"/>
                        </a:spcAft>
                        <a:buNone/>
                      </a:pPr>
                      <a:r>
                        <a:rPr lang="en-US" sz="1600" b="1"/>
                        <a:t>8.5 - 25 years / site</a:t>
                      </a:r>
                      <a:endParaRPr sz="1600" b="1"/>
                    </a:p>
                  </a:txBody>
                  <a:tcPr marL="91425" marR="91425" marT="91425" marB="91425">
                    <a:solidFill>
                      <a:schemeClr val="accent5"/>
                    </a:solidFill>
                  </a:tcPr>
                </a:tc>
              </a:tr>
            </a:tbl>
          </a:graphicData>
        </a:graphic>
      </p:graphicFrame>
      <p:sp>
        <p:nvSpPr>
          <p:cNvPr id="406" name="Google Shape;406;p41"/>
          <p:cNvSpPr txBox="1"/>
          <p:nvPr/>
        </p:nvSpPr>
        <p:spPr>
          <a:xfrm>
            <a:off x="457200" y="4759618"/>
            <a:ext cx="8229600" cy="762000"/>
          </a:xfrm>
          <a:prstGeom prst="rect">
            <a:avLst/>
          </a:prstGeom>
          <a:noFill/>
          <a:ln>
            <a:noFill/>
          </a:ln>
        </p:spPr>
        <p:txBody>
          <a:bodyPr spcFirstLastPara="1" wrap="square" lIns="91425" tIns="45700" rIns="91425" bIns="45700" anchor="t" anchorCtr="0">
            <a:noAutofit/>
          </a:bodyPr>
          <a:lstStyle/>
          <a:p>
            <a:pPr marL="342900" indent="-190500">
              <a:spcBef>
                <a:spcPts val="480"/>
              </a:spcBef>
              <a:buClr>
                <a:srgbClr val="000000"/>
              </a:buClr>
              <a:buFont typeface="Arial"/>
              <a:buNone/>
            </a:pPr>
            <a:r>
              <a:rPr lang="en-US" sz="2400" kern="0">
                <a:solidFill>
                  <a:srgbClr val="000000"/>
                </a:solidFill>
                <a:cs typeface="Arial"/>
                <a:sym typeface="Arial"/>
              </a:rPr>
              <a:t>*Electricity costs are expected to increase 3% annually; savings will scale with cost increases.</a:t>
            </a:r>
            <a:endParaRPr sz="2400" kern="0">
              <a:solidFill>
                <a:srgbClr val="000000"/>
              </a:solidFill>
              <a:cs typeface="Arial"/>
              <a:sym typeface="Arial"/>
            </a:endParaRPr>
          </a:p>
          <a:p>
            <a:pPr marL="342900" indent="-190500">
              <a:spcBef>
                <a:spcPts val="480"/>
              </a:spcBef>
              <a:buClr>
                <a:srgbClr val="000000"/>
              </a:buClr>
              <a:buFont typeface="Arial"/>
              <a:buNone/>
            </a:pPr>
            <a:r>
              <a:rPr lang="en-US" sz="2400" kern="0">
                <a:solidFill>
                  <a:srgbClr val="000000"/>
                </a:solidFill>
                <a:cs typeface="Arial"/>
                <a:sym typeface="Arial"/>
              </a:rPr>
              <a:t>**Payback assumes converter and battery need to be replaced every 10 years</a:t>
            </a:r>
            <a:endParaRPr sz="2400" kern="0">
              <a:solidFill>
                <a:srgbClr val="000000"/>
              </a:solidFill>
              <a:cs typeface="Arial"/>
              <a:sym typeface="Arial"/>
            </a:endParaRPr>
          </a:p>
        </p:txBody>
      </p:sp>
    </p:spTree>
    <p:extLst>
      <p:ext uri="{BB962C8B-B14F-4D97-AF65-F5344CB8AC3E}">
        <p14:creationId xmlns:p14="http://schemas.microsoft.com/office/powerpoint/2010/main" val="6722620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42"/>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Financing Options</a:t>
            </a:r>
            <a:endParaRPr/>
          </a:p>
        </p:txBody>
      </p:sp>
      <p:sp>
        <p:nvSpPr>
          <p:cNvPr id="413" name="Google Shape;413;p42"/>
          <p:cNvSpPr txBox="1"/>
          <p:nvPr/>
        </p:nvSpPr>
        <p:spPr>
          <a:xfrm>
            <a:off x="457200" y="1147917"/>
            <a:ext cx="8229600" cy="4526100"/>
          </a:xfrm>
          <a:prstGeom prst="rect">
            <a:avLst/>
          </a:prstGeom>
          <a:noFill/>
          <a:ln>
            <a:noFill/>
          </a:ln>
        </p:spPr>
        <p:txBody>
          <a:bodyPr spcFirstLastPara="1" wrap="square" lIns="91425" tIns="45700" rIns="91425" bIns="45700" anchor="t" anchorCtr="0">
            <a:noAutofit/>
          </a:bodyPr>
          <a:lstStyle/>
          <a:p>
            <a:pPr marL="457200" indent="-381000">
              <a:spcBef>
                <a:spcPts val="480"/>
              </a:spcBef>
              <a:buClr>
                <a:srgbClr val="000000"/>
              </a:buClr>
              <a:buSzPts val="2400"/>
              <a:buFont typeface="Arial"/>
              <a:buAutoNum type="arabicPeriod"/>
            </a:pPr>
            <a:r>
              <a:rPr lang="en-US" sz="2400" kern="0">
                <a:solidFill>
                  <a:srgbClr val="000000"/>
                </a:solidFill>
                <a:cs typeface="Arial"/>
                <a:sym typeface="Arial"/>
              </a:rPr>
              <a:t>Power purchase agreement (PPA)</a:t>
            </a:r>
            <a:endParaRPr sz="2400" kern="0">
              <a:solidFill>
                <a:srgbClr val="000000"/>
              </a:solidFill>
              <a:cs typeface="Arial"/>
              <a:sym typeface="Arial"/>
            </a:endParaRPr>
          </a:p>
          <a:p>
            <a:pPr marL="914400" lvl="1" indent="-381000">
              <a:buClr>
                <a:srgbClr val="000000"/>
              </a:buClr>
              <a:buSzPts val="2400"/>
              <a:buFont typeface="Arial"/>
              <a:buAutoNum type="alphaLcPeriod"/>
            </a:pPr>
            <a:r>
              <a:rPr lang="en-US" sz="2400" kern="0">
                <a:solidFill>
                  <a:srgbClr val="000000"/>
                </a:solidFill>
                <a:cs typeface="Arial"/>
                <a:sym typeface="Arial"/>
              </a:rPr>
              <a:t>Typically a must-take contract. Whoever it’s contracted to must purchase all. </a:t>
            </a:r>
            <a:endParaRPr sz="2400" kern="0">
              <a:solidFill>
                <a:srgbClr val="000000"/>
              </a:solidFill>
              <a:cs typeface="Arial"/>
              <a:sym typeface="Arial"/>
            </a:endParaRPr>
          </a:p>
          <a:p>
            <a:pPr marL="914400" lvl="1" indent="-381000">
              <a:buClr>
                <a:srgbClr val="000000"/>
              </a:buClr>
              <a:buSzPts val="2400"/>
              <a:buFont typeface="Arial"/>
              <a:buAutoNum type="alphaLcPeriod"/>
            </a:pPr>
            <a:r>
              <a:rPr lang="en-US" sz="2400" kern="0">
                <a:solidFill>
                  <a:srgbClr val="000000"/>
                </a:solidFill>
                <a:cs typeface="Arial"/>
                <a:sym typeface="Arial"/>
              </a:rPr>
              <a:t>90% of commercial PV systems are financed through PPAs.</a:t>
            </a:r>
            <a:endParaRPr sz="2400" kern="0">
              <a:solidFill>
                <a:srgbClr val="000000"/>
              </a:solidFill>
              <a:cs typeface="Arial"/>
              <a:sym typeface="Arial"/>
            </a:endParaRPr>
          </a:p>
          <a:p>
            <a:pPr marL="457200" indent="-381000">
              <a:buClr>
                <a:srgbClr val="000000"/>
              </a:buClr>
              <a:buSzPts val="2400"/>
              <a:buFont typeface="Arial"/>
              <a:buAutoNum type="arabicPeriod"/>
            </a:pPr>
            <a:r>
              <a:rPr lang="en-US" sz="2400" kern="0">
                <a:solidFill>
                  <a:srgbClr val="000000"/>
                </a:solidFill>
                <a:cs typeface="Arial"/>
                <a:sym typeface="Arial"/>
              </a:rPr>
              <a:t>Energy services agreement (ESA)</a:t>
            </a:r>
            <a:endParaRPr sz="2400" kern="0">
              <a:solidFill>
                <a:srgbClr val="000000"/>
              </a:solidFill>
              <a:cs typeface="Arial"/>
              <a:sym typeface="Arial"/>
            </a:endParaRPr>
          </a:p>
          <a:p>
            <a:pPr marL="914400" lvl="1" indent="-381000">
              <a:buClr>
                <a:srgbClr val="000000"/>
              </a:buClr>
              <a:buSzPts val="2400"/>
              <a:buFont typeface="Arial"/>
              <a:buAutoNum type="alphaLcPeriod"/>
            </a:pPr>
            <a:r>
              <a:rPr lang="en-US" sz="2400" kern="0">
                <a:solidFill>
                  <a:srgbClr val="000000"/>
                </a:solidFill>
                <a:cs typeface="Arial"/>
                <a:sym typeface="Arial"/>
              </a:rPr>
              <a:t>Similar to a PPA, but includes energy efficiency technology as well.</a:t>
            </a:r>
            <a:endParaRPr sz="2400" kern="0">
              <a:solidFill>
                <a:srgbClr val="000000"/>
              </a:solidFill>
              <a:cs typeface="Arial"/>
              <a:sym typeface="Arial"/>
            </a:endParaRPr>
          </a:p>
          <a:p>
            <a:pPr marL="457200" indent="-381000">
              <a:buClr>
                <a:srgbClr val="000000"/>
              </a:buClr>
              <a:buSzPts val="2400"/>
              <a:buFont typeface="Arial"/>
              <a:buAutoNum type="arabicPeriod"/>
            </a:pPr>
            <a:r>
              <a:rPr lang="en-US" sz="2400" kern="0">
                <a:solidFill>
                  <a:srgbClr val="000000"/>
                </a:solidFill>
                <a:cs typeface="Arial"/>
                <a:sym typeface="Arial"/>
              </a:rPr>
              <a:t>Direct purchase</a:t>
            </a:r>
            <a:endParaRPr sz="2400" kern="0">
              <a:solidFill>
                <a:srgbClr val="000000"/>
              </a:solidFill>
              <a:cs typeface="Arial"/>
              <a:sym typeface="Arial"/>
            </a:endParaRPr>
          </a:p>
          <a:p>
            <a:pPr marL="914400" lvl="1" indent="-381000">
              <a:buClr>
                <a:srgbClr val="000000"/>
              </a:buClr>
              <a:buSzPts val="2400"/>
              <a:buFont typeface="Arial"/>
              <a:buAutoNum type="alphaLcPeriod"/>
            </a:pPr>
            <a:r>
              <a:rPr lang="en-US" sz="2400" kern="0">
                <a:solidFill>
                  <a:srgbClr val="000000"/>
                </a:solidFill>
                <a:cs typeface="Arial"/>
                <a:sym typeface="Arial"/>
              </a:rPr>
              <a:t>Large capital costs make this option difficult for most customers.</a:t>
            </a:r>
            <a:endParaRPr sz="2400" kern="0">
              <a:solidFill>
                <a:srgbClr val="000000"/>
              </a:solidFill>
              <a:cs typeface="Arial"/>
              <a:sym typeface="Arial"/>
            </a:endParaRPr>
          </a:p>
        </p:txBody>
      </p:sp>
    </p:spTree>
    <p:extLst>
      <p:ext uri="{BB962C8B-B14F-4D97-AF65-F5344CB8AC3E}">
        <p14:creationId xmlns:p14="http://schemas.microsoft.com/office/powerpoint/2010/main" val="27800901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44"/>
          <p:cNvSpPr txBox="1">
            <a:spLocks noGrp="1"/>
          </p:cNvSpPr>
          <p:nvPr>
            <p:ph type="title"/>
          </p:nvPr>
        </p:nvSpPr>
        <p:spPr>
          <a:xfrm>
            <a:off x="0" y="0"/>
            <a:ext cx="7315200" cy="762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Potential incentives</a:t>
            </a:r>
            <a:endParaRPr/>
          </a:p>
        </p:txBody>
      </p:sp>
      <p:graphicFrame>
        <p:nvGraphicFramePr>
          <p:cNvPr id="429" name="Google Shape;429;p44"/>
          <p:cNvGraphicFramePr/>
          <p:nvPr/>
        </p:nvGraphicFramePr>
        <p:xfrm>
          <a:off x="413688" y="969700"/>
          <a:ext cx="8316625" cy="5541725"/>
        </p:xfrm>
        <a:graphic>
          <a:graphicData uri="http://schemas.openxmlformats.org/drawingml/2006/table">
            <a:tbl>
              <a:tblPr>
                <a:noFill/>
              </a:tblPr>
              <a:tblGrid>
                <a:gridCol w="2223250"/>
                <a:gridCol w="1103400"/>
                <a:gridCol w="1663325"/>
                <a:gridCol w="1382650"/>
                <a:gridCol w="1944000"/>
              </a:tblGrid>
              <a:tr h="560675">
                <a:tc>
                  <a:txBody>
                    <a:bodyPr/>
                    <a:lstStyle/>
                    <a:p>
                      <a:pPr marL="0" lvl="0" indent="0" algn="l" rtl="0">
                        <a:spcBef>
                          <a:spcPts val="0"/>
                        </a:spcBef>
                        <a:spcAft>
                          <a:spcPts val="0"/>
                        </a:spcAft>
                        <a:buNone/>
                      </a:pPr>
                      <a:r>
                        <a:rPr lang="en-US" b="1"/>
                        <a:t>Incentive</a:t>
                      </a:r>
                      <a:endParaRPr b="1"/>
                    </a:p>
                  </a:txBody>
                  <a:tcPr marL="91425" marR="91425" marT="91425" marB="91425">
                    <a:solidFill>
                      <a:srgbClr val="4A86E8"/>
                    </a:solidFill>
                  </a:tcPr>
                </a:tc>
                <a:tc>
                  <a:txBody>
                    <a:bodyPr/>
                    <a:lstStyle/>
                    <a:p>
                      <a:pPr marL="0" lvl="0" indent="0" algn="l" rtl="0">
                        <a:spcBef>
                          <a:spcPts val="0"/>
                        </a:spcBef>
                        <a:spcAft>
                          <a:spcPts val="0"/>
                        </a:spcAft>
                        <a:buNone/>
                      </a:pPr>
                      <a:r>
                        <a:rPr lang="en-US" b="1"/>
                        <a:t>Provider</a:t>
                      </a:r>
                      <a:endParaRPr b="1"/>
                    </a:p>
                  </a:txBody>
                  <a:tcPr marL="91425" marR="91425" marT="91425" marB="91425">
                    <a:solidFill>
                      <a:srgbClr val="4A86E8"/>
                    </a:solidFill>
                  </a:tcPr>
                </a:tc>
                <a:tc>
                  <a:txBody>
                    <a:bodyPr/>
                    <a:lstStyle/>
                    <a:p>
                      <a:pPr marL="0" lvl="0" indent="0" algn="l" rtl="0">
                        <a:spcBef>
                          <a:spcPts val="0"/>
                        </a:spcBef>
                        <a:spcAft>
                          <a:spcPts val="0"/>
                        </a:spcAft>
                        <a:buNone/>
                      </a:pPr>
                      <a:r>
                        <a:rPr lang="en-US" b="1"/>
                        <a:t>Form</a:t>
                      </a:r>
                      <a:endParaRPr b="1"/>
                    </a:p>
                  </a:txBody>
                  <a:tcPr marL="91425" marR="91425" marT="91425" marB="91425">
                    <a:solidFill>
                      <a:srgbClr val="4A86E8"/>
                    </a:solidFill>
                  </a:tcPr>
                </a:tc>
                <a:tc>
                  <a:txBody>
                    <a:bodyPr/>
                    <a:lstStyle/>
                    <a:p>
                      <a:pPr marL="0" lvl="0" indent="0" algn="l" rtl="0">
                        <a:spcBef>
                          <a:spcPts val="0"/>
                        </a:spcBef>
                        <a:spcAft>
                          <a:spcPts val="0"/>
                        </a:spcAft>
                        <a:buNone/>
                      </a:pPr>
                      <a:r>
                        <a:rPr lang="en-US" b="1"/>
                        <a:t>Technologies</a:t>
                      </a:r>
                      <a:endParaRPr b="1"/>
                    </a:p>
                  </a:txBody>
                  <a:tcPr marL="91425" marR="91425" marT="91425" marB="91425">
                    <a:solidFill>
                      <a:srgbClr val="4A86E8"/>
                    </a:solidFill>
                  </a:tcPr>
                </a:tc>
                <a:tc>
                  <a:txBody>
                    <a:bodyPr/>
                    <a:lstStyle/>
                    <a:p>
                      <a:pPr marL="0" lvl="0" indent="0" algn="l" rtl="0">
                        <a:spcBef>
                          <a:spcPts val="0"/>
                        </a:spcBef>
                        <a:spcAft>
                          <a:spcPts val="0"/>
                        </a:spcAft>
                        <a:buNone/>
                      </a:pPr>
                      <a:r>
                        <a:rPr lang="en-US" b="1"/>
                        <a:t>Restrictions</a:t>
                      </a:r>
                      <a:endParaRPr b="1"/>
                    </a:p>
                  </a:txBody>
                  <a:tcPr marL="91425" marR="91425" marT="91425" marB="91425">
                    <a:solidFill>
                      <a:srgbClr val="4A86E8"/>
                    </a:solidFill>
                  </a:tcPr>
                </a:tc>
              </a:tr>
              <a:tr h="723200">
                <a:tc>
                  <a:txBody>
                    <a:bodyPr/>
                    <a:lstStyle/>
                    <a:p>
                      <a:pPr marL="0" lvl="0" indent="0" algn="l" rtl="0">
                        <a:spcBef>
                          <a:spcPts val="0"/>
                        </a:spcBef>
                        <a:spcAft>
                          <a:spcPts val="0"/>
                        </a:spcAft>
                        <a:buNone/>
                      </a:pPr>
                      <a:r>
                        <a:rPr lang="en-US"/>
                        <a:t>Federal Investment Tax Credit - 26%</a:t>
                      </a:r>
                      <a:endParaRPr/>
                    </a:p>
                  </a:txBody>
                  <a:tcPr marL="91425" marR="91425" marT="91425" marB="91425"/>
                </a:tc>
                <a:tc>
                  <a:txBody>
                    <a:bodyPr/>
                    <a:lstStyle/>
                    <a:p>
                      <a:pPr marL="0" lvl="0" indent="0" algn="l" rtl="0">
                        <a:spcBef>
                          <a:spcPts val="0"/>
                        </a:spcBef>
                        <a:spcAft>
                          <a:spcPts val="0"/>
                        </a:spcAft>
                        <a:buNone/>
                      </a:pPr>
                      <a:r>
                        <a:rPr lang="en-US"/>
                        <a:t>Fed</a:t>
                      </a:r>
                      <a:endParaRPr/>
                    </a:p>
                  </a:txBody>
                  <a:tcPr marL="91425" marR="91425" marT="91425" marB="91425"/>
                </a:tc>
                <a:tc>
                  <a:txBody>
                    <a:bodyPr/>
                    <a:lstStyle/>
                    <a:p>
                      <a:pPr marL="0" lvl="0" indent="0" algn="l" rtl="0">
                        <a:spcBef>
                          <a:spcPts val="0"/>
                        </a:spcBef>
                        <a:spcAft>
                          <a:spcPts val="0"/>
                        </a:spcAft>
                        <a:buNone/>
                      </a:pPr>
                      <a:r>
                        <a:rPr lang="en-US"/>
                        <a:t>Tax incentive</a:t>
                      </a:r>
                      <a:endParaRPr/>
                    </a:p>
                  </a:txBody>
                  <a:tcPr marL="91425" marR="91425" marT="91425" marB="91425"/>
                </a:tc>
                <a:tc>
                  <a:txBody>
                    <a:bodyPr/>
                    <a:lstStyle/>
                    <a:p>
                      <a:pPr marL="0" lvl="0" indent="0" algn="l" rtl="0">
                        <a:spcBef>
                          <a:spcPts val="0"/>
                        </a:spcBef>
                        <a:spcAft>
                          <a:spcPts val="0"/>
                        </a:spcAft>
                        <a:buNone/>
                      </a:pPr>
                      <a:r>
                        <a:rPr lang="en-US"/>
                        <a:t>Solar PV, energy storage</a:t>
                      </a:r>
                      <a:endParaRPr/>
                    </a:p>
                  </a:txBody>
                  <a:tcPr marL="91425" marR="91425" marT="91425" marB="91425"/>
                </a:tc>
                <a:tc>
                  <a:txBody>
                    <a:bodyPr/>
                    <a:lstStyle/>
                    <a:p>
                      <a:pPr marL="0" lvl="0" indent="0" algn="l" rtl="0">
                        <a:spcBef>
                          <a:spcPts val="0"/>
                        </a:spcBef>
                        <a:spcAft>
                          <a:spcPts val="0"/>
                        </a:spcAft>
                        <a:buNone/>
                      </a:pPr>
                      <a:r>
                        <a:rPr lang="en-US"/>
                        <a:t>Incentive step-down:2020- 26%, 2021- 22%, 2022- 10%</a:t>
                      </a:r>
                      <a:endParaRPr/>
                    </a:p>
                  </a:txBody>
                  <a:tcPr marL="91425" marR="91425" marT="91425" marB="91425"/>
                </a:tc>
              </a:tr>
              <a:tr h="560325">
                <a:tc>
                  <a:txBody>
                    <a:bodyPr/>
                    <a:lstStyle/>
                    <a:p>
                      <a:pPr marL="0" lvl="0" indent="0" algn="l" rtl="0">
                        <a:spcBef>
                          <a:spcPts val="0"/>
                        </a:spcBef>
                        <a:spcAft>
                          <a:spcPts val="0"/>
                        </a:spcAft>
                        <a:buNone/>
                      </a:pPr>
                      <a:r>
                        <a:rPr lang="en-US"/>
                        <a:t>MACRS accelerated or Bonus Depreciation</a:t>
                      </a:r>
                      <a:endParaRPr/>
                    </a:p>
                  </a:txBody>
                  <a:tcPr marL="91425" marR="91425" marT="91425" marB="91425"/>
                </a:tc>
                <a:tc>
                  <a:txBody>
                    <a:bodyPr/>
                    <a:lstStyle/>
                    <a:p>
                      <a:pPr marL="0" lvl="0" indent="0" algn="l" rtl="0">
                        <a:spcBef>
                          <a:spcPts val="0"/>
                        </a:spcBef>
                        <a:spcAft>
                          <a:spcPts val="0"/>
                        </a:spcAft>
                        <a:buNone/>
                      </a:pPr>
                      <a:r>
                        <a:rPr lang="en-US"/>
                        <a:t>Fed</a:t>
                      </a:r>
                      <a:endParaRPr/>
                    </a:p>
                  </a:txBody>
                  <a:tcPr marL="91425" marR="91425" marT="91425" marB="91425"/>
                </a:tc>
                <a:tc>
                  <a:txBody>
                    <a:bodyPr/>
                    <a:lstStyle/>
                    <a:p>
                      <a:pPr marL="0" lvl="0" indent="0" algn="l" rtl="0">
                        <a:spcBef>
                          <a:spcPts val="0"/>
                        </a:spcBef>
                        <a:spcAft>
                          <a:spcPts val="0"/>
                        </a:spcAft>
                        <a:buNone/>
                      </a:pPr>
                      <a:r>
                        <a:rPr lang="en-US"/>
                        <a:t>Tax incentive</a:t>
                      </a:r>
                      <a:endParaRPr/>
                    </a:p>
                  </a:txBody>
                  <a:tcPr marL="91425" marR="91425" marT="91425" marB="91425"/>
                </a:tc>
                <a:tc>
                  <a:txBody>
                    <a:bodyPr/>
                    <a:lstStyle/>
                    <a:p>
                      <a:pPr marL="0" lvl="0" indent="0" algn="l" rtl="0">
                        <a:spcBef>
                          <a:spcPts val="0"/>
                        </a:spcBef>
                        <a:spcAft>
                          <a:spcPts val="0"/>
                        </a:spcAft>
                        <a:buNone/>
                      </a:pPr>
                      <a:r>
                        <a:rPr lang="en-US"/>
                        <a:t>Solar PV, energy storage</a:t>
                      </a: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r>
              <a:tr h="683550">
                <a:tc>
                  <a:txBody>
                    <a:bodyPr/>
                    <a:lstStyle/>
                    <a:p>
                      <a:pPr marL="0" lvl="0" indent="0" algn="l" rtl="0">
                        <a:spcBef>
                          <a:spcPts val="0"/>
                        </a:spcBef>
                        <a:spcAft>
                          <a:spcPts val="0"/>
                        </a:spcAft>
                        <a:buClr>
                          <a:schemeClr val="dk1"/>
                        </a:buClr>
                        <a:buSzPts val="1100"/>
                        <a:buFont typeface="Arial"/>
                        <a:buNone/>
                      </a:pPr>
                      <a:r>
                        <a:rPr lang="en-US">
                          <a:solidFill>
                            <a:schemeClr val="dk1"/>
                          </a:solidFill>
                        </a:rPr>
                        <a:t>Self-Generation Incentive Program</a:t>
                      </a:r>
                      <a:endParaRPr/>
                    </a:p>
                  </a:txBody>
                  <a:tcPr marL="91425" marR="91425" marT="91425" marB="91425"/>
                </a:tc>
                <a:tc>
                  <a:txBody>
                    <a:bodyPr/>
                    <a:lstStyle/>
                    <a:p>
                      <a:pPr marL="0" lvl="0" indent="0" algn="l" rtl="0">
                        <a:spcBef>
                          <a:spcPts val="0"/>
                        </a:spcBef>
                        <a:spcAft>
                          <a:spcPts val="0"/>
                        </a:spcAft>
                        <a:buNone/>
                      </a:pPr>
                      <a:r>
                        <a:rPr lang="en-US"/>
                        <a:t>California State</a:t>
                      </a:r>
                      <a:endParaRPr/>
                    </a:p>
                  </a:txBody>
                  <a:tcPr marL="91425" marR="91425" marT="91425" marB="91425"/>
                </a:tc>
                <a:tc>
                  <a:txBody>
                    <a:bodyPr/>
                    <a:lstStyle/>
                    <a:p>
                      <a:pPr marL="0" lvl="0" indent="0" algn="l" rtl="0">
                        <a:spcBef>
                          <a:spcPts val="0"/>
                        </a:spcBef>
                        <a:spcAft>
                          <a:spcPts val="0"/>
                        </a:spcAft>
                        <a:buNone/>
                      </a:pPr>
                      <a:r>
                        <a:rPr lang="en-US"/>
                        <a:t>Tax incentive</a:t>
                      </a:r>
                      <a:endParaRPr/>
                    </a:p>
                  </a:txBody>
                  <a:tcPr marL="91425" marR="91425" marT="91425" marB="91425"/>
                </a:tc>
                <a:tc>
                  <a:txBody>
                    <a:bodyPr/>
                    <a:lstStyle/>
                    <a:p>
                      <a:pPr marL="0" lvl="0" indent="0" algn="l" rtl="0">
                        <a:spcBef>
                          <a:spcPts val="0"/>
                        </a:spcBef>
                        <a:spcAft>
                          <a:spcPts val="0"/>
                        </a:spcAft>
                        <a:buNone/>
                      </a:pPr>
                      <a:r>
                        <a:rPr lang="en-US"/>
                        <a:t>Energy storage</a:t>
                      </a: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r>
              <a:tr h="379500">
                <a:tc>
                  <a:txBody>
                    <a:bodyPr/>
                    <a:lstStyle/>
                    <a:p>
                      <a:pPr marL="0" lvl="0" indent="0" algn="l" rtl="0">
                        <a:spcBef>
                          <a:spcPts val="0"/>
                        </a:spcBef>
                        <a:spcAft>
                          <a:spcPts val="0"/>
                        </a:spcAft>
                        <a:buClr>
                          <a:schemeClr val="dk1"/>
                        </a:buClr>
                        <a:buSzPts val="1100"/>
                        <a:buFont typeface="Arial"/>
                        <a:buNone/>
                      </a:pPr>
                      <a:r>
                        <a:rPr lang="en-US">
                          <a:solidFill>
                            <a:schemeClr val="dk1"/>
                          </a:solidFill>
                        </a:rPr>
                        <a:t>MCE NEM Credit- $0.01/ kWh more than PG&amp;E</a:t>
                      </a:r>
                      <a:endParaRPr/>
                    </a:p>
                  </a:txBody>
                  <a:tcPr marL="91425" marR="91425" marT="91425" marB="91425"/>
                </a:tc>
                <a:tc>
                  <a:txBody>
                    <a:bodyPr/>
                    <a:lstStyle/>
                    <a:p>
                      <a:pPr marL="0" lvl="0" indent="0" algn="l" rtl="0">
                        <a:spcBef>
                          <a:spcPts val="0"/>
                        </a:spcBef>
                        <a:spcAft>
                          <a:spcPts val="0"/>
                        </a:spcAft>
                        <a:buNone/>
                      </a:pPr>
                      <a:r>
                        <a:rPr lang="en-US"/>
                        <a:t>MCE</a:t>
                      </a:r>
                      <a:endParaRPr/>
                    </a:p>
                  </a:txBody>
                  <a:tcPr marL="91425" marR="91425" marT="91425" marB="91425"/>
                </a:tc>
                <a:tc>
                  <a:txBody>
                    <a:bodyPr/>
                    <a:lstStyle/>
                    <a:p>
                      <a:pPr marL="0" lvl="0" indent="0" algn="l" rtl="0">
                        <a:spcBef>
                          <a:spcPts val="0"/>
                        </a:spcBef>
                        <a:spcAft>
                          <a:spcPts val="0"/>
                        </a:spcAft>
                        <a:buNone/>
                      </a:pPr>
                      <a:r>
                        <a:rPr lang="en-US"/>
                        <a:t>Energy bill credits</a:t>
                      </a:r>
                      <a:endParaRPr/>
                    </a:p>
                  </a:txBody>
                  <a:tcPr marL="91425" marR="91425" marT="91425" marB="91425"/>
                </a:tc>
                <a:tc>
                  <a:txBody>
                    <a:bodyPr/>
                    <a:lstStyle/>
                    <a:p>
                      <a:pPr marL="0" lvl="0" indent="0" algn="l" rtl="0">
                        <a:spcBef>
                          <a:spcPts val="0"/>
                        </a:spcBef>
                        <a:spcAft>
                          <a:spcPts val="0"/>
                        </a:spcAft>
                        <a:buNone/>
                      </a:pPr>
                      <a:r>
                        <a:rPr lang="en-US"/>
                        <a:t>Solar PV</a:t>
                      </a:r>
                      <a:endParaRPr/>
                    </a:p>
                  </a:txBody>
                  <a:tcPr marL="91425" marR="91425" marT="91425" marB="91425"/>
                </a:tc>
                <a:tc>
                  <a:txBody>
                    <a:bodyPr/>
                    <a:lstStyle/>
                    <a:p>
                      <a:pPr marL="0" lvl="0" indent="0" algn="l" rtl="0">
                        <a:spcBef>
                          <a:spcPts val="0"/>
                        </a:spcBef>
                        <a:spcAft>
                          <a:spcPts val="0"/>
                        </a:spcAft>
                        <a:buNone/>
                      </a:pPr>
                      <a:r>
                        <a:rPr lang="en-US"/>
                        <a:t>$5,000 cap for monthly credit rollover</a:t>
                      </a:r>
                      <a:endParaRPr/>
                    </a:p>
                  </a:txBody>
                  <a:tcPr marL="91425" marR="91425" marT="91425" marB="91425"/>
                </a:tc>
              </a:tr>
              <a:tr h="544400">
                <a:tc>
                  <a:txBody>
                    <a:bodyPr/>
                    <a:lstStyle/>
                    <a:p>
                      <a:pPr marL="0" lvl="0" indent="0" algn="l" rtl="0">
                        <a:spcBef>
                          <a:spcPts val="0"/>
                        </a:spcBef>
                        <a:spcAft>
                          <a:spcPts val="0"/>
                        </a:spcAft>
                        <a:buNone/>
                      </a:pPr>
                      <a:r>
                        <a:rPr lang="en-US"/>
                        <a:t>Qualified Energy Conservation Bonds (QECBs)</a:t>
                      </a:r>
                      <a:endParaRPr/>
                    </a:p>
                  </a:txBody>
                  <a:tcPr marL="91425" marR="91425" marT="91425" marB="91425"/>
                </a:tc>
                <a:tc>
                  <a:txBody>
                    <a:bodyPr/>
                    <a:lstStyle/>
                    <a:p>
                      <a:pPr marL="0" lvl="0" indent="0" algn="l" rtl="0">
                        <a:spcBef>
                          <a:spcPts val="0"/>
                        </a:spcBef>
                        <a:spcAft>
                          <a:spcPts val="0"/>
                        </a:spcAft>
                        <a:buNone/>
                      </a:pPr>
                      <a:r>
                        <a:rPr lang="en-US"/>
                        <a:t>Fed</a:t>
                      </a:r>
                      <a:endParaRPr/>
                    </a:p>
                  </a:txBody>
                  <a:tcPr marL="91425" marR="91425" marT="91425" marB="91425"/>
                </a:tc>
                <a:tc>
                  <a:txBody>
                    <a:bodyPr/>
                    <a:lstStyle/>
                    <a:p>
                      <a:pPr marL="0" lvl="0" indent="0" algn="l" rtl="0">
                        <a:spcBef>
                          <a:spcPts val="0"/>
                        </a:spcBef>
                        <a:spcAft>
                          <a:spcPts val="0"/>
                        </a:spcAft>
                        <a:buNone/>
                      </a:pPr>
                      <a:r>
                        <a:rPr lang="en-US"/>
                        <a:t>Bond</a:t>
                      </a:r>
                      <a:endParaRPr/>
                    </a:p>
                  </a:txBody>
                  <a:tcPr marL="91425" marR="91425" marT="91425" marB="91425"/>
                </a:tc>
                <a:tc>
                  <a:txBody>
                    <a:bodyPr/>
                    <a:lstStyle/>
                    <a:p>
                      <a:pPr marL="0" lvl="0" indent="0" algn="l" rtl="0">
                        <a:spcBef>
                          <a:spcPts val="0"/>
                        </a:spcBef>
                        <a:spcAft>
                          <a:spcPts val="0"/>
                        </a:spcAft>
                        <a:buNone/>
                      </a:pPr>
                      <a:r>
                        <a:rPr lang="en-US"/>
                        <a:t>Renewable Generation</a:t>
                      </a:r>
                      <a:endParaRPr/>
                    </a:p>
                  </a:txBody>
                  <a:tcPr marL="91425" marR="91425" marT="91425" marB="91425"/>
                </a:tc>
                <a:tc>
                  <a:txBody>
                    <a:bodyPr/>
                    <a:lstStyle/>
                    <a:p>
                      <a:pPr marL="0" lvl="0" indent="0" algn="l" rtl="0">
                        <a:spcBef>
                          <a:spcPts val="0"/>
                        </a:spcBef>
                        <a:spcAft>
                          <a:spcPts val="0"/>
                        </a:spcAft>
                        <a:buNone/>
                      </a:pPr>
                      <a:r>
                        <a:rPr lang="en-US"/>
                        <a:t>Tax credit at 70% of rate set by Treasury</a:t>
                      </a:r>
                      <a:endParaRPr/>
                    </a:p>
                  </a:txBody>
                  <a:tcPr marL="91425" marR="91425" marT="91425" marB="91425"/>
                </a:tc>
              </a:tr>
              <a:tr h="544400">
                <a:tc>
                  <a:txBody>
                    <a:bodyPr/>
                    <a:lstStyle/>
                    <a:p>
                      <a:pPr marL="0" lvl="0" indent="0" algn="l" rtl="0">
                        <a:spcBef>
                          <a:spcPts val="0"/>
                        </a:spcBef>
                        <a:spcAft>
                          <a:spcPts val="0"/>
                        </a:spcAft>
                        <a:buNone/>
                      </a:pPr>
                      <a:r>
                        <a:rPr lang="en-US"/>
                        <a:t>Certified Renewable Energy Bonds (CREBs)</a:t>
                      </a:r>
                      <a:endParaRPr/>
                    </a:p>
                  </a:txBody>
                  <a:tcPr marL="91425" marR="91425" marT="91425" marB="91425"/>
                </a:tc>
                <a:tc>
                  <a:txBody>
                    <a:bodyPr/>
                    <a:lstStyle/>
                    <a:p>
                      <a:pPr marL="0" lvl="0" indent="0" algn="l" rtl="0">
                        <a:spcBef>
                          <a:spcPts val="0"/>
                        </a:spcBef>
                        <a:spcAft>
                          <a:spcPts val="0"/>
                        </a:spcAft>
                        <a:buNone/>
                      </a:pPr>
                      <a:r>
                        <a:rPr lang="en-US"/>
                        <a:t>Fed</a:t>
                      </a:r>
                      <a:endParaRPr/>
                    </a:p>
                  </a:txBody>
                  <a:tcPr marL="91425" marR="91425" marT="91425" marB="91425"/>
                </a:tc>
                <a:tc>
                  <a:txBody>
                    <a:bodyPr/>
                    <a:lstStyle/>
                    <a:p>
                      <a:pPr marL="0" lvl="0" indent="0" algn="l" rtl="0">
                        <a:spcBef>
                          <a:spcPts val="0"/>
                        </a:spcBef>
                        <a:spcAft>
                          <a:spcPts val="0"/>
                        </a:spcAft>
                        <a:buNone/>
                      </a:pPr>
                      <a:r>
                        <a:rPr lang="en-US"/>
                        <a:t>Bond</a:t>
                      </a:r>
                      <a:endParaRPr/>
                    </a:p>
                  </a:txBody>
                  <a:tcPr marL="91425" marR="91425" marT="91425" marB="91425"/>
                </a:tc>
                <a:tc>
                  <a:txBody>
                    <a:bodyPr/>
                    <a:lstStyle/>
                    <a:p>
                      <a:pPr marL="0" lvl="0" indent="0" algn="l" rtl="0">
                        <a:spcBef>
                          <a:spcPts val="0"/>
                        </a:spcBef>
                        <a:spcAft>
                          <a:spcPts val="0"/>
                        </a:spcAft>
                        <a:buNone/>
                      </a:pPr>
                      <a:r>
                        <a:rPr lang="en-US"/>
                        <a:t>Renewable Generation</a:t>
                      </a:r>
                      <a:endParaRPr/>
                    </a:p>
                  </a:txBody>
                  <a:tcPr marL="91425" marR="91425" marT="91425" marB="91425"/>
                </a:tc>
                <a:tc>
                  <a:txBody>
                    <a:bodyPr/>
                    <a:lstStyle/>
                    <a:p>
                      <a:pPr marL="0" lvl="0" indent="0" algn="l" rtl="0">
                        <a:spcBef>
                          <a:spcPts val="0"/>
                        </a:spcBef>
                        <a:spcAft>
                          <a:spcPts val="0"/>
                        </a:spcAft>
                        <a:buNone/>
                      </a:pPr>
                      <a:r>
                        <a:rPr lang="en-US"/>
                        <a:t>Tax credits are taxable income</a:t>
                      </a:r>
                      <a:endParaRPr/>
                    </a:p>
                  </a:txBody>
                  <a:tcPr marL="91425" marR="91425" marT="91425" marB="91425"/>
                </a:tc>
              </a:tr>
              <a:tr h="0">
                <a:tc>
                  <a:txBody>
                    <a:bodyPr/>
                    <a:lstStyle/>
                    <a:p>
                      <a:pPr marL="0" lvl="0" indent="0" algn="l" rtl="0">
                        <a:spcBef>
                          <a:spcPts val="0"/>
                        </a:spcBef>
                        <a:spcAft>
                          <a:spcPts val="0"/>
                        </a:spcAft>
                        <a:buNone/>
                      </a:pPr>
                      <a:r>
                        <a:rPr lang="en-US"/>
                        <a:t>Department of Energy Loan Guarantee Program</a:t>
                      </a:r>
                      <a:endParaRPr/>
                    </a:p>
                  </a:txBody>
                  <a:tcPr marL="91425" marR="91425" marT="91425" marB="91425"/>
                </a:tc>
                <a:tc>
                  <a:txBody>
                    <a:bodyPr/>
                    <a:lstStyle/>
                    <a:p>
                      <a:pPr marL="0" lvl="0" indent="0" algn="l" rtl="0">
                        <a:spcBef>
                          <a:spcPts val="0"/>
                        </a:spcBef>
                        <a:spcAft>
                          <a:spcPts val="0"/>
                        </a:spcAft>
                        <a:buNone/>
                      </a:pPr>
                      <a:r>
                        <a:rPr lang="en-US"/>
                        <a:t>Fed - DoE</a:t>
                      </a:r>
                      <a:endParaRPr/>
                    </a:p>
                  </a:txBody>
                  <a:tcPr marL="91425" marR="91425" marT="91425" marB="91425"/>
                </a:tc>
                <a:tc>
                  <a:txBody>
                    <a:bodyPr/>
                    <a:lstStyle/>
                    <a:p>
                      <a:pPr marL="0" lvl="0" indent="0" algn="l" rtl="0">
                        <a:spcBef>
                          <a:spcPts val="0"/>
                        </a:spcBef>
                        <a:spcAft>
                          <a:spcPts val="0"/>
                        </a:spcAft>
                        <a:buNone/>
                      </a:pPr>
                      <a:r>
                        <a:rPr lang="en-US"/>
                        <a:t>Loan Guarantee</a:t>
                      </a:r>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US"/>
                        <a:t>High risk</a:t>
                      </a:r>
                      <a:endParaRPr/>
                    </a:p>
                    <a:p>
                      <a:pPr marL="0" lvl="0" indent="0" algn="l" rtl="0">
                        <a:spcBef>
                          <a:spcPts val="0"/>
                        </a:spcBef>
                        <a:spcAft>
                          <a:spcPts val="0"/>
                        </a:spcAft>
                        <a:buNone/>
                      </a:pPr>
                      <a:r>
                        <a:rPr lang="en-US"/>
                        <a:t>technologies</a:t>
                      </a: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r>
            </a:tbl>
          </a:graphicData>
        </a:graphic>
      </p:graphicFrame>
    </p:spTree>
    <p:extLst>
      <p:ext uri="{BB962C8B-B14F-4D97-AF65-F5344CB8AC3E}">
        <p14:creationId xmlns:p14="http://schemas.microsoft.com/office/powerpoint/2010/main" val="5571181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3214"/>
            <a:ext cx="9144000" cy="6858000"/>
          </a:xfrm>
          <a:prstGeom prst="rect">
            <a:avLst/>
          </a:prstGeom>
        </p:spPr>
      </p:pic>
      <p:sp>
        <p:nvSpPr>
          <p:cNvPr id="5" name="TextBox 4"/>
          <p:cNvSpPr txBox="1"/>
          <p:nvPr/>
        </p:nvSpPr>
        <p:spPr>
          <a:xfrm>
            <a:off x="540613" y="4754325"/>
            <a:ext cx="2603715" cy="1600438"/>
          </a:xfrm>
          <a:prstGeom prst="rect">
            <a:avLst/>
          </a:prstGeom>
          <a:noFill/>
        </p:spPr>
        <p:txBody>
          <a:bodyPr wrap="square" rtlCol="0">
            <a:spAutoFit/>
          </a:bodyPr>
          <a:lstStyle/>
          <a:p>
            <a:pPr algn="ctr"/>
            <a:r>
              <a:rPr lang="en-US" dirty="0" smtClean="0">
                <a:solidFill>
                  <a:schemeClr val="bg1"/>
                </a:solidFill>
              </a:rPr>
              <a:t>John Sarter</a:t>
            </a:r>
          </a:p>
          <a:p>
            <a:pPr algn="ctr"/>
            <a:r>
              <a:rPr lang="en-US" sz="1600" dirty="0" smtClean="0">
                <a:solidFill>
                  <a:schemeClr val="bg1"/>
                </a:solidFill>
              </a:rPr>
              <a:t>Program Manager</a:t>
            </a:r>
          </a:p>
          <a:p>
            <a:pPr algn="ctr"/>
            <a:r>
              <a:rPr lang="en-US" sz="1600" dirty="0" smtClean="0">
                <a:solidFill>
                  <a:schemeClr val="bg1"/>
                </a:solidFill>
              </a:rPr>
              <a:t>North Bay Community Resilience Initiative</a:t>
            </a:r>
          </a:p>
          <a:p>
            <a:pPr algn="ctr"/>
            <a:r>
              <a:rPr lang="en-US" sz="1600" dirty="0" smtClean="0">
                <a:solidFill>
                  <a:schemeClr val="bg1"/>
                </a:solidFill>
              </a:rPr>
              <a:t>415-342-7199</a:t>
            </a:r>
          </a:p>
          <a:p>
            <a:pPr algn="ctr"/>
            <a:r>
              <a:rPr lang="en-US" sz="1600" dirty="0" smtClean="0">
                <a:solidFill>
                  <a:schemeClr val="bg1"/>
                </a:solidFill>
              </a:rPr>
              <a:t>johns@clean-coalition.org</a:t>
            </a:r>
            <a:endParaRPr lang="en-US" sz="1600" dirty="0">
              <a:solidFill>
                <a:schemeClr val="bg1"/>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0915" y="4590941"/>
            <a:ext cx="3105583" cy="193384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4630" y="4902455"/>
            <a:ext cx="2711962" cy="1452308"/>
          </a:xfrm>
          <a:prstGeom prst="rect">
            <a:avLst/>
          </a:prstGeom>
        </p:spPr>
      </p:pic>
    </p:spTree>
    <p:extLst>
      <p:ext uri="{BB962C8B-B14F-4D97-AF65-F5344CB8AC3E}">
        <p14:creationId xmlns:p14="http://schemas.microsoft.com/office/powerpoint/2010/main" val="25102385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683774"/>
          </a:xfrm>
          <a:prstGeom prst="rect">
            <a:avLst/>
          </a:prstGeom>
        </p:spPr>
      </p:pic>
    </p:spTree>
    <p:extLst>
      <p:ext uri="{BB962C8B-B14F-4D97-AF65-F5344CB8AC3E}">
        <p14:creationId xmlns:p14="http://schemas.microsoft.com/office/powerpoint/2010/main" val="19638063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639695"/>
          </a:xfrm>
          <a:prstGeom prst="rect">
            <a:avLst/>
          </a:prstGeom>
        </p:spPr>
      </p:pic>
    </p:spTree>
    <p:extLst>
      <p:ext uri="{BB962C8B-B14F-4D97-AF65-F5344CB8AC3E}">
        <p14:creationId xmlns:p14="http://schemas.microsoft.com/office/powerpoint/2010/main" val="30770162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659217"/>
          </a:xfrm>
          <a:prstGeom prst="rect">
            <a:avLst/>
          </a:prstGeom>
        </p:spPr>
      </p:pic>
    </p:spTree>
    <p:extLst>
      <p:ext uri="{BB962C8B-B14F-4D97-AF65-F5344CB8AC3E}">
        <p14:creationId xmlns:p14="http://schemas.microsoft.com/office/powerpoint/2010/main" val="31110106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6675616"/>
          </a:xfrm>
          <a:prstGeom prst="rect">
            <a:avLst/>
          </a:prstGeom>
        </p:spPr>
      </p:pic>
    </p:spTree>
    <p:extLst>
      <p:ext uri="{BB962C8B-B14F-4D97-AF65-F5344CB8AC3E}">
        <p14:creationId xmlns:p14="http://schemas.microsoft.com/office/powerpoint/2010/main" val="15320946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656070"/>
          </a:xfrm>
          <a:prstGeom prst="rect">
            <a:avLst/>
          </a:prstGeom>
        </p:spPr>
      </p:pic>
    </p:spTree>
    <p:extLst>
      <p:ext uri="{BB962C8B-B14F-4D97-AF65-F5344CB8AC3E}">
        <p14:creationId xmlns:p14="http://schemas.microsoft.com/office/powerpoint/2010/main" val="33434774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pic>
        <p:nvPicPr>
          <p:cNvPr id="160" name="Google Shape;160;p23"/>
          <p:cNvPicPr preferRelativeResize="0"/>
          <p:nvPr/>
        </p:nvPicPr>
        <p:blipFill rotWithShape="1">
          <a:blip r:embed="rId3">
            <a:alphaModFix/>
          </a:blip>
          <a:srcRect t="16946" b="21012"/>
          <a:stretch/>
        </p:blipFill>
        <p:spPr>
          <a:xfrm>
            <a:off x="0" y="1669826"/>
            <a:ext cx="9191570" cy="3196478"/>
          </a:xfrm>
          <a:prstGeom prst="rect">
            <a:avLst/>
          </a:prstGeom>
          <a:noFill/>
          <a:ln>
            <a:noFill/>
          </a:ln>
        </p:spPr>
      </p:pic>
      <p:sp>
        <p:nvSpPr>
          <p:cNvPr id="161" name="Google Shape;161;p23"/>
          <p:cNvSpPr txBox="1"/>
          <p:nvPr/>
        </p:nvSpPr>
        <p:spPr>
          <a:xfrm>
            <a:off x="493966" y="1067031"/>
            <a:ext cx="8024391" cy="646331"/>
          </a:xfrm>
          <a:prstGeom prst="rect">
            <a:avLst/>
          </a:prstGeom>
          <a:noFill/>
          <a:ln>
            <a:noFill/>
          </a:ln>
        </p:spPr>
        <p:txBody>
          <a:bodyPr spcFirstLastPara="1" wrap="square" lIns="91425" tIns="45700" rIns="91425" bIns="45700" anchor="t" anchorCtr="0">
            <a:noAutofit/>
          </a:bodyPr>
          <a:lstStyle/>
          <a:p>
            <a:pPr algn="ctr">
              <a:buClr>
                <a:srgbClr val="000000"/>
              </a:buClr>
              <a:buSzPts val="3600"/>
              <a:buFont typeface="Arial"/>
              <a:buNone/>
            </a:pPr>
            <a:r>
              <a:rPr lang="en-US" sz="3600" kern="0">
                <a:solidFill>
                  <a:srgbClr val="000000"/>
                </a:solidFill>
                <a:latin typeface="Helvetica Neue"/>
                <a:ea typeface="Helvetica Neue"/>
                <a:cs typeface="Helvetica Neue"/>
                <a:sym typeface="Helvetica Neue"/>
              </a:rPr>
              <a:t>Establishing a Community Microgrid</a:t>
            </a:r>
            <a:endParaRPr sz="800" kern="0">
              <a:solidFill>
                <a:srgbClr val="000000"/>
              </a:solidFill>
              <a:latin typeface="Helvetica Neue"/>
              <a:ea typeface="Helvetica Neue"/>
              <a:cs typeface="Helvetica Neue"/>
              <a:sym typeface="Helvetica Neue"/>
            </a:endParaRPr>
          </a:p>
        </p:txBody>
      </p:sp>
      <p:sp>
        <p:nvSpPr>
          <p:cNvPr id="162" name="Google Shape;162;p23"/>
          <p:cNvSpPr txBox="1"/>
          <p:nvPr/>
        </p:nvSpPr>
        <p:spPr>
          <a:xfrm>
            <a:off x="957613" y="1767976"/>
            <a:ext cx="7217500" cy="523220"/>
          </a:xfrm>
          <a:prstGeom prst="rect">
            <a:avLst/>
          </a:prstGeom>
          <a:noFill/>
          <a:ln>
            <a:noFill/>
          </a:ln>
        </p:spPr>
        <p:txBody>
          <a:bodyPr spcFirstLastPara="1" wrap="square" lIns="91425" tIns="45700" rIns="91425" bIns="45700" anchor="t" anchorCtr="0">
            <a:noAutofit/>
          </a:bodyPr>
          <a:lstStyle/>
          <a:p>
            <a:pPr algn="ctr">
              <a:buClr>
                <a:srgbClr val="000000"/>
              </a:buClr>
              <a:buSzPts val="2800"/>
              <a:buFont typeface="Arial"/>
              <a:buNone/>
            </a:pPr>
            <a:r>
              <a:rPr lang="en-US" sz="2800" kern="0">
                <a:solidFill>
                  <a:srgbClr val="000000"/>
                </a:solidFill>
                <a:latin typeface="Helvetica Neue"/>
                <a:ea typeface="Helvetica Neue"/>
                <a:cs typeface="Helvetica Neue"/>
                <a:sym typeface="Helvetica Neue"/>
              </a:rPr>
              <a:t>A resilient, renewable energy solution</a:t>
            </a:r>
            <a:endParaRPr sz="600" kern="0">
              <a:solidFill>
                <a:srgbClr val="000000"/>
              </a:solidFill>
              <a:latin typeface="Helvetica Neue"/>
              <a:ea typeface="Helvetica Neue"/>
              <a:cs typeface="Helvetica Neue"/>
              <a:sym typeface="Helvetica Neue"/>
            </a:endParaRPr>
          </a:p>
        </p:txBody>
      </p:sp>
      <p:sp>
        <p:nvSpPr>
          <p:cNvPr id="163" name="Google Shape;163;p23"/>
          <p:cNvSpPr txBox="1"/>
          <p:nvPr/>
        </p:nvSpPr>
        <p:spPr>
          <a:xfrm>
            <a:off x="6224317" y="5104107"/>
            <a:ext cx="2624700" cy="1138800"/>
          </a:xfrm>
          <a:prstGeom prst="rect">
            <a:avLst/>
          </a:prstGeom>
          <a:noFill/>
          <a:ln>
            <a:noFill/>
          </a:ln>
        </p:spPr>
        <p:txBody>
          <a:bodyPr spcFirstLastPara="1" wrap="square" lIns="91425" tIns="45700" rIns="91425" bIns="45700" anchor="t" anchorCtr="0">
            <a:noAutofit/>
          </a:bodyPr>
          <a:lstStyle/>
          <a:p>
            <a:pPr algn="ctr">
              <a:buClr>
                <a:srgbClr val="000000"/>
              </a:buClr>
              <a:buSzPts val="2000"/>
              <a:buFont typeface="Arial"/>
              <a:buNone/>
            </a:pPr>
            <a:r>
              <a:rPr lang="en-US" sz="2000" kern="0" dirty="0">
                <a:solidFill>
                  <a:srgbClr val="FFFFFF"/>
                </a:solidFill>
                <a:ea typeface="Arial"/>
                <a:cs typeface="Arial"/>
                <a:sym typeface="Arial"/>
              </a:rPr>
              <a:t>Frank </a:t>
            </a:r>
            <a:r>
              <a:rPr lang="en-US" sz="2000" kern="0" dirty="0" err="1">
                <a:solidFill>
                  <a:srgbClr val="FFFFFF"/>
                </a:solidFill>
                <a:ea typeface="Arial"/>
                <a:cs typeface="Arial"/>
                <a:sym typeface="Arial"/>
              </a:rPr>
              <a:t>Wasko</a:t>
            </a:r>
            <a:endParaRPr sz="2000" kern="0" dirty="0">
              <a:solidFill>
                <a:srgbClr val="FFFFFF"/>
              </a:solidFill>
              <a:ea typeface="Arial"/>
              <a:cs typeface="Arial"/>
              <a:sym typeface="Arial"/>
            </a:endParaRPr>
          </a:p>
          <a:p>
            <a:pPr algn="ctr">
              <a:buClr>
                <a:srgbClr val="000000"/>
              </a:buClr>
              <a:buSzPts val="1600"/>
              <a:buFont typeface="Arial"/>
              <a:buNone/>
            </a:pPr>
            <a:r>
              <a:rPr lang="en-US" sz="1200" kern="0" dirty="0">
                <a:solidFill>
                  <a:srgbClr val="FFFFFF"/>
                </a:solidFill>
                <a:ea typeface="Arial"/>
                <a:cs typeface="Arial"/>
                <a:sym typeface="Arial"/>
              </a:rPr>
              <a:t>Managing Director</a:t>
            </a:r>
            <a:endParaRPr sz="1200" kern="0" dirty="0">
              <a:solidFill>
                <a:srgbClr val="000000"/>
              </a:solidFill>
              <a:ea typeface="Arial"/>
              <a:cs typeface="Arial"/>
              <a:sym typeface="Arial"/>
            </a:endParaRPr>
          </a:p>
          <a:p>
            <a:pPr algn="ctr">
              <a:buClr>
                <a:srgbClr val="000000"/>
              </a:buClr>
              <a:buSzPts val="1600"/>
              <a:buFont typeface="Arial"/>
              <a:buNone/>
            </a:pPr>
            <a:r>
              <a:rPr lang="en-US" sz="1200" kern="0" dirty="0">
                <a:solidFill>
                  <a:srgbClr val="FFFFFF"/>
                </a:solidFill>
                <a:ea typeface="Arial"/>
                <a:cs typeface="Arial"/>
                <a:sym typeface="Arial"/>
              </a:rPr>
              <a:t>949-501-0967 mobile</a:t>
            </a:r>
            <a:endParaRPr sz="1200" kern="0" dirty="0">
              <a:solidFill>
                <a:srgbClr val="000000"/>
              </a:solidFill>
              <a:ea typeface="Arial"/>
              <a:cs typeface="Arial"/>
              <a:sym typeface="Arial"/>
            </a:endParaRPr>
          </a:p>
          <a:p>
            <a:pPr algn="ctr">
              <a:buClr>
                <a:srgbClr val="000000"/>
              </a:buClr>
              <a:buSzPts val="1600"/>
              <a:buFont typeface="Arial"/>
              <a:buNone/>
            </a:pPr>
            <a:r>
              <a:rPr lang="en-US" sz="1200" kern="0" dirty="0">
                <a:solidFill>
                  <a:srgbClr val="FFFFFF"/>
                </a:solidFill>
                <a:ea typeface="Arial"/>
                <a:cs typeface="Arial"/>
                <a:sym typeface="Arial"/>
              </a:rPr>
              <a:t>frank@clean-coalition.org</a:t>
            </a:r>
            <a:endParaRPr sz="1200" kern="0" dirty="0">
              <a:solidFill>
                <a:srgbClr val="000000"/>
              </a:solidFill>
              <a:ea typeface="Arial"/>
              <a:cs typeface="Arial"/>
              <a:sym typeface="Arial"/>
            </a:endParaRPr>
          </a:p>
        </p:txBody>
      </p:sp>
      <p:sp>
        <p:nvSpPr>
          <p:cNvPr id="164" name="Google Shape;164;p23"/>
          <p:cNvSpPr txBox="1"/>
          <p:nvPr/>
        </p:nvSpPr>
        <p:spPr>
          <a:xfrm>
            <a:off x="6174657" y="6484578"/>
            <a:ext cx="2969342" cy="307777"/>
          </a:xfrm>
          <a:prstGeom prst="rect">
            <a:avLst/>
          </a:prstGeom>
          <a:noFill/>
          <a:ln>
            <a:noFill/>
          </a:ln>
        </p:spPr>
        <p:txBody>
          <a:bodyPr spcFirstLastPara="1" wrap="square" lIns="91425" tIns="45700" rIns="91425" bIns="45700" anchor="t" anchorCtr="0">
            <a:noAutofit/>
          </a:bodyPr>
          <a:lstStyle/>
          <a:p>
            <a:pPr algn="r">
              <a:buClr>
                <a:srgbClr val="000000"/>
              </a:buClr>
              <a:buSzPts val="1400"/>
              <a:buFont typeface="Arial"/>
              <a:buNone/>
            </a:pPr>
            <a:r>
              <a:rPr lang="en-US" sz="1400" kern="0">
                <a:solidFill>
                  <a:srgbClr val="595959"/>
                </a:solidFill>
                <a:cs typeface="Arial"/>
                <a:sym typeface="Arial"/>
              </a:rPr>
              <a:t>5 Nov</a:t>
            </a:r>
            <a:r>
              <a:rPr lang="en-US" sz="1400" kern="0">
                <a:solidFill>
                  <a:srgbClr val="595959"/>
                </a:solidFill>
                <a:ea typeface="Arial"/>
                <a:cs typeface="Arial"/>
                <a:sym typeface="Arial"/>
              </a:rPr>
              <a:t> 2019</a:t>
            </a:r>
            <a:endParaRPr sz="1400" kern="0">
              <a:solidFill>
                <a:srgbClr val="000000"/>
              </a:solidFill>
              <a:ea typeface="Arial"/>
              <a:cs typeface="Arial"/>
              <a:sym typeface="Arial"/>
            </a:endParaRPr>
          </a:p>
        </p:txBody>
      </p:sp>
      <p:sp>
        <p:nvSpPr>
          <p:cNvPr id="165" name="Google Shape;165;p23"/>
          <p:cNvSpPr txBox="1"/>
          <p:nvPr/>
        </p:nvSpPr>
        <p:spPr>
          <a:xfrm>
            <a:off x="1935705" y="5103245"/>
            <a:ext cx="2725800" cy="1138800"/>
          </a:xfrm>
          <a:prstGeom prst="rect">
            <a:avLst/>
          </a:prstGeom>
          <a:noFill/>
          <a:ln>
            <a:noFill/>
          </a:ln>
        </p:spPr>
        <p:txBody>
          <a:bodyPr spcFirstLastPara="1" wrap="square" lIns="91425" tIns="45700" rIns="91425" bIns="45700" anchor="t" anchorCtr="0">
            <a:noAutofit/>
          </a:bodyPr>
          <a:lstStyle/>
          <a:p>
            <a:pPr algn="ctr">
              <a:buClr>
                <a:srgbClr val="000000"/>
              </a:buClr>
              <a:buSzPts val="2000"/>
              <a:buFont typeface="Arial"/>
              <a:buNone/>
            </a:pPr>
            <a:r>
              <a:rPr lang="en-US" sz="2000" kern="0" dirty="0" err="1">
                <a:solidFill>
                  <a:srgbClr val="FFFFFF"/>
                </a:solidFill>
                <a:ea typeface="Arial"/>
                <a:cs typeface="Arial"/>
                <a:sym typeface="Arial"/>
              </a:rPr>
              <a:t>Malini</a:t>
            </a:r>
            <a:r>
              <a:rPr lang="en-US" sz="2000" kern="0" dirty="0">
                <a:solidFill>
                  <a:srgbClr val="FFFFFF"/>
                </a:solidFill>
                <a:ea typeface="Arial"/>
                <a:cs typeface="Arial"/>
                <a:sym typeface="Arial"/>
              </a:rPr>
              <a:t> Kannan</a:t>
            </a:r>
            <a:endParaRPr sz="1400" kern="0" dirty="0">
              <a:solidFill>
                <a:srgbClr val="000000"/>
              </a:solidFill>
              <a:ea typeface="Arial"/>
              <a:cs typeface="Arial"/>
              <a:sym typeface="Arial"/>
            </a:endParaRPr>
          </a:p>
          <a:p>
            <a:pPr algn="ctr">
              <a:buClr>
                <a:srgbClr val="000000"/>
              </a:buClr>
              <a:buSzPts val="1600"/>
              <a:buFont typeface="Arial"/>
              <a:buNone/>
            </a:pPr>
            <a:r>
              <a:rPr lang="en-US" sz="1200" kern="0" dirty="0">
                <a:solidFill>
                  <a:srgbClr val="FFFFFF"/>
                </a:solidFill>
                <a:cs typeface="Arial"/>
                <a:sym typeface="Arial"/>
              </a:rPr>
              <a:t>Senior</a:t>
            </a:r>
            <a:r>
              <a:rPr lang="en-US" sz="1200" kern="0" dirty="0">
                <a:solidFill>
                  <a:srgbClr val="FFFFFF"/>
                </a:solidFill>
                <a:ea typeface="Arial"/>
                <a:cs typeface="Arial"/>
                <a:sym typeface="Arial"/>
              </a:rPr>
              <a:t> Engineer</a:t>
            </a:r>
            <a:endParaRPr sz="1200" kern="0" dirty="0">
              <a:solidFill>
                <a:srgbClr val="000000"/>
              </a:solidFill>
              <a:ea typeface="Arial"/>
              <a:cs typeface="Arial"/>
              <a:sym typeface="Arial"/>
            </a:endParaRPr>
          </a:p>
          <a:p>
            <a:pPr algn="ctr">
              <a:buClr>
                <a:srgbClr val="000000"/>
              </a:buClr>
              <a:buSzPts val="1600"/>
              <a:buFont typeface="Arial"/>
              <a:buNone/>
            </a:pPr>
            <a:r>
              <a:rPr lang="en-US" sz="1200" kern="0" dirty="0">
                <a:solidFill>
                  <a:srgbClr val="FFFFFF"/>
                </a:solidFill>
                <a:ea typeface="Arial"/>
                <a:cs typeface="Arial"/>
                <a:sym typeface="Arial"/>
              </a:rPr>
              <a:t>650-533-8039 mobile</a:t>
            </a:r>
            <a:endParaRPr sz="1200" kern="0" dirty="0">
              <a:solidFill>
                <a:srgbClr val="000000"/>
              </a:solidFill>
              <a:ea typeface="Arial"/>
              <a:cs typeface="Arial"/>
              <a:sym typeface="Arial"/>
            </a:endParaRPr>
          </a:p>
          <a:p>
            <a:pPr algn="ctr">
              <a:buClr>
                <a:srgbClr val="000000"/>
              </a:buClr>
              <a:buSzPts val="1600"/>
              <a:buFont typeface="Arial"/>
              <a:buNone/>
            </a:pPr>
            <a:r>
              <a:rPr lang="en-US" sz="1200" kern="0" dirty="0">
                <a:solidFill>
                  <a:srgbClr val="FFFFFF"/>
                </a:solidFill>
                <a:ea typeface="Arial"/>
                <a:cs typeface="Arial"/>
                <a:sym typeface="Arial"/>
              </a:rPr>
              <a:t>malini@clean-coalition.org</a:t>
            </a:r>
            <a:endParaRPr sz="1200" kern="0" dirty="0">
              <a:solidFill>
                <a:srgbClr val="000000"/>
              </a:solidFill>
              <a:ea typeface="Arial"/>
              <a:cs typeface="Arial"/>
              <a:sym typeface="Arial"/>
            </a:endParaRPr>
          </a:p>
        </p:txBody>
      </p:sp>
      <p:pic>
        <p:nvPicPr>
          <p:cNvPr id="166" name="Google Shape;166;p23" descr="Clean Coalition Logo_updated yellow.eps"/>
          <p:cNvPicPr preferRelativeResize="0"/>
          <p:nvPr/>
        </p:nvPicPr>
        <p:blipFill rotWithShape="1">
          <a:blip r:embed="rId4">
            <a:alphaModFix/>
          </a:blip>
          <a:srcRect/>
          <a:stretch/>
        </p:blipFill>
        <p:spPr>
          <a:xfrm>
            <a:off x="2691289" y="272840"/>
            <a:ext cx="3761419" cy="688905"/>
          </a:xfrm>
          <a:prstGeom prst="rect">
            <a:avLst/>
          </a:prstGeom>
          <a:noFill/>
          <a:ln>
            <a:noFill/>
          </a:ln>
        </p:spPr>
      </p:pic>
      <p:sp>
        <p:nvSpPr>
          <p:cNvPr id="167" name="Google Shape;167;p23"/>
          <p:cNvSpPr txBox="1"/>
          <p:nvPr/>
        </p:nvSpPr>
        <p:spPr>
          <a:xfrm>
            <a:off x="4079958" y="5104107"/>
            <a:ext cx="2725800" cy="1138800"/>
          </a:xfrm>
          <a:prstGeom prst="rect">
            <a:avLst/>
          </a:prstGeom>
          <a:noFill/>
          <a:ln>
            <a:noFill/>
          </a:ln>
        </p:spPr>
        <p:txBody>
          <a:bodyPr spcFirstLastPara="1" wrap="square" lIns="91425" tIns="45700" rIns="91425" bIns="45700" anchor="t" anchorCtr="0">
            <a:noAutofit/>
          </a:bodyPr>
          <a:lstStyle/>
          <a:p>
            <a:pPr algn="ctr">
              <a:buClr>
                <a:srgbClr val="000000"/>
              </a:buClr>
              <a:buSzPts val="2000"/>
              <a:buFont typeface="Arial"/>
              <a:buNone/>
            </a:pPr>
            <a:r>
              <a:rPr lang="en-US" sz="2000" kern="0" dirty="0">
                <a:solidFill>
                  <a:srgbClr val="FFFFFF"/>
                </a:solidFill>
                <a:cs typeface="Arial"/>
                <a:sym typeface="Arial"/>
              </a:rPr>
              <a:t>Monica Meagher</a:t>
            </a:r>
            <a:endParaRPr sz="1400" kern="0" dirty="0">
              <a:solidFill>
                <a:srgbClr val="000000"/>
              </a:solidFill>
              <a:ea typeface="Arial"/>
              <a:cs typeface="Arial"/>
              <a:sym typeface="Arial"/>
            </a:endParaRPr>
          </a:p>
          <a:p>
            <a:pPr algn="ctr">
              <a:buClr>
                <a:srgbClr val="000000"/>
              </a:buClr>
              <a:buSzPts val="1600"/>
              <a:buFont typeface="Arial"/>
              <a:buNone/>
            </a:pPr>
            <a:r>
              <a:rPr lang="en-US" sz="1200" kern="0" dirty="0">
                <a:solidFill>
                  <a:srgbClr val="FFFFFF"/>
                </a:solidFill>
                <a:ea typeface="Arial"/>
                <a:cs typeface="Arial"/>
                <a:sym typeface="Arial"/>
              </a:rPr>
              <a:t>Programs Engineer</a:t>
            </a:r>
            <a:endParaRPr sz="1200" kern="0" dirty="0">
              <a:solidFill>
                <a:srgbClr val="000000"/>
              </a:solidFill>
              <a:ea typeface="Arial"/>
              <a:cs typeface="Arial"/>
              <a:sym typeface="Arial"/>
            </a:endParaRPr>
          </a:p>
          <a:p>
            <a:pPr algn="ctr">
              <a:buClr>
                <a:srgbClr val="000000"/>
              </a:buClr>
              <a:buSzPts val="1600"/>
              <a:buFont typeface="Arial"/>
              <a:buNone/>
            </a:pPr>
            <a:r>
              <a:rPr lang="en-US" sz="1200" kern="0" dirty="0">
                <a:solidFill>
                  <a:srgbClr val="FFFFFF"/>
                </a:solidFill>
                <a:cs typeface="Arial"/>
                <a:sym typeface="Arial"/>
              </a:rPr>
              <a:t>831-359-6618</a:t>
            </a:r>
            <a:r>
              <a:rPr lang="en-US" sz="1200" kern="0" dirty="0">
                <a:solidFill>
                  <a:srgbClr val="FFFFFF"/>
                </a:solidFill>
                <a:ea typeface="Arial"/>
                <a:cs typeface="Arial"/>
                <a:sym typeface="Arial"/>
              </a:rPr>
              <a:t> mobile</a:t>
            </a:r>
            <a:endParaRPr sz="1200" kern="0" dirty="0">
              <a:solidFill>
                <a:srgbClr val="000000"/>
              </a:solidFill>
              <a:ea typeface="Arial"/>
              <a:cs typeface="Arial"/>
              <a:sym typeface="Arial"/>
            </a:endParaRPr>
          </a:p>
          <a:p>
            <a:pPr algn="ctr">
              <a:buClr>
                <a:srgbClr val="000000"/>
              </a:buClr>
              <a:buSzPts val="1600"/>
              <a:buFont typeface="Arial"/>
              <a:buNone/>
            </a:pPr>
            <a:r>
              <a:rPr lang="en-US" sz="1200" kern="0" dirty="0">
                <a:solidFill>
                  <a:srgbClr val="FFFFFF"/>
                </a:solidFill>
                <a:cs typeface="Arial"/>
                <a:sym typeface="Arial"/>
              </a:rPr>
              <a:t>monica</a:t>
            </a:r>
            <a:r>
              <a:rPr lang="en-US" sz="1200" kern="0" dirty="0">
                <a:solidFill>
                  <a:srgbClr val="FFFFFF"/>
                </a:solidFill>
                <a:ea typeface="Arial"/>
                <a:cs typeface="Arial"/>
                <a:sym typeface="Arial"/>
              </a:rPr>
              <a:t>@clean-coalition.org</a:t>
            </a:r>
            <a:endParaRPr sz="1200" kern="0" dirty="0">
              <a:solidFill>
                <a:srgbClr val="FFFFFF"/>
              </a:solidFill>
              <a:ea typeface="Arial"/>
              <a:cs typeface="Arial"/>
              <a:sym typeface="Arial"/>
            </a:endParaRPr>
          </a:p>
        </p:txBody>
      </p:sp>
      <p:sp>
        <p:nvSpPr>
          <p:cNvPr id="2" name="TextBox 1"/>
          <p:cNvSpPr txBox="1"/>
          <p:nvPr/>
        </p:nvSpPr>
        <p:spPr>
          <a:xfrm>
            <a:off x="0" y="5089470"/>
            <a:ext cx="2743200" cy="984885"/>
          </a:xfrm>
          <a:prstGeom prst="rect">
            <a:avLst/>
          </a:prstGeom>
          <a:noFill/>
        </p:spPr>
        <p:txBody>
          <a:bodyPr wrap="square" rtlCol="0">
            <a:spAutoFit/>
          </a:bodyPr>
          <a:lstStyle/>
          <a:p>
            <a:pPr algn="ctr"/>
            <a:r>
              <a:rPr lang="en-US" sz="2100" dirty="0" smtClean="0">
                <a:solidFill>
                  <a:schemeClr val="bg1"/>
                </a:solidFill>
              </a:rPr>
              <a:t>John Sarter</a:t>
            </a:r>
          </a:p>
          <a:p>
            <a:pPr algn="ctr"/>
            <a:r>
              <a:rPr lang="en-US" sz="1200" dirty="0" smtClean="0">
                <a:solidFill>
                  <a:schemeClr val="bg1"/>
                </a:solidFill>
              </a:rPr>
              <a:t>Program Manager</a:t>
            </a:r>
          </a:p>
          <a:p>
            <a:pPr algn="ctr"/>
            <a:r>
              <a:rPr lang="en-US" sz="1200" dirty="0" smtClean="0">
                <a:solidFill>
                  <a:schemeClr val="bg1"/>
                </a:solidFill>
              </a:rPr>
              <a:t>415-342-7199 mobile</a:t>
            </a:r>
          </a:p>
          <a:p>
            <a:pPr algn="ctr"/>
            <a:r>
              <a:rPr lang="en-US" sz="1200" dirty="0" err="1" smtClean="0">
                <a:solidFill>
                  <a:schemeClr val="bg1"/>
                </a:solidFill>
              </a:rPr>
              <a:t>johns@clean-calition</a:t>
            </a:r>
            <a:endParaRPr lang="en-US" sz="1200" dirty="0">
              <a:solidFill>
                <a:schemeClr val="bg1"/>
              </a:solidFill>
            </a:endParaRPr>
          </a:p>
        </p:txBody>
      </p:sp>
    </p:spTree>
    <p:extLst>
      <p:ext uri="{BB962C8B-B14F-4D97-AF65-F5344CB8AC3E}">
        <p14:creationId xmlns:p14="http://schemas.microsoft.com/office/powerpoint/2010/main" val="40382539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6079"/>
            <a:ext cx="9144000" cy="6465841"/>
          </a:xfrm>
          <a:prstGeom prst="rect">
            <a:avLst/>
          </a:prstGeom>
        </p:spPr>
      </p:pic>
    </p:spTree>
    <p:extLst>
      <p:ext uri="{BB962C8B-B14F-4D97-AF65-F5344CB8AC3E}">
        <p14:creationId xmlns:p14="http://schemas.microsoft.com/office/powerpoint/2010/main" val="5492343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5542"/>
            <a:ext cx="9144000" cy="6406916"/>
          </a:xfrm>
          <a:prstGeom prst="rect">
            <a:avLst/>
          </a:prstGeom>
        </p:spPr>
      </p:pic>
    </p:spTree>
    <p:extLst>
      <p:ext uri="{BB962C8B-B14F-4D97-AF65-F5344CB8AC3E}">
        <p14:creationId xmlns:p14="http://schemas.microsoft.com/office/powerpoint/2010/main" val="39110673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8120"/>
            <a:ext cx="9144000" cy="6461760"/>
          </a:xfrm>
          <a:prstGeom prst="rect">
            <a:avLst/>
          </a:prstGeom>
        </p:spPr>
      </p:pic>
    </p:spTree>
    <p:extLst>
      <p:ext uri="{BB962C8B-B14F-4D97-AF65-F5344CB8AC3E}">
        <p14:creationId xmlns:p14="http://schemas.microsoft.com/office/powerpoint/2010/main" val="5268780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0359"/>
            <a:ext cx="9144000" cy="6457282"/>
          </a:xfrm>
          <a:prstGeom prst="rect">
            <a:avLst/>
          </a:prstGeom>
        </p:spPr>
      </p:pic>
    </p:spTree>
    <p:extLst>
      <p:ext uri="{BB962C8B-B14F-4D97-AF65-F5344CB8AC3E}">
        <p14:creationId xmlns:p14="http://schemas.microsoft.com/office/powerpoint/2010/main" val="569639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9390"/>
            <a:ext cx="9144000" cy="6479220"/>
          </a:xfrm>
          <a:prstGeom prst="rect">
            <a:avLst/>
          </a:prstGeom>
        </p:spPr>
      </p:pic>
    </p:spTree>
    <p:extLst>
      <p:ext uri="{BB962C8B-B14F-4D97-AF65-F5344CB8AC3E}">
        <p14:creationId xmlns:p14="http://schemas.microsoft.com/office/powerpoint/2010/main" val="20597120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6203"/>
            <a:ext cx="9144000" cy="6485594"/>
          </a:xfrm>
          <a:prstGeom prst="rect">
            <a:avLst/>
          </a:prstGeom>
        </p:spPr>
      </p:pic>
    </p:spTree>
    <p:extLst>
      <p:ext uri="{BB962C8B-B14F-4D97-AF65-F5344CB8AC3E}">
        <p14:creationId xmlns:p14="http://schemas.microsoft.com/office/powerpoint/2010/main" val="14850476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8120"/>
            <a:ext cx="9144000" cy="6461760"/>
          </a:xfrm>
          <a:prstGeom prst="rect">
            <a:avLst/>
          </a:prstGeom>
        </p:spPr>
      </p:pic>
    </p:spTree>
    <p:extLst>
      <p:ext uri="{BB962C8B-B14F-4D97-AF65-F5344CB8AC3E}">
        <p14:creationId xmlns:p14="http://schemas.microsoft.com/office/powerpoint/2010/main" val="1291403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Introducing V2X for Everyone</a:t>
            </a:r>
            <a:endParaRPr lang="en-US" dirty="0"/>
          </a:p>
        </p:txBody>
      </p:sp>
      <p:sp>
        <p:nvSpPr>
          <p:cNvPr id="3" name="Text Placeholder 2"/>
          <p:cNvSpPr>
            <a:spLocks noGrp="1"/>
          </p:cNvSpPr>
          <p:nvPr>
            <p:ph type="body" idx="1"/>
          </p:nvPr>
        </p:nvSpPr>
        <p:spPr/>
        <p:txBody>
          <a:bodyPr/>
          <a:lstStyle/>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02140"/>
            <a:ext cx="9144000" cy="5053719"/>
          </a:xfrm>
          <a:prstGeom prst="rect">
            <a:avLst/>
          </a:prstGeom>
        </p:spPr>
      </p:pic>
    </p:spTree>
    <p:extLst>
      <p:ext uri="{BB962C8B-B14F-4D97-AF65-F5344CB8AC3E}">
        <p14:creationId xmlns:p14="http://schemas.microsoft.com/office/powerpoint/2010/main" val="31906516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Solar Inverter + Bi-Directional Fast Charging</a:t>
            </a:r>
            <a:endParaRPr lang="en-US" dirty="0"/>
          </a:p>
        </p:txBody>
      </p:sp>
      <p:sp>
        <p:nvSpPr>
          <p:cNvPr id="3" name="Text Placeholder 2"/>
          <p:cNvSpPr>
            <a:spLocks noGrp="1"/>
          </p:cNvSpPr>
          <p:nvPr>
            <p:ph type="body" idx="1"/>
          </p:nvPr>
        </p:nvSpPr>
        <p:spPr/>
        <p:txBody>
          <a:bodyPr/>
          <a:lstStyle/>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678" y="762000"/>
            <a:ext cx="8554644" cy="570113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1098" y="-9196"/>
            <a:ext cx="1742902" cy="771196"/>
          </a:xfrm>
          <a:prstGeom prst="rect">
            <a:avLst/>
          </a:prstGeom>
        </p:spPr>
      </p:pic>
    </p:spTree>
    <p:extLst>
      <p:ext uri="{BB962C8B-B14F-4D97-AF65-F5344CB8AC3E}">
        <p14:creationId xmlns:p14="http://schemas.microsoft.com/office/powerpoint/2010/main" val="30430675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User Interface : Cloud and site based</a:t>
            </a:r>
            <a:endParaRPr lang="en-US" dirty="0"/>
          </a:p>
        </p:txBody>
      </p:sp>
      <p:sp>
        <p:nvSpPr>
          <p:cNvPr id="3" name="Text Placeholder 2"/>
          <p:cNvSpPr>
            <a:spLocks noGrp="1"/>
          </p:cNvSpPr>
          <p:nvPr>
            <p:ph type="body" idx="1"/>
          </p:nvPr>
        </p:nvSpPr>
        <p:spPr/>
        <p:txBody>
          <a:bodyPr/>
          <a:lstStyle/>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2000"/>
            <a:ext cx="9144000" cy="570854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5600" y="-11164"/>
            <a:ext cx="1758400" cy="778053"/>
          </a:xfrm>
          <a:prstGeom prst="rect">
            <a:avLst/>
          </a:prstGeom>
        </p:spPr>
      </p:pic>
    </p:spTree>
    <p:extLst>
      <p:ext uri="{BB962C8B-B14F-4D97-AF65-F5344CB8AC3E}">
        <p14:creationId xmlns:p14="http://schemas.microsoft.com/office/powerpoint/2010/main" val="38518169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202" name="Google Shape;202;p28"/>
          <p:cNvPicPr preferRelativeResize="0"/>
          <p:nvPr/>
        </p:nvPicPr>
        <p:blipFill>
          <a:blip r:embed="rId3">
            <a:alphaModFix/>
          </a:blip>
          <a:stretch>
            <a:fillRect/>
          </a:stretch>
        </p:blipFill>
        <p:spPr>
          <a:xfrm>
            <a:off x="0" y="2715414"/>
            <a:ext cx="9144001" cy="1427171"/>
          </a:xfrm>
          <a:prstGeom prst="rect">
            <a:avLst/>
          </a:prstGeom>
          <a:noFill/>
          <a:ln>
            <a:noFill/>
          </a:ln>
        </p:spPr>
      </p:pic>
      <p:pic>
        <p:nvPicPr>
          <p:cNvPr id="203" name="Google Shape;203;p28"/>
          <p:cNvPicPr preferRelativeResize="0"/>
          <p:nvPr/>
        </p:nvPicPr>
        <p:blipFill>
          <a:blip r:embed="rId4">
            <a:alphaModFix/>
          </a:blip>
          <a:stretch>
            <a:fillRect/>
          </a:stretch>
        </p:blipFill>
        <p:spPr>
          <a:xfrm>
            <a:off x="0" y="4432750"/>
            <a:ext cx="7600348" cy="1980276"/>
          </a:xfrm>
          <a:prstGeom prst="rect">
            <a:avLst/>
          </a:prstGeom>
          <a:noFill/>
          <a:ln>
            <a:noFill/>
          </a:ln>
        </p:spPr>
      </p:pic>
      <p:sp>
        <p:nvSpPr>
          <p:cNvPr id="204" name="Google Shape;204;p28"/>
          <p:cNvSpPr txBox="1">
            <a:spLocks noGrp="1"/>
          </p:cNvSpPr>
          <p:nvPr>
            <p:ph type="title" idx="4294967295"/>
          </p:nvPr>
        </p:nvSpPr>
        <p:spPr>
          <a:xfrm>
            <a:off x="0" y="0"/>
            <a:ext cx="7315200" cy="762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b="1"/>
              <a:t>Calistoga Community Microgrid in the News</a:t>
            </a:r>
            <a:endParaRPr/>
          </a:p>
        </p:txBody>
      </p:sp>
      <p:sp>
        <p:nvSpPr>
          <p:cNvPr id="205" name="Google Shape;205;p28"/>
          <p:cNvSpPr txBox="1"/>
          <p:nvPr/>
        </p:nvSpPr>
        <p:spPr>
          <a:xfrm>
            <a:off x="1928813" y="2947988"/>
            <a:ext cx="184200" cy="369900"/>
          </a:xfrm>
          <a:prstGeom prst="rect">
            <a:avLst/>
          </a:prstGeom>
          <a:noFill/>
          <a:ln>
            <a:noFill/>
          </a:ln>
        </p:spPr>
        <p:txBody>
          <a:bodyPr spcFirstLastPara="1" wrap="square" lIns="91425" tIns="45700" rIns="91425" bIns="45700" anchor="t" anchorCtr="0">
            <a:noAutofit/>
          </a:bodyPr>
          <a:lstStyle/>
          <a:p>
            <a:pPr>
              <a:buClr>
                <a:srgbClr val="000000"/>
              </a:buClr>
              <a:buSzPts val="1800"/>
              <a:buFont typeface="Arial"/>
              <a:buNone/>
            </a:pPr>
            <a:endParaRPr kern="0">
              <a:solidFill>
                <a:srgbClr val="000000"/>
              </a:solidFill>
              <a:latin typeface="Calibri"/>
              <a:ea typeface="Calibri"/>
              <a:cs typeface="Calibri"/>
              <a:sym typeface="Calibri"/>
            </a:endParaRPr>
          </a:p>
        </p:txBody>
      </p:sp>
      <p:pic>
        <p:nvPicPr>
          <p:cNvPr id="206" name="Google Shape;206;p28"/>
          <p:cNvPicPr preferRelativeResize="0"/>
          <p:nvPr/>
        </p:nvPicPr>
        <p:blipFill rotWithShape="1">
          <a:blip r:embed="rId5">
            <a:alphaModFix/>
          </a:blip>
          <a:srcRect r="49181"/>
          <a:stretch/>
        </p:blipFill>
        <p:spPr>
          <a:xfrm>
            <a:off x="7018799" y="950437"/>
            <a:ext cx="1676400" cy="1576546"/>
          </a:xfrm>
          <a:prstGeom prst="rect">
            <a:avLst/>
          </a:prstGeom>
          <a:noFill/>
          <a:ln>
            <a:noFill/>
          </a:ln>
        </p:spPr>
      </p:pic>
      <p:pic>
        <p:nvPicPr>
          <p:cNvPr id="207" name="Google Shape;207;p28"/>
          <p:cNvPicPr preferRelativeResize="0"/>
          <p:nvPr/>
        </p:nvPicPr>
        <p:blipFill>
          <a:blip r:embed="rId6">
            <a:alphaModFix/>
          </a:blip>
          <a:stretch>
            <a:fillRect/>
          </a:stretch>
        </p:blipFill>
        <p:spPr>
          <a:xfrm>
            <a:off x="0" y="762000"/>
            <a:ext cx="7018803" cy="1240750"/>
          </a:xfrm>
          <a:prstGeom prst="rect">
            <a:avLst/>
          </a:prstGeom>
          <a:noFill/>
          <a:ln>
            <a:noFill/>
          </a:ln>
        </p:spPr>
      </p:pic>
      <p:pic>
        <p:nvPicPr>
          <p:cNvPr id="208" name="Google Shape;208;p28"/>
          <p:cNvPicPr preferRelativeResize="0"/>
          <p:nvPr/>
        </p:nvPicPr>
        <p:blipFill>
          <a:blip r:embed="rId7">
            <a:alphaModFix/>
          </a:blip>
          <a:stretch>
            <a:fillRect/>
          </a:stretch>
        </p:blipFill>
        <p:spPr>
          <a:xfrm>
            <a:off x="6381750" y="3545952"/>
            <a:ext cx="2609850" cy="1240748"/>
          </a:xfrm>
          <a:prstGeom prst="rect">
            <a:avLst/>
          </a:prstGeom>
          <a:noFill/>
          <a:ln>
            <a:noFill/>
          </a:ln>
        </p:spPr>
      </p:pic>
      <p:pic>
        <p:nvPicPr>
          <p:cNvPr id="209" name="Google Shape;209;p28"/>
          <p:cNvPicPr preferRelativeResize="0"/>
          <p:nvPr/>
        </p:nvPicPr>
        <p:blipFill>
          <a:blip r:embed="rId8">
            <a:alphaModFix/>
          </a:blip>
          <a:stretch>
            <a:fillRect/>
          </a:stretch>
        </p:blipFill>
        <p:spPr>
          <a:xfrm>
            <a:off x="6381750" y="5590375"/>
            <a:ext cx="2609850" cy="762000"/>
          </a:xfrm>
          <a:prstGeom prst="rect">
            <a:avLst/>
          </a:prstGeom>
          <a:noFill/>
          <a:ln>
            <a:noFill/>
          </a:ln>
        </p:spPr>
      </p:pic>
    </p:spTree>
    <p:extLst>
      <p:ext uri="{BB962C8B-B14F-4D97-AF65-F5344CB8AC3E}">
        <p14:creationId xmlns:p14="http://schemas.microsoft.com/office/powerpoint/2010/main" val="25650814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User Friendly Dashboard</a:t>
            </a:r>
            <a:endParaRPr lang="en-US" dirty="0"/>
          </a:p>
        </p:txBody>
      </p:sp>
      <p:sp>
        <p:nvSpPr>
          <p:cNvPr id="3" name="Text Placeholder 2"/>
          <p:cNvSpPr>
            <a:spLocks noGrp="1"/>
          </p:cNvSpPr>
          <p:nvPr>
            <p:ph type="body" idx="1"/>
          </p:nvPr>
        </p:nvSpPr>
        <p:spPr/>
        <p:txBody>
          <a:bodyPr/>
          <a:lstStyle/>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2000"/>
            <a:ext cx="9144000" cy="520484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9262" y="18338"/>
            <a:ext cx="1680676" cy="743662"/>
          </a:xfrm>
          <a:prstGeom prst="rect">
            <a:avLst/>
          </a:prstGeom>
        </p:spPr>
      </p:pic>
    </p:spTree>
    <p:extLst>
      <p:ext uri="{BB962C8B-B14F-4D97-AF65-F5344CB8AC3E}">
        <p14:creationId xmlns:p14="http://schemas.microsoft.com/office/powerpoint/2010/main" val="5385377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IEEE Awards and over 200 Patents</a:t>
            </a:r>
            <a:endParaRPr lang="en-US" dirty="0"/>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2000"/>
            <a:ext cx="9144000" cy="505936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4345" y="1091"/>
            <a:ext cx="1719655" cy="760909"/>
          </a:xfrm>
          <a:prstGeom prst="rect">
            <a:avLst/>
          </a:prstGeom>
        </p:spPr>
      </p:pic>
    </p:spTree>
    <p:extLst>
      <p:ext uri="{BB962C8B-B14F-4D97-AF65-F5344CB8AC3E}">
        <p14:creationId xmlns:p14="http://schemas.microsoft.com/office/powerpoint/2010/main" val="693503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REAL</a:t>
            </a:r>
            <a:r>
              <a:rPr lang="en-US" dirty="0" smtClean="0"/>
              <a:t> and Available Q1 2020 !</a:t>
            </a:r>
            <a:endParaRPr lang="en-US" dirty="0"/>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2000"/>
            <a:ext cx="9144000" cy="5059363"/>
          </a:xfrm>
          <a:prstGeom prst="rect">
            <a:avLst/>
          </a:prstGeom>
        </p:spPr>
      </p:pic>
    </p:spTree>
    <p:extLst>
      <p:ext uri="{BB962C8B-B14F-4D97-AF65-F5344CB8AC3E}">
        <p14:creationId xmlns:p14="http://schemas.microsoft.com/office/powerpoint/2010/main" val="37454208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29"/>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Community Microgrid Project Summary</a:t>
            </a:r>
            <a:endParaRPr/>
          </a:p>
        </p:txBody>
      </p:sp>
      <p:sp>
        <p:nvSpPr>
          <p:cNvPr id="216" name="Google Shape;216;p29"/>
          <p:cNvSpPr/>
          <p:nvPr/>
        </p:nvSpPr>
        <p:spPr>
          <a:xfrm>
            <a:off x="5632317" y="1194828"/>
            <a:ext cx="3305700" cy="930245"/>
          </a:xfrm>
          <a:prstGeom prst="chevron">
            <a:avLst>
              <a:gd name="adj" fmla="val 50000"/>
            </a:avLst>
          </a:prstGeom>
          <a:solidFill>
            <a:srgbClr val="307BF3"/>
          </a:solidFill>
          <a:ln>
            <a:noFill/>
          </a:ln>
        </p:spPr>
        <p:txBody>
          <a:bodyPr spcFirstLastPara="1" wrap="square" lIns="91425" tIns="91425" rIns="91425" bIns="91425" anchor="ctr" anchorCtr="0">
            <a:noAutofit/>
          </a:bodyPr>
          <a:lstStyle/>
          <a:p>
            <a:pPr algn="ctr">
              <a:buClr>
                <a:srgbClr val="000000"/>
              </a:buClr>
              <a:buFont typeface="Arial"/>
              <a:buNone/>
            </a:pPr>
            <a:r>
              <a:rPr lang="en-US" b="1" kern="0">
                <a:solidFill>
                  <a:srgbClr val="FFFFFF"/>
                </a:solidFill>
                <a:cs typeface="Arial"/>
                <a:sym typeface="Arial"/>
              </a:rPr>
              <a:t>Phase 3</a:t>
            </a:r>
            <a:endParaRPr b="1" kern="0">
              <a:solidFill>
                <a:srgbClr val="FFFFFF"/>
              </a:solidFill>
              <a:cs typeface="Arial"/>
              <a:sym typeface="Arial"/>
            </a:endParaRPr>
          </a:p>
          <a:p>
            <a:pPr algn="ctr">
              <a:buClr>
                <a:srgbClr val="000000"/>
              </a:buClr>
              <a:buFont typeface="Arial"/>
              <a:buNone/>
            </a:pPr>
            <a:r>
              <a:rPr lang="en-US" kern="0">
                <a:solidFill>
                  <a:srgbClr val="FFFFFF"/>
                </a:solidFill>
                <a:cs typeface="Arial"/>
                <a:sym typeface="Arial"/>
              </a:rPr>
              <a:t>RFP and </a:t>
            </a:r>
            <a:br>
              <a:rPr lang="en-US" kern="0">
                <a:solidFill>
                  <a:srgbClr val="FFFFFF"/>
                </a:solidFill>
                <a:cs typeface="Arial"/>
                <a:sym typeface="Arial"/>
              </a:rPr>
            </a:br>
            <a:r>
              <a:rPr lang="en-US" kern="0">
                <a:solidFill>
                  <a:srgbClr val="FFFFFF"/>
                </a:solidFill>
                <a:cs typeface="Arial"/>
                <a:sym typeface="Arial"/>
              </a:rPr>
              <a:t>Project Completion</a:t>
            </a:r>
            <a:endParaRPr kern="0">
              <a:solidFill>
                <a:srgbClr val="FFFFFF"/>
              </a:solidFill>
              <a:cs typeface="Arial"/>
              <a:sym typeface="Arial"/>
            </a:endParaRPr>
          </a:p>
        </p:txBody>
      </p:sp>
      <p:grpSp>
        <p:nvGrpSpPr>
          <p:cNvPr id="217" name="Google Shape;217;p29"/>
          <p:cNvGrpSpPr/>
          <p:nvPr/>
        </p:nvGrpSpPr>
        <p:grpSpPr>
          <a:xfrm>
            <a:off x="0" y="1195126"/>
            <a:ext cx="3546900" cy="4842823"/>
            <a:chOff x="0" y="1189989"/>
            <a:chExt cx="3546900" cy="3482793"/>
          </a:xfrm>
        </p:grpSpPr>
        <p:sp>
          <p:nvSpPr>
            <p:cNvPr id="218" name="Google Shape;218;p29"/>
            <p:cNvSpPr/>
            <p:nvPr/>
          </p:nvSpPr>
          <p:spPr>
            <a:xfrm>
              <a:off x="0" y="1189989"/>
              <a:ext cx="3546900" cy="669000"/>
            </a:xfrm>
            <a:prstGeom prst="homePlate">
              <a:avLst>
                <a:gd name="adj" fmla="val 50000"/>
              </a:avLst>
            </a:prstGeom>
            <a:solidFill>
              <a:srgbClr val="0944A1"/>
            </a:solidFill>
            <a:ln>
              <a:noFill/>
            </a:ln>
          </p:spPr>
          <p:txBody>
            <a:bodyPr spcFirstLastPara="1" wrap="square" lIns="91425" tIns="91425" rIns="91425" bIns="91425" anchor="ctr" anchorCtr="0">
              <a:noAutofit/>
            </a:bodyPr>
            <a:lstStyle/>
            <a:p>
              <a:pPr algn="ctr">
                <a:buClr>
                  <a:srgbClr val="000000"/>
                </a:buClr>
                <a:buFont typeface="Arial"/>
                <a:buNone/>
              </a:pPr>
              <a:r>
                <a:rPr lang="en-US" b="1" kern="0">
                  <a:solidFill>
                    <a:srgbClr val="FFFFFF"/>
                  </a:solidFill>
                  <a:cs typeface="Arial"/>
                  <a:sym typeface="Arial"/>
                </a:rPr>
                <a:t>Phase 1</a:t>
              </a:r>
              <a:endParaRPr b="1" kern="0">
                <a:solidFill>
                  <a:srgbClr val="FFFFFF"/>
                </a:solidFill>
                <a:cs typeface="Arial"/>
                <a:sym typeface="Arial"/>
              </a:endParaRPr>
            </a:p>
            <a:p>
              <a:pPr algn="ctr">
                <a:buClr>
                  <a:srgbClr val="000000"/>
                </a:buClr>
                <a:buFont typeface="Arial"/>
                <a:buNone/>
              </a:pPr>
              <a:r>
                <a:rPr lang="en-US" kern="0">
                  <a:solidFill>
                    <a:srgbClr val="FFFFFF"/>
                  </a:solidFill>
                  <a:cs typeface="Arial"/>
                  <a:sym typeface="Arial"/>
                </a:rPr>
                <a:t>Feasibility Assessment</a:t>
              </a:r>
              <a:endParaRPr kern="0">
                <a:solidFill>
                  <a:srgbClr val="FFFFFF"/>
                </a:solidFill>
                <a:cs typeface="Arial"/>
                <a:sym typeface="Arial"/>
              </a:endParaRPr>
            </a:p>
          </p:txBody>
        </p:sp>
        <p:sp>
          <p:nvSpPr>
            <p:cNvPr id="219" name="Google Shape;219;p29"/>
            <p:cNvSpPr txBox="1"/>
            <p:nvPr/>
          </p:nvSpPr>
          <p:spPr>
            <a:xfrm>
              <a:off x="0" y="2170482"/>
              <a:ext cx="2891700" cy="2502300"/>
            </a:xfrm>
            <a:prstGeom prst="rect">
              <a:avLst/>
            </a:prstGeom>
            <a:noFill/>
            <a:ln>
              <a:noFill/>
            </a:ln>
          </p:spPr>
          <p:txBody>
            <a:bodyPr spcFirstLastPara="1" wrap="square" lIns="91425" tIns="91425" rIns="91425" bIns="91425" anchor="t" anchorCtr="0">
              <a:noAutofit/>
            </a:bodyPr>
            <a:lstStyle/>
            <a:p>
              <a:pPr marL="457200" indent="-317500">
                <a:spcBef>
                  <a:spcPts val="400"/>
                </a:spcBef>
                <a:buClr>
                  <a:srgbClr val="000000"/>
                </a:buClr>
                <a:buSzPts val="1400"/>
                <a:buFont typeface="Arial"/>
                <a:buChar char="●"/>
              </a:pPr>
              <a:r>
                <a:rPr lang="en-US" sz="1400" b="1" kern="0">
                  <a:solidFill>
                    <a:srgbClr val="000000"/>
                  </a:solidFill>
                  <a:cs typeface="Arial"/>
                  <a:sym typeface="Arial"/>
                </a:rPr>
                <a:t>Perform solar siting survey.</a:t>
              </a:r>
              <a:endParaRPr sz="1400" b="1" kern="0">
                <a:solidFill>
                  <a:srgbClr val="000000"/>
                </a:solidFill>
                <a:cs typeface="Arial"/>
                <a:sym typeface="Arial"/>
              </a:endParaRPr>
            </a:p>
            <a:p>
              <a:pPr marL="457200">
                <a:spcBef>
                  <a:spcPts val="400"/>
                </a:spcBef>
                <a:buClr>
                  <a:srgbClr val="000000"/>
                </a:buClr>
                <a:buFont typeface="Arial"/>
                <a:buNone/>
              </a:pPr>
              <a:endParaRPr sz="1400" b="1" kern="0">
                <a:solidFill>
                  <a:srgbClr val="000000"/>
                </a:solidFill>
                <a:cs typeface="Arial"/>
                <a:sym typeface="Arial"/>
              </a:endParaRPr>
            </a:p>
            <a:p>
              <a:pPr marL="457200" indent="-317500">
                <a:spcBef>
                  <a:spcPts val="400"/>
                </a:spcBef>
                <a:buClr>
                  <a:srgbClr val="000000"/>
                </a:buClr>
                <a:buSzPts val="1400"/>
                <a:buFont typeface="Arial"/>
                <a:buChar char="●"/>
              </a:pPr>
              <a:r>
                <a:rPr lang="en-US" sz="1400" b="1" kern="0">
                  <a:solidFill>
                    <a:srgbClr val="000000"/>
                  </a:solidFill>
                  <a:cs typeface="Arial"/>
                  <a:sym typeface="Arial"/>
                </a:rPr>
                <a:t>Shortlist 5 sites for basic technical and economic analysis.</a:t>
              </a:r>
              <a:endParaRPr sz="1400" b="1" kern="0">
                <a:solidFill>
                  <a:srgbClr val="000000"/>
                </a:solidFill>
                <a:cs typeface="Arial"/>
                <a:sym typeface="Arial"/>
              </a:endParaRPr>
            </a:p>
            <a:p>
              <a:pPr marL="457200">
                <a:spcBef>
                  <a:spcPts val="400"/>
                </a:spcBef>
                <a:buClr>
                  <a:srgbClr val="000000"/>
                </a:buClr>
                <a:buFont typeface="Arial"/>
                <a:buNone/>
              </a:pPr>
              <a:endParaRPr sz="1400" kern="0">
                <a:solidFill>
                  <a:srgbClr val="595959"/>
                </a:solidFill>
                <a:cs typeface="Arial"/>
                <a:sym typeface="Arial"/>
              </a:endParaRPr>
            </a:p>
            <a:p>
              <a:pPr marL="457200" indent="-317500">
                <a:spcBef>
                  <a:spcPts val="400"/>
                </a:spcBef>
                <a:buClr>
                  <a:srgbClr val="000000"/>
                </a:buClr>
                <a:buSzPts val="1400"/>
                <a:buFont typeface="Arial"/>
                <a:buChar char="●"/>
              </a:pPr>
              <a:r>
                <a:rPr lang="en-US" sz="1400" b="1" kern="0">
                  <a:solidFill>
                    <a:srgbClr val="000000"/>
                  </a:solidFill>
                  <a:cs typeface="Arial"/>
                  <a:sym typeface="Arial"/>
                </a:rPr>
                <a:t>Gather basic site details including load data, and perform a technical and economic analysis.</a:t>
              </a:r>
              <a:endParaRPr sz="1400" kern="0">
                <a:solidFill>
                  <a:srgbClr val="000000"/>
                </a:solidFill>
                <a:cs typeface="Arial"/>
                <a:sym typeface="Arial"/>
              </a:endParaRPr>
            </a:p>
          </p:txBody>
        </p:sp>
      </p:grpSp>
      <p:sp>
        <p:nvSpPr>
          <p:cNvPr id="220" name="Google Shape;220;p29"/>
          <p:cNvSpPr/>
          <p:nvPr/>
        </p:nvSpPr>
        <p:spPr>
          <a:xfrm>
            <a:off x="2944204" y="1194828"/>
            <a:ext cx="3305700" cy="930245"/>
          </a:xfrm>
          <a:prstGeom prst="chevron">
            <a:avLst>
              <a:gd name="adj" fmla="val 50000"/>
            </a:avLst>
          </a:prstGeom>
          <a:solidFill>
            <a:srgbClr val="0D5DDF"/>
          </a:solidFill>
          <a:ln>
            <a:noFill/>
          </a:ln>
        </p:spPr>
        <p:txBody>
          <a:bodyPr spcFirstLastPara="1" wrap="square" lIns="91425" tIns="91425" rIns="91425" bIns="91425" anchor="ctr" anchorCtr="0">
            <a:noAutofit/>
          </a:bodyPr>
          <a:lstStyle/>
          <a:p>
            <a:pPr algn="ctr">
              <a:buClr>
                <a:srgbClr val="000000"/>
              </a:buClr>
              <a:buFont typeface="Arial"/>
              <a:buNone/>
            </a:pPr>
            <a:r>
              <a:rPr lang="en-US" b="1" kern="0">
                <a:solidFill>
                  <a:srgbClr val="FFFFFF"/>
                </a:solidFill>
                <a:cs typeface="Arial"/>
                <a:sym typeface="Arial"/>
              </a:rPr>
              <a:t>Phase 2</a:t>
            </a:r>
            <a:endParaRPr b="1" kern="0">
              <a:solidFill>
                <a:srgbClr val="FFFFFF"/>
              </a:solidFill>
              <a:cs typeface="Arial"/>
              <a:sym typeface="Arial"/>
            </a:endParaRPr>
          </a:p>
          <a:p>
            <a:pPr algn="ctr">
              <a:buClr>
                <a:srgbClr val="000000"/>
              </a:buClr>
              <a:buFont typeface="Arial"/>
              <a:buNone/>
            </a:pPr>
            <a:r>
              <a:rPr lang="en-US" kern="0">
                <a:solidFill>
                  <a:srgbClr val="FFFFFF"/>
                </a:solidFill>
                <a:cs typeface="Arial"/>
                <a:sym typeface="Arial"/>
              </a:rPr>
              <a:t>Planning and Engineering</a:t>
            </a:r>
            <a:endParaRPr kern="0">
              <a:solidFill>
                <a:srgbClr val="FFFFFF"/>
              </a:solidFill>
              <a:cs typeface="Arial"/>
              <a:sym typeface="Arial"/>
            </a:endParaRPr>
          </a:p>
        </p:txBody>
      </p:sp>
      <p:sp>
        <p:nvSpPr>
          <p:cNvPr id="221" name="Google Shape;221;p29"/>
          <p:cNvSpPr txBox="1"/>
          <p:nvPr/>
        </p:nvSpPr>
        <p:spPr>
          <a:xfrm>
            <a:off x="0" y="2126200"/>
            <a:ext cx="3000000" cy="609600"/>
          </a:xfrm>
          <a:prstGeom prst="rect">
            <a:avLst/>
          </a:prstGeom>
          <a:noFill/>
          <a:ln>
            <a:noFill/>
          </a:ln>
        </p:spPr>
        <p:txBody>
          <a:bodyPr spcFirstLastPara="1" wrap="square" lIns="91425" tIns="91425" rIns="91425" bIns="91425" anchor="t" anchorCtr="0">
            <a:noAutofit/>
          </a:bodyPr>
          <a:lstStyle/>
          <a:p>
            <a:pPr algn="ctr">
              <a:spcBef>
                <a:spcPts val="400"/>
              </a:spcBef>
              <a:buClr>
                <a:srgbClr val="000000"/>
              </a:buClr>
              <a:buFont typeface="Arial"/>
              <a:buNone/>
            </a:pPr>
            <a:r>
              <a:rPr lang="en-US" sz="1200" kern="0">
                <a:solidFill>
                  <a:srgbClr val="000000"/>
                </a:solidFill>
                <a:cs typeface="Arial"/>
                <a:sym typeface="Arial"/>
              </a:rPr>
              <a:t>Aim for 70% accurate cost estimates.</a:t>
            </a:r>
            <a:endParaRPr sz="1200" kern="0">
              <a:solidFill>
                <a:srgbClr val="000000"/>
              </a:solidFill>
              <a:cs typeface="Arial"/>
              <a:sym typeface="Arial"/>
            </a:endParaRPr>
          </a:p>
        </p:txBody>
      </p:sp>
      <p:sp>
        <p:nvSpPr>
          <p:cNvPr id="222" name="Google Shape;222;p29"/>
          <p:cNvSpPr txBox="1"/>
          <p:nvPr/>
        </p:nvSpPr>
        <p:spPr>
          <a:xfrm>
            <a:off x="2690250" y="2558500"/>
            <a:ext cx="3425100" cy="3479400"/>
          </a:xfrm>
          <a:prstGeom prst="rect">
            <a:avLst/>
          </a:prstGeom>
          <a:noFill/>
          <a:ln>
            <a:noFill/>
          </a:ln>
        </p:spPr>
        <p:txBody>
          <a:bodyPr spcFirstLastPara="1" wrap="square" lIns="91425" tIns="91425" rIns="91425" bIns="91425" anchor="t" anchorCtr="0">
            <a:noAutofit/>
          </a:bodyPr>
          <a:lstStyle/>
          <a:p>
            <a:pPr marL="457200" indent="-317500">
              <a:spcBef>
                <a:spcPts val="400"/>
              </a:spcBef>
              <a:buClr>
                <a:srgbClr val="000000"/>
              </a:buClr>
              <a:buSzPts val="1400"/>
              <a:buFont typeface="Arial"/>
              <a:buChar char="●"/>
            </a:pPr>
            <a:r>
              <a:rPr lang="en-US" sz="1400" b="1" kern="0">
                <a:solidFill>
                  <a:srgbClr val="000000"/>
                </a:solidFill>
                <a:cs typeface="Arial"/>
                <a:sym typeface="Arial"/>
              </a:rPr>
              <a:t>Gather all site details and perform site visits to develop more accurate cost estimates.</a:t>
            </a:r>
            <a:endParaRPr sz="1400" b="1" kern="0">
              <a:solidFill>
                <a:srgbClr val="000000"/>
              </a:solidFill>
              <a:cs typeface="Arial"/>
              <a:sym typeface="Arial"/>
            </a:endParaRPr>
          </a:p>
          <a:p>
            <a:pPr marL="914400">
              <a:spcBef>
                <a:spcPts val="400"/>
              </a:spcBef>
              <a:buClr>
                <a:srgbClr val="000000"/>
              </a:buClr>
              <a:buFont typeface="Arial"/>
              <a:buNone/>
            </a:pPr>
            <a:endParaRPr sz="1400" b="1" kern="0">
              <a:solidFill>
                <a:srgbClr val="000000"/>
              </a:solidFill>
              <a:cs typeface="Arial"/>
              <a:sym typeface="Arial"/>
            </a:endParaRPr>
          </a:p>
          <a:p>
            <a:pPr marL="457200" indent="-317500">
              <a:spcBef>
                <a:spcPts val="400"/>
              </a:spcBef>
              <a:buClr>
                <a:srgbClr val="000000"/>
              </a:buClr>
              <a:buSzPts val="1400"/>
              <a:buFont typeface="Arial"/>
              <a:buChar char="●"/>
            </a:pPr>
            <a:r>
              <a:rPr lang="en-US" sz="1400" b="1" kern="0">
                <a:solidFill>
                  <a:srgbClr val="000000"/>
                </a:solidFill>
                <a:cs typeface="Arial"/>
                <a:sym typeface="Arial"/>
              </a:rPr>
              <a:t>Detailed technical and economic analysis.</a:t>
            </a:r>
            <a:endParaRPr sz="1400" b="1" kern="0">
              <a:solidFill>
                <a:srgbClr val="000000"/>
              </a:solidFill>
              <a:cs typeface="Arial"/>
              <a:sym typeface="Arial"/>
            </a:endParaRPr>
          </a:p>
          <a:p>
            <a:pPr marL="914400">
              <a:spcBef>
                <a:spcPts val="400"/>
              </a:spcBef>
              <a:buClr>
                <a:srgbClr val="000000"/>
              </a:buClr>
              <a:buFont typeface="Arial"/>
              <a:buNone/>
            </a:pPr>
            <a:endParaRPr sz="1400" b="1" kern="0">
              <a:solidFill>
                <a:srgbClr val="000000"/>
              </a:solidFill>
              <a:cs typeface="Arial"/>
              <a:sym typeface="Arial"/>
            </a:endParaRPr>
          </a:p>
          <a:p>
            <a:pPr marL="457200" indent="-317500">
              <a:spcBef>
                <a:spcPts val="400"/>
              </a:spcBef>
              <a:buClr>
                <a:srgbClr val="000000"/>
              </a:buClr>
              <a:buSzPts val="1400"/>
              <a:buFont typeface="Arial"/>
              <a:buChar char="●"/>
            </a:pPr>
            <a:r>
              <a:rPr lang="en-US" sz="1400" b="1" kern="0">
                <a:solidFill>
                  <a:srgbClr val="000000"/>
                </a:solidFill>
                <a:cs typeface="Arial"/>
                <a:sym typeface="Arial"/>
              </a:rPr>
              <a:t>Develop conceptual and functional design.</a:t>
            </a:r>
            <a:endParaRPr sz="1400" b="1" kern="0">
              <a:solidFill>
                <a:srgbClr val="000000"/>
              </a:solidFill>
              <a:cs typeface="Arial"/>
              <a:sym typeface="Arial"/>
            </a:endParaRPr>
          </a:p>
          <a:p>
            <a:pPr marL="914400">
              <a:spcBef>
                <a:spcPts val="400"/>
              </a:spcBef>
              <a:buClr>
                <a:srgbClr val="000000"/>
              </a:buClr>
              <a:buFont typeface="Arial"/>
              <a:buNone/>
            </a:pPr>
            <a:endParaRPr sz="1400" b="1" kern="0">
              <a:solidFill>
                <a:srgbClr val="000000"/>
              </a:solidFill>
              <a:cs typeface="Arial"/>
              <a:sym typeface="Arial"/>
            </a:endParaRPr>
          </a:p>
          <a:p>
            <a:pPr marL="457200" indent="-317500">
              <a:spcBef>
                <a:spcPts val="400"/>
              </a:spcBef>
              <a:buClr>
                <a:srgbClr val="000000"/>
              </a:buClr>
              <a:buSzPts val="1400"/>
              <a:buFont typeface="Arial"/>
              <a:buChar char="●"/>
            </a:pPr>
            <a:r>
              <a:rPr lang="en-US" sz="1400" b="1" kern="0">
                <a:solidFill>
                  <a:srgbClr val="000000"/>
                </a:solidFill>
                <a:cs typeface="Arial"/>
                <a:sym typeface="Arial"/>
              </a:rPr>
              <a:t>Engage EPC to develop key engineering documents needed for utility buy-in e.g. SLDs.</a:t>
            </a:r>
            <a:endParaRPr sz="1400" b="1" kern="0">
              <a:solidFill>
                <a:srgbClr val="000000"/>
              </a:solidFill>
              <a:cs typeface="Arial"/>
              <a:sym typeface="Arial"/>
            </a:endParaRPr>
          </a:p>
          <a:p>
            <a:pPr>
              <a:spcBef>
                <a:spcPts val="400"/>
              </a:spcBef>
              <a:buClr>
                <a:srgbClr val="000000"/>
              </a:buClr>
              <a:buFont typeface="Arial"/>
              <a:buNone/>
            </a:pPr>
            <a:endParaRPr sz="1400" b="1" kern="0">
              <a:solidFill>
                <a:srgbClr val="000000"/>
              </a:solidFill>
              <a:cs typeface="Arial"/>
              <a:sym typeface="Arial"/>
            </a:endParaRPr>
          </a:p>
        </p:txBody>
      </p:sp>
      <p:sp>
        <p:nvSpPr>
          <p:cNvPr id="223" name="Google Shape;223;p29"/>
          <p:cNvSpPr txBox="1"/>
          <p:nvPr/>
        </p:nvSpPr>
        <p:spPr>
          <a:xfrm>
            <a:off x="2798550" y="2126200"/>
            <a:ext cx="3305700" cy="609600"/>
          </a:xfrm>
          <a:prstGeom prst="rect">
            <a:avLst/>
          </a:prstGeom>
          <a:noFill/>
          <a:ln>
            <a:noFill/>
          </a:ln>
        </p:spPr>
        <p:txBody>
          <a:bodyPr spcFirstLastPara="1" wrap="square" lIns="91425" tIns="91425" rIns="91425" bIns="91425" anchor="t" anchorCtr="0">
            <a:noAutofit/>
          </a:bodyPr>
          <a:lstStyle/>
          <a:p>
            <a:pPr algn="ctr">
              <a:spcBef>
                <a:spcPts val="400"/>
              </a:spcBef>
              <a:buClr>
                <a:srgbClr val="000000"/>
              </a:buClr>
              <a:buFont typeface="Arial"/>
              <a:buNone/>
            </a:pPr>
            <a:r>
              <a:rPr lang="en-US" sz="1200" kern="0">
                <a:solidFill>
                  <a:srgbClr val="000000"/>
                </a:solidFill>
                <a:cs typeface="Arial"/>
                <a:sym typeface="Arial"/>
              </a:rPr>
              <a:t>Aim for 90% accurate cost estimates.</a:t>
            </a:r>
            <a:endParaRPr sz="1200" kern="0">
              <a:solidFill>
                <a:srgbClr val="000000"/>
              </a:solidFill>
              <a:cs typeface="Arial"/>
              <a:sym typeface="Arial"/>
            </a:endParaRPr>
          </a:p>
        </p:txBody>
      </p:sp>
      <p:sp>
        <p:nvSpPr>
          <p:cNvPr id="224" name="Google Shape;224;p29"/>
          <p:cNvSpPr txBox="1"/>
          <p:nvPr/>
        </p:nvSpPr>
        <p:spPr>
          <a:xfrm>
            <a:off x="5938025" y="2558501"/>
            <a:ext cx="2891700" cy="3479400"/>
          </a:xfrm>
          <a:prstGeom prst="rect">
            <a:avLst/>
          </a:prstGeom>
          <a:noFill/>
          <a:ln>
            <a:noFill/>
          </a:ln>
        </p:spPr>
        <p:txBody>
          <a:bodyPr spcFirstLastPara="1" wrap="square" lIns="91425" tIns="91425" rIns="91425" bIns="91425" anchor="t" anchorCtr="0">
            <a:noAutofit/>
          </a:bodyPr>
          <a:lstStyle/>
          <a:p>
            <a:pPr marL="457200" indent="-317500">
              <a:spcBef>
                <a:spcPts val="400"/>
              </a:spcBef>
              <a:buClr>
                <a:srgbClr val="000000"/>
              </a:buClr>
              <a:buSzPts val="1400"/>
              <a:buFont typeface="Arial"/>
              <a:buChar char="●"/>
            </a:pPr>
            <a:r>
              <a:rPr lang="en-US" sz="1400" b="1" kern="0">
                <a:solidFill>
                  <a:srgbClr val="000000"/>
                </a:solidFill>
                <a:cs typeface="Arial"/>
                <a:sym typeface="Arial"/>
              </a:rPr>
              <a:t>City uses Clean Coaltion conceptual and function design to complete designs.</a:t>
            </a:r>
            <a:endParaRPr sz="1400" b="1" kern="0">
              <a:solidFill>
                <a:srgbClr val="000000"/>
              </a:solidFill>
              <a:cs typeface="Arial"/>
              <a:sym typeface="Arial"/>
            </a:endParaRPr>
          </a:p>
          <a:p>
            <a:pPr>
              <a:spcBef>
                <a:spcPts val="400"/>
              </a:spcBef>
              <a:buClr>
                <a:srgbClr val="000000"/>
              </a:buClr>
              <a:buFont typeface="Arial"/>
              <a:buNone/>
            </a:pPr>
            <a:endParaRPr sz="1400" b="1" kern="0">
              <a:solidFill>
                <a:srgbClr val="000000"/>
              </a:solidFill>
              <a:cs typeface="Arial"/>
              <a:sym typeface="Arial"/>
            </a:endParaRPr>
          </a:p>
          <a:p>
            <a:pPr marL="457200" indent="-317500">
              <a:spcBef>
                <a:spcPts val="400"/>
              </a:spcBef>
              <a:buClr>
                <a:srgbClr val="000000"/>
              </a:buClr>
              <a:buSzPts val="1400"/>
              <a:buFont typeface="Arial"/>
              <a:buChar char="●"/>
            </a:pPr>
            <a:r>
              <a:rPr lang="en-US" sz="1400" b="1" kern="0">
                <a:solidFill>
                  <a:srgbClr val="000000"/>
                </a:solidFill>
                <a:cs typeface="Arial"/>
                <a:sym typeface="Arial"/>
              </a:rPr>
              <a:t>City develops bid package based on designs.</a:t>
            </a:r>
            <a:endParaRPr sz="1400" b="1" kern="0">
              <a:solidFill>
                <a:srgbClr val="000000"/>
              </a:solidFill>
              <a:cs typeface="Arial"/>
              <a:sym typeface="Arial"/>
            </a:endParaRPr>
          </a:p>
          <a:p>
            <a:pPr marL="457200">
              <a:spcBef>
                <a:spcPts val="400"/>
              </a:spcBef>
              <a:buClr>
                <a:srgbClr val="000000"/>
              </a:buClr>
              <a:buFont typeface="Arial"/>
              <a:buNone/>
            </a:pPr>
            <a:endParaRPr sz="1400" b="1" kern="0">
              <a:solidFill>
                <a:srgbClr val="000000"/>
              </a:solidFill>
              <a:cs typeface="Arial"/>
              <a:sym typeface="Arial"/>
            </a:endParaRPr>
          </a:p>
          <a:p>
            <a:pPr marL="457200" indent="-317500">
              <a:spcBef>
                <a:spcPts val="400"/>
              </a:spcBef>
              <a:buClr>
                <a:srgbClr val="000000"/>
              </a:buClr>
              <a:buSzPts val="1400"/>
              <a:buFont typeface="Arial"/>
              <a:buChar char="●"/>
            </a:pPr>
            <a:r>
              <a:rPr lang="en-US" sz="1400" b="1" kern="0">
                <a:solidFill>
                  <a:srgbClr val="000000"/>
                </a:solidFill>
                <a:cs typeface="Arial"/>
                <a:sym typeface="Arial"/>
              </a:rPr>
              <a:t>City receives bids, selects build vendor, and completes projects.</a:t>
            </a:r>
            <a:endParaRPr sz="1400" kern="0">
              <a:solidFill>
                <a:srgbClr val="000000"/>
              </a:solidFill>
              <a:cs typeface="Arial"/>
              <a:sym typeface="Arial"/>
            </a:endParaRPr>
          </a:p>
        </p:txBody>
      </p:sp>
      <p:sp>
        <p:nvSpPr>
          <p:cNvPr id="225" name="Google Shape;225;p29"/>
          <p:cNvSpPr txBox="1"/>
          <p:nvPr/>
        </p:nvSpPr>
        <p:spPr>
          <a:xfrm>
            <a:off x="5938025" y="2126200"/>
            <a:ext cx="3000000" cy="609600"/>
          </a:xfrm>
          <a:prstGeom prst="rect">
            <a:avLst/>
          </a:prstGeom>
          <a:noFill/>
          <a:ln>
            <a:noFill/>
          </a:ln>
        </p:spPr>
        <p:txBody>
          <a:bodyPr spcFirstLastPara="1" wrap="square" lIns="91425" tIns="91425" rIns="91425" bIns="91425" anchor="t" anchorCtr="0">
            <a:noAutofit/>
          </a:bodyPr>
          <a:lstStyle/>
          <a:p>
            <a:pPr algn="ctr">
              <a:spcBef>
                <a:spcPts val="400"/>
              </a:spcBef>
              <a:buClr>
                <a:srgbClr val="000000"/>
              </a:buClr>
              <a:buFont typeface="Arial"/>
              <a:buNone/>
            </a:pPr>
            <a:r>
              <a:rPr lang="en-US" sz="1200" kern="0">
                <a:solidFill>
                  <a:srgbClr val="000000"/>
                </a:solidFill>
                <a:cs typeface="Arial"/>
                <a:sym typeface="Arial"/>
              </a:rPr>
              <a:t>Finalized costs.</a:t>
            </a:r>
            <a:endParaRPr sz="1200" kern="0">
              <a:solidFill>
                <a:srgbClr val="000000"/>
              </a:solidFill>
              <a:cs typeface="Arial"/>
              <a:sym typeface="Arial"/>
            </a:endParaRPr>
          </a:p>
        </p:txBody>
      </p:sp>
    </p:spTree>
    <p:extLst>
      <p:ext uri="{BB962C8B-B14F-4D97-AF65-F5344CB8AC3E}">
        <p14:creationId xmlns:p14="http://schemas.microsoft.com/office/powerpoint/2010/main" val="32577713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31"/>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Solar Siting Survey</a:t>
            </a:r>
            <a:endParaRPr/>
          </a:p>
        </p:txBody>
      </p:sp>
      <p:pic>
        <p:nvPicPr>
          <p:cNvPr id="254" name="Google Shape;254;p31"/>
          <p:cNvPicPr preferRelativeResize="0"/>
          <p:nvPr/>
        </p:nvPicPr>
        <p:blipFill>
          <a:blip r:embed="rId3">
            <a:alphaModFix/>
          </a:blip>
          <a:stretch>
            <a:fillRect/>
          </a:stretch>
        </p:blipFill>
        <p:spPr>
          <a:xfrm>
            <a:off x="-477100" y="947924"/>
            <a:ext cx="10098199" cy="4503249"/>
          </a:xfrm>
          <a:prstGeom prst="rect">
            <a:avLst/>
          </a:prstGeom>
          <a:noFill/>
          <a:ln>
            <a:noFill/>
          </a:ln>
        </p:spPr>
      </p:pic>
      <p:sp>
        <p:nvSpPr>
          <p:cNvPr id="255" name="Google Shape;255;p31"/>
          <p:cNvSpPr txBox="1">
            <a:spLocks noGrp="1"/>
          </p:cNvSpPr>
          <p:nvPr>
            <p:ph type="body" idx="1"/>
          </p:nvPr>
        </p:nvSpPr>
        <p:spPr>
          <a:xfrm>
            <a:off x="0" y="5620375"/>
            <a:ext cx="9144000" cy="762000"/>
          </a:xfrm>
          <a:prstGeom prst="rect">
            <a:avLst/>
          </a:prstGeom>
          <a:noFill/>
          <a:ln>
            <a:noFill/>
          </a:ln>
        </p:spPr>
        <p:txBody>
          <a:bodyPr spcFirstLastPara="1" wrap="square" lIns="91425" tIns="45700" rIns="91425" bIns="45700" anchor="t" anchorCtr="0">
            <a:noAutofit/>
          </a:bodyPr>
          <a:lstStyle/>
          <a:p>
            <a:pPr marL="0" lvl="0" indent="0" algn="ctr" rtl="0">
              <a:spcBef>
                <a:spcPts val="480"/>
              </a:spcBef>
              <a:spcAft>
                <a:spcPts val="0"/>
              </a:spcAft>
              <a:buNone/>
            </a:pPr>
            <a:r>
              <a:rPr lang="en-US" sz="2400"/>
              <a:t>Identified available space for </a:t>
            </a:r>
            <a:r>
              <a:rPr lang="en-US" sz="2400" b="1"/>
              <a:t>over 25 MW</a:t>
            </a:r>
            <a:r>
              <a:rPr lang="en-US" sz="2400"/>
              <a:t> of solar panels</a:t>
            </a:r>
            <a:endParaRPr sz="2400"/>
          </a:p>
          <a:p>
            <a:pPr marL="0" lvl="0" indent="0" algn="l" rtl="0">
              <a:lnSpc>
                <a:spcPct val="100000"/>
              </a:lnSpc>
              <a:spcBef>
                <a:spcPts val="560"/>
              </a:spcBef>
              <a:spcAft>
                <a:spcPts val="0"/>
              </a:spcAft>
              <a:buSzPts val="2800"/>
              <a:buNone/>
            </a:pPr>
            <a:endParaRPr sz="2400"/>
          </a:p>
        </p:txBody>
      </p:sp>
      <p:sp>
        <p:nvSpPr>
          <p:cNvPr id="256" name="Google Shape;256;p31"/>
          <p:cNvSpPr txBox="1">
            <a:spLocks noGrp="1"/>
          </p:cNvSpPr>
          <p:nvPr>
            <p:ph type="body" idx="1"/>
          </p:nvPr>
        </p:nvSpPr>
        <p:spPr>
          <a:xfrm>
            <a:off x="6989050" y="1346575"/>
            <a:ext cx="1991400" cy="1244700"/>
          </a:xfrm>
          <a:prstGeom prst="rect">
            <a:avLst/>
          </a:prstGeom>
          <a:solidFill>
            <a:srgbClr val="FFFFFF"/>
          </a:solidFill>
          <a:ln w="38100" cap="flat" cmpd="sng">
            <a:solidFill>
              <a:srgbClr val="0E65F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600"/>
          </a:p>
          <a:p>
            <a:pPr marL="0" marR="0" lvl="0" indent="0" algn="l" rtl="0">
              <a:lnSpc>
                <a:spcPct val="100000"/>
              </a:lnSpc>
              <a:spcBef>
                <a:spcPts val="0"/>
              </a:spcBef>
              <a:spcAft>
                <a:spcPts val="0"/>
              </a:spcAft>
              <a:buNone/>
            </a:pPr>
            <a:r>
              <a:rPr lang="en-US" sz="1800"/>
              <a:t>Green - Rooftop</a:t>
            </a:r>
            <a:endParaRPr sz="1800"/>
          </a:p>
          <a:p>
            <a:pPr marL="0" marR="0" lvl="0" indent="0" algn="l" rtl="0">
              <a:lnSpc>
                <a:spcPct val="100000"/>
              </a:lnSpc>
              <a:spcBef>
                <a:spcPts val="0"/>
              </a:spcBef>
              <a:spcAft>
                <a:spcPts val="0"/>
              </a:spcAft>
              <a:buNone/>
            </a:pPr>
            <a:endParaRPr sz="600"/>
          </a:p>
          <a:p>
            <a:pPr marL="0" marR="0" lvl="0" indent="0" algn="l" rtl="0">
              <a:lnSpc>
                <a:spcPct val="100000"/>
              </a:lnSpc>
              <a:spcBef>
                <a:spcPts val="0"/>
              </a:spcBef>
              <a:spcAft>
                <a:spcPts val="0"/>
              </a:spcAft>
              <a:buNone/>
            </a:pPr>
            <a:r>
              <a:rPr lang="en-US" sz="1800"/>
              <a:t>Purple - Parking lot / other</a:t>
            </a:r>
            <a:endParaRPr sz="1800"/>
          </a:p>
        </p:txBody>
      </p:sp>
    </p:spTree>
    <p:extLst>
      <p:ext uri="{BB962C8B-B14F-4D97-AF65-F5344CB8AC3E}">
        <p14:creationId xmlns:p14="http://schemas.microsoft.com/office/powerpoint/2010/main" val="34885269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32"/>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Stakeholder Engagement</a:t>
            </a:r>
            <a:endParaRPr/>
          </a:p>
        </p:txBody>
      </p:sp>
      <p:sp>
        <p:nvSpPr>
          <p:cNvPr id="263" name="Google Shape;263;p32"/>
          <p:cNvSpPr txBox="1">
            <a:spLocks noGrp="1"/>
          </p:cNvSpPr>
          <p:nvPr>
            <p:ph type="body" idx="1"/>
          </p:nvPr>
        </p:nvSpPr>
        <p:spPr>
          <a:xfrm>
            <a:off x="457200" y="1255205"/>
            <a:ext cx="8229600" cy="1144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80"/>
              </a:spcBef>
              <a:spcAft>
                <a:spcPts val="0"/>
              </a:spcAft>
              <a:buNone/>
            </a:pPr>
            <a:r>
              <a:rPr lang="en-US" sz="2400"/>
              <a:t>Discussed potential microgrid sites with various business owners, city council members, facilities managers</a:t>
            </a:r>
            <a:endParaRPr/>
          </a:p>
          <a:p>
            <a:pPr marL="1143000" lvl="2" indent="-101600" algn="l" rtl="0">
              <a:lnSpc>
                <a:spcPct val="100000"/>
              </a:lnSpc>
              <a:spcBef>
                <a:spcPts val="400"/>
              </a:spcBef>
              <a:spcAft>
                <a:spcPts val="0"/>
              </a:spcAft>
              <a:buSzPts val="2000"/>
              <a:buNone/>
            </a:pPr>
            <a:endParaRPr sz="2000"/>
          </a:p>
          <a:p>
            <a:pPr marL="0" lvl="0" indent="0" algn="l" rtl="0">
              <a:lnSpc>
                <a:spcPct val="100000"/>
              </a:lnSpc>
              <a:spcBef>
                <a:spcPts val="560"/>
              </a:spcBef>
              <a:spcAft>
                <a:spcPts val="0"/>
              </a:spcAft>
              <a:buSzPts val="2800"/>
              <a:buNone/>
            </a:pPr>
            <a:endParaRPr sz="2800"/>
          </a:p>
        </p:txBody>
      </p:sp>
      <p:grpSp>
        <p:nvGrpSpPr>
          <p:cNvPr id="264" name="Google Shape;264;p32"/>
          <p:cNvGrpSpPr/>
          <p:nvPr/>
        </p:nvGrpSpPr>
        <p:grpSpPr>
          <a:xfrm>
            <a:off x="4164093" y="3691553"/>
            <a:ext cx="2814372" cy="2331590"/>
            <a:chOff x="4303290" y="2158374"/>
            <a:chExt cx="1854000" cy="1854000"/>
          </a:xfrm>
        </p:grpSpPr>
        <p:sp>
          <p:nvSpPr>
            <p:cNvPr id="265" name="Google Shape;265;p32"/>
            <p:cNvSpPr/>
            <p:nvPr/>
          </p:nvSpPr>
          <p:spPr>
            <a:xfrm>
              <a:off x="4303290" y="2158374"/>
              <a:ext cx="1854000" cy="1854000"/>
            </a:xfrm>
            <a:prstGeom prst="ellipse">
              <a:avLst/>
            </a:prstGeom>
            <a:solidFill>
              <a:srgbClr val="0B7743"/>
            </a:solidFill>
            <a:ln w="28575" cap="flat" cmpd="sng">
              <a:solidFill>
                <a:srgbClr val="65F0AD"/>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6" name="Google Shape;266;p32"/>
            <p:cNvSpPr txBox="1"/>
            <p:nvPr/>
          </p:nvSpPr>
          <p:spPr>
            <a:xfrm>
              <a:off x="5010351" y="2937027"/>
              <a:ext cx="1075200" cy="521400"/>
            </a:xfrm>
            <a:prstGeom prst="rect">
              <a:avLst/>
            </a:prstGeom>
            <a:noFill/>
            <a:ln>
              <a:noFill/>
            </a:ln>
          </p:spPr>
          <p:txBody>
            <a:bodyPr spcFirstLastPara="1" wrap="square" lIns="91425" tIns="91425" rIns="91425" bIns="91425" anchor="ctr" anchorCtr="0">
              <a:noAutofit/>
            </a:bodyPr>
            <a:lstStyle/>
            <a:p>
              <a:pPr>
                <a:lnSpc>
                  <a:spcPct val="115000"/>
                </a:lnSpc>
                <a:buClr>
                  <a:srgbClr val="000000"/>
                </a:buClr>
                <a:buFont typeface="Arial"/>
                <a:buNone/>
              </a:pPr>
              <a:r>
                <a:rPr lang="en-US" sz="1100" kern="0">
                  <a:solidFill>
                    <a:srgbClr val="FFFFFF"/>
                  </a:solidFill>
                  <a:latin typeface="Roboto"/>
                  <a:ea typeface="Roboto"/>
                  <a:cs typeface="Roboto"/>
                  <a:sym typeface="Roboto"/>
                </a:rPr>
                <a:t>Vestibulum congue </a:t>
              </a:r>
              <a:endParaRPr sz="1100" kern="0">
                <a:solidFill>
                  <a:srgbClr val="FFFFFF"/>
                </a:solidFill>
                <a:latin typeface="Roboto"/>
                <a:ea typeface="Roboto"/>
                <a:cs typeface="Roboto"/>
                <a:sym typeface="Roboto"/>
              </a:endParaRPr>
            </a:p>
          </p:txBody>
        </p:sp>
      </p:grpSp>
      <p:grpSp>
        <p:nvGrpSpPr>
          <p:cNvPr id="267" name="Google Shape;267;p32"/>
          <p:cNvGrpSpPr/>
          <p:nvPr/>
        </p:nvGrpSpPr>
        <p:grpSpPr>
          <a:xfrm>
            <a:off x="2165528" y="3691553"/>
            <a:ext cx="2814372" cy="2331590"/>
            <a:chOff x="2986712" y="2158374"/>
            <a:chExt cx="1854000" cy="1854000"/>
          </a:xfrm>
        </p:grpSpPr>
        <p:sp>
          <p:nvSpPr>
            <p:cNvPr id="268" name="Google Shape;268;p32"/>
            <p:cNvSpPr/>
            <p:nvPr/>
          </p:nvSpPr>
          <p:spPr>
            <a:xfrm>
              <a:off x="2986712" y="2158374"/>
              <a:ext cx="1854000" cy="1854000"/>
            </a:xfrm>
            <a:prstGeom prst="ellipse">
              <a:avLst/>
            </a:prstGeom>
            <a:solidFill>
              <a:srgbClr val="0E9453"/>
            </a:solidFill>
            <a:ln w="28575" cap="flat" cmpd="sng">
              <a:solidFill>
                <a:srgbClr val="65F0AD"/>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9" name="Google Shape;269;p32"/>
            <p:cNvSpPr txBox="1"/>
            <p:nvPr/>
          </p:nvSpPr>
          <p:spPr>
            <a:xfrm>
              <a:off x="3134188" y="2937027"/>
              <a:ext cx="1075200" cy="521400"/>
            </a:xfrm>
            <a:prstGeom prst="rect">
              <a:avLst/>
            </a:prstGeom>
            <a:noFill/>
            <a:ln>
              <a:noFill/>
            </a:ln>
          </p:spPr>
          <p:txBody>
            <a:bodyPr spcFirstLastPara="1" wrap="square" lIns="91425" tIns="91425" rIns="91425" bIns="91425" anchor="ctr" anchorCtr="0">
              <a:noAutofit/>
            </a:bodyPr>
            <a:lstStyle/>
            <a:p>
              <a:pPr>
                <a:lnSpc>
                  <a:spcPct val="115000"/>
                </a:lnSpc>
                <a:buClr>
                  <a:srgbClr val="000000"/>
                </a:buClr>
                <a:buFont typeface="Arial"/>
                <a:buNone/>
              </a:pPr>
              <a:r>
                <a:rPr lang="en-US" sz="1100" kern="0">
                  <a:solidFill>
                    <a:srgbClr val="FFFFFF"/>
                  </a:solidFill>
                  <a:latin typeface="Roboto"/>
                  <a:ea typeface="Roboto"/>
                  <a:cs typeface="Roboto"/>
                  <a:sym typeface="Roboto"/>
                </a:rPr>
                <a:t>Vestibulum congue </a:t>
              </a:r>
              <a:endParaRPr sz="1100" kern="0">
                <a:solidFill>
                  <a:srgbClr val="FFFFFF"/>
                </a:solidFill>
                <a:latin typeface="Roboto"/>
                <a:ea typeface="Roboto"/>
                <a:cs typeface="Roboto"/>
                <a:sym typeface="Roboto"/>
              </a:endParaRPr>
            </a:p>
          </p:txBody>
        </p:sp>
      </p:grpSp>
      <p:grpSp>
        <p:nvGrpSpPr>
          <p:cNvPr id="270" name="Google Shape;270;p32"/>
          <p:cNvGrpSpPr/>
          <p:nvPr/>
        </p:nvGrpSpPr>
        <p:grpSpPr>
          <a:xfrm>
            <a:off x="3182788" y="2399701"/>
            <a:ext cx="2814372" cy="2331590"/>
            <a:chOff x="3656844" y="1131139"/>
            <a:chExt cx="1854000" cy="1854000"/>
          </a:xfrm>
        </p:grpSpPr>
        <p:sp>
          <p:nvSpPr>
            <p:cNvPr id="271" name="Google Shape;271;p32"/>
            <p:cNvSpPr/>
            <p:nvPr/>
          </p:nvSpPr>
          <p:spPr>
            <a:xfrm>
              <a:off x="3656844" y="1131139"/>
              <a:ext cx="1854000" cy="1854000"/>
            </a:xfrm>
            <a:prstGeom prst="ellipse">
              <a:avLst/>
            </a:prstGeom>
            <a:solidFill>
              <a:srgbClr val="085631"/>
            </a:solidFill>
            <a:ln w="28575" cap="flat" cmpd="sng">
              <a:solidFill>
                <a:srgbClr val="65F0AD"/>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2" name="Google Shape;272;p32"/>
            <p:cNvSpPr txBox="1"/>
            <p:nvPr/>
          </p:nvSpPr>
          <p:spPr>
            <a:xfrm>
              <a:off x="3938537" y="1507884"/>
              <a:ext cx="1290600" cy="521400"/>
            </a:xfrm>
            <a:prstGeom prst="rect">
              <a:avLst/>
            </a:prstGeom>
            <a:noFill/>
            <a:ln>
              <a:noFill/>
            </a:ln>
          </p:spPr>
          <p:txBody>
            <a:bodyPr spcFirstLastPara="1" wrap="square" lIns="91425" tIns="91425" rIns="91425" bIns="91425" anchor="ctr" anchorCtr="0">
              <a:noAutofit/>
            </a:bodyPr>
            <a:lstStyle/>
            <a:p>
              <a:pPr>
                <a:lnSpc>
                  <a:spcPct val="115000"/>
                </a:lnSpc>
                <a:buClr>
                  <a:srgbClr val="000000"/>
                </a:buClr>
                <a:buFont typeface="Arial"/>
                <a:buNone/>
              </a:pPr>
              <a:r>
                <a:rPr lang="en-US" sz="1100" kern="0">
                  <a:solidFill>
                    <a:srgbClr val="FFFFFF"/>
                  </a:solidFill>
                  <a:latin typeface="Roboto"/>
                  <a:ea typeface="Roboto"/>
                  <a:cs typeface="Roboto"/>
                  <a:sym typeface="Roboto"/>
                </a:rPr>
                <a:t>Vestibulum congue </a:t>
              </a:r>
              <a:endParaRPr sz="1100" kern="0">
                <a:solidFill>
                  <a:srgbClr val="FFFFFF"/>
                </a:solidFill>
                <a:latin typeface="Roboto"/>
                <a:ea typeface="Roboto"/>
                <a:cs typeface="Roboto"/>
                <a:sym typeface="Roboto"/>
              </a:endParaRPr>
            </a:p>
          </p:txBody>
        </p:sp>
      </p:grpSp>
      <p:grpSp>
        <p:nvGrpSpPr>
          <p:cNvPr id="273" name="Google Shape;273;p32"/>
          <p:cNvGrpSpPr/>
          <p:nvPr/>
        </p:nvGrpSpPr>
        <p:grpSpPr>
          <a:xfrm>
            <a:off x="4164093" y="3691553"/>
            <a:ext cx="2814372" cy="2331590"/>
            <a:chOff x="4303290" y="2158374"/>
            <a:chExt cx="1854000" cy="1854000"/>
          </a:xfrm>
        </p:grpSpPr>
        <p:sp>
          <p:nvSpPr>
            <p:cNvPr id="274" name="Google Shape;274;p32"/>
            <p:cNvSpPr/>
            <p:nvPr/>
          </p:nvSpPr>
          <p:spPr>
            <a:xfrm>
              <a:off x="4303290" y="2158374"/>
              <a:ext cx="1854000" cy="1854000"/>
            </a:xfrm>
            <a:prstGeom prst="ellipse">
              <a:avLst/>
            </a:prstGeom>
            <a:solidFill>
              <a:srgbClr val="0D5DDF"/>
            </a:solidFill>
            <a:ln w="28575" cap="flat" cmpd="sng">
              <a:solidFill>
                <a:srgbClr val="A1C3FA"/>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5" name="Google Shape;275;p32"/>
            <p:cNvSpPr txBox="1"/>
            <p:nvPr/>
          </p:nvSpPr>
          <p:spPr>
            <a:xfrm>
              <a:off x="4960154" y="2937018"/>
              <a:ext cx="1146900" cy="521400"/>
            </a:xfrm>
            <a:prstGeom prst="rect">
              <a:avLst/>
            </a:prstGeom>
            <a:noFill/>
            <a:ln>
              <a:noFill/>
            </a:ln>
          </p:spPr>
          <p:txBody>
            <a:bodyPr spcFirstLastPara="1" wrap="square" lIns="91425" tIns="91425" rIns="91425" bIns="91425" anchor="ctr" anchorCtr="0">
              <a:noAutofit/>
            </a:bodyPr>
            <a:lstStyle/>
            <a:p>
              <a:pPr>
                <a:lnSpc>
                  <a:spcPct val="115000"/>
                </a:lnSpc>
                <a:buClr>
                  <a:srgbClr val="000000"/>
                </a:buClr>
                <a:buFont typeface="Arial"/>
                <a:buNone/>
              </a:pPr>
              <a:r>
                <a:rPr lang="en-US" b="1" kern="0">
                  <a:solidFill>
                    <a:srgbClr val="FFFFFF"/>
                  </a:solidFill>
                  <a:cs typeface="Arial"/>
                  <a:sym typeface="Arial"/>
                </a:rPr>
                <a:t>Power Shut Down Impacts</a:t>
              </a:r>
              <a:endParaRPr b="1" kern="0">
                <a:solidFill>
                  <a:srgbClr val="FFFFFF"/>
                </a:solidFill>
                <a:cs typeface="Arial"/>
                <a:sym typeface="Arial"/>
              </a:endParaRPr>
            </a:p>
          </p:txBody>
        </p:sp>
      </p:grpSp>
      <p:grpSp>
        <p:nvGrpSpPr>
          <p:cNvPr id="276" name="Google Shape;276;p32"/>
          <p:cNvGrpSpPr/>
          <p:nvPr/>
        </p:nvGrpSpPr>
        <p:grpSpPr>
          <a:xfrm>
            <a:off x="2165528" y="3691553"/>
            <a:ext cx="2814372" cy="2331590"/>
            <a:chOff x="2986712" y="2158374"/>
            <a:chExt cx="1854000" cy="1854000"/>
          </a:xfrm>
        </p:grpSpPr>
        <p:sp>
          <p:nvSpPr>
            <p:cNvPr id="277" name="Google Shape;277;p32"/>
            <p:cNvSpPr/>
            <p:nvPr/>
          </p:nvSpPr>
          <p:spPr>
            <a:xfrm>
              <a:off x="2986712" y="2158374"/>
              <a:ext cx="1854000" cy="1854000"/>
            </a:xfrm>
            <a:prstGeom prst="ellipse">
              <a:avLst/>
            </a:prstGeom>
            <a:solidFill>
              <a:srgbClr val="307BF3"/>
            </a:solidFill>
            <a:ln w="28575" cap="flat" cmpd="sng">
              <a:solidFill>
                <a:srgbClr val="A1C3FA"/>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8" name="Google Shape;278;p32"/>
            <p:cNvSpPr txBox="1"/>
            <p:nvPr/>
          </p:nvSpPr>
          <p:spPr>
            <a:xfrm>
              <a:off x="3184385" y="2937027"/>
              <a:ext cx="1075200" cy="521400"/>
            </a:xfrm>
            <a:prstGeom prst="rect">
              <a:avLst/>
            </a:prstGeom>
            <a:noFill/>
            <a:ln>
              <a:noFill/>
            </a:ln>
          </p:spPr>
          <p:txBody>
            <a:bodyPr spcFirstLastPara="1" wrap="square" lIns="91425" tIns="91425" rIns="91425" bIns="91425" anchor="ctr" anchorCtr="0">
              <a:noAutofit/>
            </a:bodyPr>
            <a:lstStyle/>
            <a:p>
              <a:pPr algn="ctr">
                <a:lnSpc>
                  <a:spcPct val="115000"/>
                </a:lnSpc>
                <a:buClr>
                  <a:srgbClr val="000000"/>
                </a:buClr>
                <a:buFont typeface="Arial"/>
                <a:buNone/>
              </a:pPr>
              <a:r>
                <a:rPr lang="en-US" b="1" kern="0">
                  <a:solidFill>
                    <a:srgbClr val="FFFFFF"/>
                  </a:solidFill>
                  <a:cs typeface="Arial"/>
                  <a:sym typeface="Arial"/>
                </a:rPr>
                <a:t>Project Specifics</a:t>
              </a:r>
              <a:endParaRPr b="1" kern="0">
                <a:solidFill>
                  <a:srgbClr val="FFFFFF"/>
                </a:solidFill>
                <a:cs typeface="Arial"/>
                <a:sym typeface="Arial"/>
              </a:endParaRPr>
            </a:p>
          </p:txBody>
        </p:sp>
      </p:grpSp>
      <p:grpSp>
        <p:nvGrpSpPr>
          <p:cNvPr id="279" name="Google Shape;279;p32"/>
          <p:cNvGrpSpPr/>
          <p:nvPr/>
        </p:nvGrpSpPr>
        <p:grpSpPr>
          <a:xfrm>
            <a:off x="3182788" y="2399701"/>
            <a:ext cx="2814372" cy="2331590"/>
            <a:chOff x="3656844" y="1131139"/>
            <a:chExt cx="1854000" cy="1854000"/>
          </a:xfrm>
        </p:grpSpPr>
        <p:sp>
          <p:nvSpPr>
            <p:cNvPr id="280" name="Google Shape;280;p32"/>
            <p:cNvSpPr/>
            <p:nvPr/>
          </p:nvSpPr>
          <p:spPr>
            <a:xfrm>
              <a:off x="3656844" y="1131139"/>
              <a:ext cx="1854000" cy="1854000"/>
            </a:xfrm>
            <a:prstGeom prst="ellipse">
              <a:avLst/>
            </a:prstGeom>
            <a:solidFill>
              <a:srgbClr val="0944A1"/>
            </a:solidFill>
            <a:ln w="28575" cap="flat" cmpd="sng">
              <a:solidFill>
                <a:srgbClr val="A1C3FA"/>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1" name="Google Shape;281;p32"/>
            <p:cNvSpPr txBox="1"/>
            <p:nvPr/>
          </p:nvSpPr>
          <p:spPr>
            <a:xfrm>
              <a:off x="3938530" y="1507889"/>
              <a:ext cx="1290600" cy="910200"/>
            </a:xfrm>
            <a:prstGeom prst="rect">
              <a:avLst/>
            </a:prstGeom>
            <a:noFill/>
            <a:ln>
              <a:noFill/>
            </a:ln>
          </p:spPr>
          <p:txBody>
            <a:bodyPr spcFirstLastPara="1" wrap="square" lIns="91425" tIns="91425" rIns="91425" bIns="91425" anchor="ctr" anchorCtr="0">
              <a:noAutofit/>
            </a:bodyPr>
            <a:lstStyle/>
            <a:p>
              <a:pPr algn="ctr">
                <a:lnSpc>
                  <a:spcPct val="115000"/>
                </a:lnSpc>
                <a:buClr>
                  <a:srgbClr val="000000"/>
                </a:buClr>
                <a:buFont typeface="Arial"/>
                <a:buNone/>
              </a:pPr>
              <a:r>
                <a:rPr lang="en-US" b="1" kern="0">
                  <a:solidFill>
                    <a:srgbClr val="FFFFFF"/>
                  </a:solidFill>
                  <a:cs typeface="Arial"/>
                  <a:sym typeface="Arial"/>
                </a:rPr>
                <a:t>Community benefit</a:t>
              </a:r>
              <a:endParaRPr b="1" kern="0">
                <a:solidFill>
                  <a:srgbClr val="FFFFFF"/>
                </a:solidFill>
                <a:cs typeface="Arial"/>
                <a:sym typeface="Arial"/>
              </a:endParaRPr>
            </a:p>
          </p:txBody>
        </p:sp>
      </p:grpSp>
    </p:spTree>
    <p:extLst>
      <p:ext uri="{BB962C8B-B14F-4D97-AF65-F5344CB8AC3E}">
        <p14:creationId xmlns:p14="http://schemas.microsoft.com/office/powerpoint/2010/main" val="13075590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34"/>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Technology Analysis</a:t>
            </a:r>
            <a:endParaRPr/>
          </a:p>
        </p:txBody>
      </p:sp>
      <p:graphicFrame>
        <p:nvGraphicFramePr>
          <p:cNvPr id="295" name="Google Shape;295;p34"/>
          <p:cNvGraphicFramePr/>
          <p:nvPr/>
        </p:nvGraphicFramePr>
        <p:xfrm>
          <a:off x="0" y="1772025"/>
          <a:ext cx="8740000" cy="3505825"/>
        </p:xfrm>
        <a:graphic>
          <a:graphicData uri="http://schemas.openxmlformats.org/drawingml/2006/table">
            <a:tbl>
              <a:tblPr>
                <a:noFill/>
              </a:tblPr>
              <a:tblGrid>
                <a:gridCol w="2185000"/>
                <a:gridCol w="2185000"/>
                <a:gridCol w="2185000"/>
                <a:gridCol w="2185000"/>
              </a:tblGrid>
              <a:tr h="967300">
                <a:tc>
                  <a:txBody>
                    <a:bodyPr/>
                    <a:lstStyle/>
                    <a:p>
                      <a:pPr marL="0" lvl="0" indent="0" algn="ctr" rtl="0">
                        <a:spcBef>
                          <a:spcPts val="0"/>
                        </a:spcBef>
                        <a:spcAft>
                          <a:spcPts val="0"/>
                        </a:spcAft>
                        <a:buNone/>
                      </a:pPr>
                      <a:endParaRPr sz="1800" b="1"/>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US" sz="1800" b="1"/>
                        <a:t>Proven Technology</a:t>
                      </a:r>
                      <a:endParaRPr sz="1800" b="1"/>
                    </a:p>
                  </a:txBody>
                  <a:tcPr marL="91425" marR="91425" marT="91425" marB="91425" anchor="b">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chemeClr val="lt2">
                          <a:alpha val="0"/>
                        </a:schemeClr>
                      </a:solidFill>
                      <a:prstDash val="solid"/>
                      <a:round/>
                      <a:headEnd type="none" w="sm" len="sm"/>
                      <a:tailEnd type="none" w="sm" len="sm"/>
                    </a:lnB>
                  </a:tcPr>
                </a:tc>
                <a:tc>
                  <a:txBody>
                    <a:bodyPr/>
                    <a:lstStyle/>
                    <a:p>
                      <a:pPr marL="0" lvl="0" indent="0" algn="ctr" rtl="0">
                        <a:spcBef>
                          <a:spcPts val="0"/>
                        </a:spcBef>
                        <a:spcAft>
                          <a:spcPts val="0"/>
                        </a:spcAft>
                        <a:buNone/>
                      </a:pPr>
                      <a:r>
                        <a:rPr lang="en-US" sz="1800" b="1"/>
                        <a:t>Low Carbon Footprint</a:t>
                      </a:r>
                      <a:endParaRPr sz="1800" b="1"/>
                    </a:p>
                  </a:txBody>
                  <a:tcPr marL="91425" marR="91425" marT="91425" marB="91425" anchor="b">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chemeClr val="lt2">
                          <a:alpha val="0"/>
                        </a:schemeClr>
                      </a:solidFill>
                      <a:prstDash val="solid"/>
                      <a:round/>
                      <a:headEnd type="none" w="sm" len="sm"/>
                      <a:tailEnd type="none" w="sm" len="sm"/>
                    </a:lnB>
                  </a:tcPr>
                </a:tc>
                <a:tc>
                  <a:txBody>
                    <a:bodyPr/>
                    <a:lstStyle/>
                    <a:p>
                      <a:pPr marL="0" lvl="0" indent="0" algn="ctr" rtl="0">
                        <a:spcBef>
                          <a:spcPts val="0"/>
                        </a:spcBef>
                        <a:spcAft>
                          <a:spcPts val="0"/>
                        </a:spcAft>
                        <a:buNone/>
                      </a:pPr>
                      <a:r>
                        <a:rPr lang="en-US" sz="1800" b="1"/>
                        <a:t>Fuel Source Reliability</a:t>
                      </a:r>
                      <a:endParaRPr sz="1800" b="1"/>
                    </a:p>
                  </a:txBody>
                  <a:tcPr marL="91425" marR="91425" marT="91425" marB="91425" anchor="b">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r>
              <a:tr h="846175">
                <a:tc>
                  <a:txBody>
                    <a:bodyPr/>
                    <a:lstStyle/>
                    <a:p>
                      <a:pPr marL="0" lvl="0" indent="0" algn="ctr" rtl="0">
                        <a:spcBef>
                          <a:spcPts val="0"/>
                        </a:spcBef>
                        <a:spcAft>
                          <a:spcPts val="0"/>
                        </a:spcAft>
                        <a:buNone/>
                      </a:pPr>
                      <a:r>
                        <a:rPr lang="en-US" sz="1800" b="1"/>
                        <a:t>Fuel Cell</a:t>
                      </a:r>
                      <a:endParaRPr sz="1800" b="1"/>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1800" b="1"/>
                    </a:p>
                  </a:txBody>
                  <a:tcPr marL="91425" marR="91425" marT="91425" marB="91425">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alpha val="0"/>
                        </a:schemeClr>
                      </a:solidFill>
                      <a:prstDash val="solid"/>
                      <a:round/>
                      <a:headEnd type="none" w="sm" len="sm"/>
                      <a:tailEnd type="none" w="sm" len="sm"/>
                    </a:lnT>
                    <a:lnB w="9525" cap="flat" cmpd="sng">
                      <a:solidFill>
                        <a:schemeClr val="lt2">
                          <a:alpha val="0"/>
                        </a:schemeClr>
                      </a:solidFill>
                      <a:prstDash val="solid"/>
                      <a:round/>
                      <a:headEnd type="none" w="sm" len="sm"/>
                      <a:tailEnd type="none" w="sm" len="sm"/>
                    </a:lnB>
                    <a:solidFill>
                      <a:schemeClr val="accent1"/>
                    </a:solidFill>
                  </a:tcPr>
                </a:tc>
                <a:tc>
                  <a:txBody>
                    <a:bodyPr/>
                    <a:lstStyle/>
                    <a:p>
                      <a:pPr marL="0" lvl="0" indent="0" algn="l" rtl="0">
                        <a:spcBef>
                          <a:spcPts val="0"/>
                        </a:spcBef>
                        <a:spcAft>
                          <a:spcPts val="0"/>
                        </a:spcAft>
                        <a:buNone/>
                      </a:pPr>
                      <a:endParaRPr sz="1800" b="1"/>
                    </a:p>
                  </a:txBody>
                  <a:tcPr marL="91425" marR="91425" marT="91425" marB="91425">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alpha val="0"/>
                        </a:schemeClr>
                      </a:solidFill>
                      <a:prstDash val="solid"/>
                      <a:round/>
                      <a:headEnd type="none" w="sm" len="sm"/>
                      <a:tailEnd type="none" w="sm" len="sm"/>
                    </a:lnT>
                    <a:lnB w="9525" cap="flat" cmpd="sng">
                      <a:solidFill>
                        <a:schemeClr val="lt2">
                          <a:alpha val="0"/>
                        </a:schemeClr>
                      </a:solidFill>
                      <a:prstDash val="solid"/>
                      <a:round/>
                      <a:headEnd type="none" w="sm" len="sm"/>
                      <a:tailEnd type="none" w="sm" len="sm"/>
                    </a:lnB>
                    <a:solidFill>
                      <a:schemeClr val="accent1"/>
                    </a:solidFill>
                  </a:tcPr>
                </a:tc>
                <a:tc>
                  <a:txBody>
                    <a:bodyPr/>
                    <a:lstStyle/>
                    <a:p>
                      <a:pPr marL="0" lvl="0" indent="0" algn="l" rtl="0">
                        <a:spcBef>
                          <a:spcPts val="0"/>
                        </a:spcBef>
                        <a:spcAft>
                          <a:spcPts val="0"/>
                        </a:spcAft>
                        <a:buNone/>
                      </a:pPr>
                      <a:endParaRPr sz="1800" b="1"/>
                    </a:p>
                  </a:txBody>
                  <a:tcPr marL="91425" marR="91425" marT="91425" marB="91425">
                    <a:lnL w="9525" cap="flat" cmpd="sng">
                      <a:solidFill>
                        <a:schemeClr val="lt2">
                          <a:alpha val="0"/>
                        </a:scheme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r>
              <a:tr h="846175">
                <a:tc>
                  <a:txBody>
                    <a:bodyPr/>
                    <a:lstStyle/>
                    <a:p>
                      <a:pPr marL="0" lvl="0" indent="0" algn="ctr" rtl="0">
                        <a:spcBef>
                          <a:spcPts val="0"/>
                        </a:spcBef>
                        <a:spcAft>
                          <a:spcPts val="0"/>
                        </a:spcAft>
                        <a:buNone/>
                      </a:pPr>
                      <a:r>
                        <a:rPr lang="en-US" sz="1800" b="1"/>
                        <a:t>Geothermal</a:t>
                      </a:r>
                      <a:endParaRPr sz="1800" b="1"/>
                    </a:p>
                    <a:p>
                      <a:pPr marL="0" lvl="0" indent="0" algn="ctr" rtl="0">
                        <a:spcBef>
                          <a:spcPts val="0"/>
                        </a:spcBef>
                        <a:spcAft>
                          <a:spcPts val="0"/>
                        </a:spcAft>
                        <a:buNone/>
                      </a:pPr>
                      <a:r>
                        <a:rPr lang="en-US" sz="1800" b="1"/>
                        <a:t>(1 MW)</a:t>
                      </a:r>
                      <a:endParaRPr sz="1800" b="1"/>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1800" b="1"/>
                    </a:p>
                  </a:txBody>
                  <a:tcPr marL="91425" marR="91425" marT="91425" marB="91425">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alpha val="0"/>
                        </a:schemeClr>
                      </a:solidFill>
                      <a:prstDash val="solid"/>
                      <a:round/>
                      <a:headEnd type="none" w="sm" len="sm"/>
                      <a:tailEnd type="none" w="sm" len="sm"/>
                    </a:lnT>
                    <a:lnB w="9525" cap="flat" cmpd="sng">
                      <a:solidFill>
                        <a:schemeClr val="lt2">
                          <a:alpha val="0"/>
                        </a:schemeClr>
                      </a:solidFill>
                      <a:prstDash val="solid"/>
                      <a:round/>
                      <a:headEnd type="none" w="sm" len="sm"/>
                      <a:tailEnd type="none" w="sm" len="sm"/>
                    </a:lnB>
                    <a:solidFill>
                      <a:schemeClr val="accent5"/>
                    </a:solidFill>
                  </a:tcPr>
                </a:tc>
                <a:tc>
                  <a:txBody>
                    <a:bodyPr/>
                    <a:lstStyle/>
                    <a:p>
                      <a:pPr marL="0" lvl="0" indent="0" algn="l" rtl="0">
                        <a:spcBef>
                          <a:spcPts val="0"/>
                        </a:spcBef>
                        <a:spcAft>
                          <a:spcPts val="0"/>
                        </a:spcAft>
                        <a:buNone/>
                      </a:pPr>
                      <a:endParaRPr sz="1800" b="1"/>
                    </a:p>
                  </a:txBody>
                  <a:tcPr marL="91425" marR="91425" marT="91425" marB="91425">
                    <a:lnL w="9525" cap="flat" cmpd="sng">
                      <a:solidFill>
                        <a:schemeClr val="lt2">
                          <a:alpha val="0"/>
                        </a:scheme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lt2">
                          <a:alpha val="0"/>
                        </a:scheme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5"/>
                    </a:solidFill>
                  </a:tcPr>
                </a:tc>
                <a:tc>
                  <a:txBody>
                    <a:bodyPr/>
                    <a:lstStyle/>
                    <a:p>
                      <a:pPr marL="0" lvl="0" indent="0" algn="l" rtl="0">
                        <a:spcBef>
                          <a:spcPts val="0"/>
                        </a:spcBef>
                        <a:spcAft>
                          <a:spcPts val="0"/>
                        </a:spcAft>
                        <a:buNone/>
                      </a:pPr>
                      <a:endParaRPr sz="1800" b="1"/>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5"/>
                    </a:solidFill>
                  </a:tcPr>
                </a:tc>
              </a:tr>
              <a:tr h="846175">
                <a:tc>
                  <a:txBody>
                    <a:bodyPr/>
                    <a:lstStyle/>
                    <a:p>
                      <a:pPr marL="0" lvl="0" indent="0" algn="ctr" rtl="0">
                        <a:spcBef>
                          <a:spcPts val="0"/>
                        </a:spcBef>
                        <a:spcAft>
                          <a:spcPts val="0"/>
                        </a:spcAft>
                        <a:buNone/>
                      </a:pPr>
                      <a:r>
                        <a:rPr lang="en-US" sz="1800" b="1"/>
                        <a:t>Solar &amp; Storage</a:t>
                      </a:r>
                      <a:endParaRPr sz="1800" b="1"/>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1800" b="1"/>
                    </a:p>
                  </a:txBody>
                  <a:tcPr marL="91425" marR="91425" marT="91425" marB="91425">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alpha val="0"/>
                        </a:schemeClr>
                      </a:solidFill>
                      <a:prstDash val="solid"/>
                      <a:round/>
                      <a:headEnd type="none" w="sm" len="sm"/>
                      <a:tailEnd type="none" w="sm" len="sm"/>
                    </a:lnT>
                    <a:lnB w="9525" cap="flat" cmpd="sng">
                      <a:solidFill>
                        <a:schemeClr val="lt2">
                          <a:alpha val="0"/>
                        </a:schemeClr>
                      </a:solidFill>
                      <a:prstDash val="solid"/>
                      <a:round/>
                      <a:headEnd type="none" w="sm" len="sm"/>
                      <a:tailEnd type="none" w="sm" len="sm"/>
                    </a:lnB>
                    <a:solidFill>
                      <a:schemeClr val="accent1"/>
                    </a:solidFill>
                  </a:tcPr>
                </a:tc>
                <a:tc>
                  <a:txBody>
                    <a:bodyPr/>
                    <a:lstStyle/>
                    <a:p>
                      <a:pPr marL="0" lvl="0" indent="0" algn="l" rtl="0">
                        <a:spcBef>
                          <a:spcPts val="0"/>
                        </a:spcBef>
                        <a:spcAft>
                          <a:spcPts val="0"/>
                        </a:spcAft>
                        <a:buNone/>
                      </a:pPr>
                      <a:endParaRPr sz="1800" b="1"/>
                    </a:p>
                  </a:txBody>
                  <a:tcPr marL="91425" marR="91425" marT="91425" marB="91425">
                    <a:lnL w="9525" cap="flat" cmpd="sng">
                      <a:solidFill>
                        <a:schemeClr val="lt2">
                          <a:alpha val="0"/>
                        </a:scheme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lvl="0" indent="0" algn="l" rtl="0">
                        <a:spcBef>
                          <a:spcPts val="0"/>
                        </a:spcBef>
                        <a:spcAft>
                          <a:spcPts val="0"/>
                        </a:spcAft>
                        <a:buNone/>
                      </a:pPr>
                      <a:endParaRPr sz="1800" b="1"/>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r>
            </a:tbl>
          </a:graphicData>
        </a:graphic>
      </p:graphicFrame>
      <p:pic>
        <p:nvPicPr>
          <p:cNvPr id="296" name="Google Shape;296;p34"/>
          <p:cNvPicPr preferRelativeResize="0"/>
          <p:nvPr/>
        </p:nvPicPr>
        <p:blipFill>
          <a:blip r:embed="rId3">
            <a:alphaModFix/>
          </a:blip>
          <a:stretch>
            <a:fillRect/>
          </a:stretch>
        </p:blipFill>
        <p:spPr>
          <a:xfrm>
            <a:off x="2884241" y="2739316"/>
            <a:ext cx="762000" cy="762000"/>
          </a:xfrm>
          <a:prstGeom prst="rect">
            <a:avLst/>
          </a:prstGeom>
          <a:noFill/>
          <a:ln>
            <a:noFill/>
          </a:ln>
        </p:spPr>
      </p:pic>
      <p:pic>
        <p:nvPicPr>
          <p:cNvPr id="297" name="Google Shape;297;p34"/>
          <p:cNvPicPr preferRelativeResize="0"/>
          <p:nvPr/>
        </p:nvPicPr>
        <p:blipFill>
          <a:blip r:embed="rId3">
            <a:alphaModFix/>
          </a:blip>
          <a:stretch>
            <a:fillRect/>
          </a:stretch>
        </p:blipFill>
        <p:spPr>
          <a:xfrm>
            <a:off x="2884241" y="4460641"/>
            <a:ext cx="762000" cy="762000"/>
          </a:xfrm>
          <a:prstGeom prst="rect">
            <a:avLst/>
          </a:prstGeom>
          <a:noFill/>
          <a:ln>
            <a:noFill/>
          </a:ln>
        </p:spPr>
      </p:pic>
      <p:pic>
        <p:nvPicPr>
          <p:cNvPr id="298" name="Google Shape;298;p34"/>
          <p:cNvPicPr preferRelativeResize="0"/>
          <p:nvPr/>
        </p:nvPicPr>
        <p:blipFill>
          <a:blip r:embed="rId3">
            <a:alphaModFix/>
          </a:blip>
          <a:stretch>
            <a:fillRect/>
          </a:stretch>
        </p:blipFill>
        <p:spPr>
          <a:xfrm>
            <a:off x="4979991" y="3630191"/>
            <a:ext cx="762000" cy="762000"/>
          </a:xfrm>
          <a:prstGeom prst="rect">
            <a:avLst/>
          </a:prstGeom>
          <a:noFill/>
          <a:ln>
            <a:noFill/>
          </a:ln>
        </p:spPr>
      </p:pic>
      <p:pic>
        <p:nvPicPr>
          <p:cNvPr id="299" name="Google Shape;299;p34"/>
          <p:cNvPicPr preferRelativeResize="0"/>
          <p:nvPr/>
        </p:nvPicPr>
        <p:blipFill>
          <a:blip r:embed="rId3">
            <a:alphaModFix/>
          </a:blip>
          <a:stretch>
            <a:fillRect/>
          </a:stretch>
        </p:blipFill>
        <p:spPr>
          <a:xfrm>
            <a:off x="4979991" y="4460641"/>
            <a:ext cx="762000" cy="762000"/>
          </a:xfrm>
          <a:prstGeom prst="rect">
            <a:avLst/>
          </a:prstGeom>
          <a:noFill/>
          <a:ln>
            <a:noFill/>
          </a:ln>
        </p:spPr>
      </p:pic>
      <p:pic>
        <p:nvPicPr>
          <p:cNvPr id="300" name="Google Shape;300;p34"/>
          <p:cNvPicPr preferRelativeResize="0"/>
          <p:nvPr/>
        </p:nvPicPr>
        <p:blipFill>
          <a:blip r:embed="rId3">
            <a:alphaModFix/>
          </a:blip>
          <a:stretch>
            <a:fillRect/>
          </a:stretch>
        </p:blipFill>
        <p:spPr>
          <a:xfrm>
            <a:off x="7141241" y="3630191"/>
            <a:ext cx="762000" cy="762000"/>
          </a:xfrm>
          <a:prstGeom prst="rect">
            <a:avLst/>
          </a:prstGeom>
          <a:noFill/>
          <a:ln>
            <a:noFill/>
          </a:ln>
        </p:spPr>
      </p:pic>
      <p:pic>
        <p:nvPicPr>
          <p:cNvPr id="301" name="Google Shape;301;p34"/>
          <p:cNvPicPr preferRelativeResize="0"/>
          <p:nvPr/>
        </p:nvPicPr>
        <p:blipFill>
          <a:blip r:embed="rId3">
            <a:alphaModFix/>
          </a:blip>
          <a:stretch>
            <a:fillRect/>
          </a:stretch>
        </p:blipFill>
        <p:spPr>
          <a:xfrm>
            <a:off x="7075741" y="4460641"/>
            <a:ext cx="762000" cy="762000"/>
          </a:xfrm>
          <a:prstGeom prst="rect">
            <a:avLst/>
          </a:prstGeom>
          <a:noFill/>
          <a:ln>
            <a:noFill/>
          </a:ln>
        </p:spPr>
      </p:pic>
    </p:spTree>
    <p:extLst>
      <p:ext uri="{BB962C8B-B14F-4D97-AF65-F5344CB8AC3E}">
        <p14:creationId xmlns:p14="http://schemas.microsoft.com/office/powerpoint/2010/main" val="8007982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38"/>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Site Selection</a:t>
            </a:r>
            <a:endParaRPr/>
          </a:p>
        </p:txBody>
      </p:sp>
      <p:pic>
        <p:nvPicPr>
          <p:cNvPr id="367" name="Google Shape;367;p38"/>
          <p:cNvPicPr preferRelativeResize="0"/>
          <p:nvPr/>
        </p:nvPicPr>
        <p:blipFill>
          <a:blip r:embed="rId3">
            <a:alphaModFix/>
          </a:blip>
          <a:stretch>
            <a:fillRect/>
          </a:stretch>
        </p:blipFill>
        <p:spPr>
          <a:xfrm>
            <a:off x="738700" y="762000"/>
            <a:ext cx="7666599" cy="5735976"/>
          </a:xfrm>
          <a:prstGeom prst="rect">
            <a:avLst/>
          </a:prstGeom>
          <a:noFill/>
          <a:ln>
            <a:noFill/>
          </a:ln>
        </p:spPr>
      </p:pic>
      <p:sp>
        <p:nvSpPr>
          <p:cNvPr id="368" name="Google Shape;368;p38"/>
          <p:cNvSpPr/>
          <p:nvPr/>
        </p:nvSpPr>
        <p:spPr>
          <a:xfrm>
            <a:off x="5238500" y="3276550"/>
            <a:ext cx="859475" cy="406525"/>
          </a:xfrm>
          <a:custGeom>
            <a:avLst/>
            <a:gdLst/>
            <a:ahLst/>
            <a:cxnLst/>
            <a:rect l="l" t="t" r="r" b="b"/>
            <a:pathLst>
              <a:path w="34379" h="16261" extrusionOk="0">
                <a:moveTo>
                  <a:pt x="0" y="0"/>
                </a:moveTo>
                <a:lnTo>
                  <a:pt x="354" y="16261"/>
                </a:lnTo>
                <a:lnTo>
                  <a:pt x="34379" y="15731"/>
                </a:lnTo>
                <a:lnTo>
                  <a:pt x="34025" y="8573"/>
                </a:lnTo>
                <a:close/>
              </a:path>
            </a:pathLst>
          </a:custGeom>
          <a:solidFill>
            <a:srgbClr val="ECC345">
              <a:alpha val="30170"/>
            </a:srgbClr>
          </a:solidFill>
          <a:ln w="76200" cap="flat" cmpd="sng">
            <a:solidFill>
              <a:srgbClr val="F1C232"/>
            </a:solidFill>
            <a:prstDash val="solid"/>
            <a:round/>
            <a:headEnd type="none" w="med" len="med"/>
            <a:tailEnd type="none" w="med" len="med"/>
          </a:ln>
        </p:spPr>
      </p:sp>
      <p:sp>
        <p:nvSpPr>
          <p:cNvPr id="369" name="Google Shape;369;p38"/>
          <p:cNvSpPr txBox="1">
            <a:spLocks noGrp="1"/>
          </p:cNvSpPr>
          <p:nvPr>
            <p:ph type="body" idx="1"/>
          </p:nvPr>
        </p:nvSpPr>
        <p:spPr>
          <a:xfrm>
            <a:off x="5532350" y="1873575"/>
            <a:ext cx="3448200" cy="891300"/>
          </a:xfrm>
          <a:prstGeom prst="rect">
            <a:avLst/>
          </a:prstGeom>
          <a:solidFill>
            <a:srgbClr val="FFFFFF"/>
          </a:solidFill>
          <a:ln w="76200" cap="flat" cmpd="sng">
            <a:solidFill>
              <a:srgbClr val="FFD96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400" b="1"/>
              <a:t>Cal Mart</a:t>
            </a:r>
            <a:endParaRPr sz="2400"/>
          </a:p>
          <a:p>
            <a:pPr marL="0" marR="0" lvl="0" indent="0" algn="l" rtl="0">
              <a:lnSpc>
                <a:spcPct val="100000"/>
              </a:lnSpc>
              <a:spcBef>
                <a:spcPts val="0"/>
              </a:spcBef>
              <a:spcAft>
                <a:spcPts val="0"/>
              </a:spcAft>
              <a:buNone/>
            </a:pPr>
            <a:r>
              <a:rPr lang="en-US" sz="2400"/>
              <a:t>Annual load offset: 70%</a:t>
            </a:r>
            <a:endParaRPr sz="2400"/>
          </a:p>
        </p:txBody>
      </p:sp>
      <p:cxnSp>
        <p:nvCxnSpPr>
          <p:cNvPr id="370" name="Google Shape;370;p38"/>
          <p:cNvCxnSpPr>
            <a:endCxn id="369" idx="2"/>
          </p:cNvCxnSpPr>
          <p:nvPr/>
        </p:nvCxnSpPr>
        <p:spPr>
          <a:xfrm rot="10800000" flipH="1">
            <a:off x="5907050" y="2764875"/>
            <a:ext cx="1349400" cy="646200"/>
          </a:xfrm>
          <a:prstGeom prst="straightConnector1">
            <a:avLst/>
          </a:prstGeom>
          <a:noFill/>
          <a:ln w="38100" cap="flat" cmpd="sng">
            <a:solidFill>
              <a:srgbClr val="FFD966"/>
            </a:solidFill>
            <a:prstDash val="solid"/>
            <a:round/>
            <a:headEnd type="none" w="med" len="med"/>
            <a:tailEnd type="none" w="med" len="med"/>
          </a:ln>
        </p:spPr>
      </p:cxnSp>
      <p:sp>
        <p:nvSpPr>
          <p:cNvPr id="371" name="Google Shape;371;p38"/>
          <p:cNvSpPr txBox="1">
            <a:spLocks noGrp="1"/>
          </p:cNvSpPr>
          <p:nvPr>
            <p:ph type="body" idx="1"/>
          </p:nvPr>
        </p:nvSpPr>
        <p:spPr>
          <a:xfrm>
            <a:off x="5441700" y="5489300"/>
            <a:ext cx="3702300" cy="891300"/>
          </a:xfrm>
          <a:prstGeom prst="rect">
            <a:avLst/>
          </a:prstGeom>
          <a:solidFill>
            <a:srgbClr val="FFFFFF"/>
          </a:solidFill>
          <a:ln w="76200" cap="flat" cmpd="sng">
            <a:solidFill>
              <a:srgbClr val="FFD96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400" b="1"/>
              <a:t>Dunaweal WWTP</a:t>
            </a:r>
            <a:endParaRPr sz="2400"/>
          </a:p>
          <a:p>
            <a:pPr marL="0" marR="0" lvl="0" indent="0" algn="l" rtl="0">
              <a:lnSpc>
                <a:spcPct val="100000"/>
              </a:lnSpc>
              <a:spcBef>
                <a:spcPts val="0"/>
              </a:spcBef>
              <a:spcAft>
                <a:spcPts val="0"/>
              </a:spcAft>
              <a:buNone/>
            </a:pPr>
            <a:r>
              <a:rPr lang="en-US" sz="2400"/>
              <a:t>Annual load offset: 100%</a:t>
            </a:r>
            <a:endParaRPr sz="2400"/>
          </a:p>
        </p:txBody>
      </p:sp>
      <p:sp>
        <p:nvSpPr>
          <p:cNvPr id="372" name="Google Shape;372;p38"/>
          <p:cNvSpPr txBox="1">
            <a:spLocks noGrp="1"/>
          </p:cNvSpPr>
          <p:nvPr>
            <p:ph type="body" idx="1"/>
          </p:nvPr>
        </p:nvSpPr>
        <p:spPr>
          <a:xfrm>
            <a:off x="1183025" y="5489300"/>
            <a:ext cx="3754500" cy="891300"/>
          </a:xfrm>
          <a:prstGeom prst="rect">
            <a:avLst/>
          </a:prstGeom>
          <a:solidFill>
            <a:srgbClr val="FFFFFF"/>
          </a:solidFill>
          <a:ln w="76200" cap="flat" cmpd="sng">
            <a:solidFill>
              <a:srgbClr val="FFD96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400" b="1"/>
              <a:t>Elementary School</a:t>
            </a:r>
            <a:endParaRPr sz="2400"/>
          </a:p>
          <a:p>
            <a:pPr marL="0" marR="0" lvl="0" indent="0" algn="l" rtl="0">
              <a:lnSpc>
                <a:spcPct val="100000"/>
              </a:lnSpc>
              <a:spcBef>
                <a:spcPts val="0"/>
              </a:spcBef>
              <a:spcAft>
                <a:spcPts val="0"/>
              </a:spcAft>
              <a:buNone/>
            </a:pPr>
            <a:r>
              <a:rPr lang="en-US" sz="2400"/>
              <a:t>Annual load offset: 100%</a:t>
            </a:r>
            <a:endParaRPr sz="2400"/>
          </a:p>
        </p:txBody>
      </p:sp>
      <p:sp>
        <p:nvSpPr>
          <p:cNvPr id="373" name="Google Shape;373;p38"/>
          <p:cNvSpPr/>
          <p:nvPr/>
        </p:nvSpPr>
        <p:spPr>
          <a:xfrm>
            <a:off x="4043375" y="4495800"/>
            <a:ext cx="657225" cy="895350"/>
          </a:xfrm>
          <a:custGeom>
            <a:avLst/>
            <a:gdLst/>
            <a:ahLst/>
            <a:cxnLst/>
            <a:rect l="l" t="t" r="r" b="b"/>
            <a:pathLst>
              <a:path w="26289" h="35814" extrusionOk="0">
                <a:moveTo>
                  <a:pt x="26289" y="381"/>
                </a:moveTo>
                <a:lnTo>
                  <a:pt x="24955" y="35814"/>
                </a:lnTo>
                <a:lnTo>
                  <a:pt x="0" y="35243"/>
                </a:lnTo>
                <a:lnTo>
                  <a:pt x="571" y="0"/>
                </a:lnTo>
                <a:close/>
              </a:path>
            </a:pathLst>
          </a:custGeom>
          <a:solidFill>
            <a:srgbClr val="ECC345">
              <a:alpha val="30170"/>
            </a:srgbClr>
          </a:solidFill>
          <a:ln w="76200" cap="flat" cmpd="sng">
            <a:solidFill>
              <a:srgbClr val="F1C232"/>
            </a:solidFill>
            <a:prstDash val="solid"/>
            <a:round/>
            <a:headEnd type="none" w="med" len="med"/>
            <a:tailEnd type="none" w="med" len="med"/>
          </a:ln>
        </p:spPr>
      </p:sp>
      <p:cxnSp>
        <p:nvCxnSpPr>
          <p:cNvPr id="374" name="Google Shape;374;p38"/>
          <p:cNvCxnSpPr/>
          <p:nvPr/>
        </p:nvCxnSpPr>
        <p:spPr>
          <a:xfrm rot="10800000" flipH="1">
            <a:off x="2693975" y="4843100"/>
            <a:ext cx="1349400" cy="646200"/>
          </a:xfrm>
          <a:prstGeom prst="straightConnector1">
            <a:avLst/>
          </a:prstGeom>
          <a:noFill/>
          <a:ln w="38100" cap="flat" cmpd="sng">
            <a:solidFill>
              <a:srgbClr val="FFD966"/>
            </a:solidFill>
            <a:prstDash val="solid"/>
            <a:round/>
            <a:headEnd type="none" w="med" len="med"/>
            <a:tailEnd type="none" w="med" len="med"/>
          </a:ln>
        </p:spPr>
      </p:cxnSp>
      <p:sp>
        <p:nvSpPr>
          <p:cNvPr id="375" name="Google Shape;375;p38"/>
          <p:cNvSpPr/>
          <p:nvPr/>
        </p:nvSpPr>
        <p:spPr>
          <a:xfrm>
            <a:off x="1000125" y="2576525"/>
            <a:ext cx="1847850" cy="1052500"/>
          </a:xfrm>
          <a:custGeom>
            <a:avLst/>
            <a:gdLst/>
            <a:ahLst/>
            <a:cxnLst/>
            <a:rect l="l" t="t" r="r" b="b"/>
            <a:pathLst>
              <a:path w="73914" h="42100" extrusionOk="0">
                <a:moveTo>
                  <a:pt x="73914" y="8763"/>
                </a:moveTo>
                <a:lnTo>
                  <a:pt x="68771" y="42100"/>
                </a:lnTo>
                <a:lnTo>
                  <a:pt x="0" y="29908"/>
                </a:lnTo>
                <a:lnTo>
                  <a:pt x="6668" y="0"/>
                </a:lnTo>
                <a:close/>
              </a:path>
            </a:pathLst>
          </a:custGeom>
          <a:solidFill>
            <a:srgbClr val="ECC345">
              <a:alpha val="30170"/>
            </a:srgbClr>
          </a:solidFill>
          <a:ln w="76200" cap="flat" cmpd="sng">
            <a:solidFill>
              <a:srgbClr val="F1C232"/>
            </a:solidFill>
            <a:prstDash val="solid"/>
            <a:round/>
            <a:headEnd type="none" w="med" len="med"/>
            <a:tailEnd type="none" w="med" len="med"/>
          </a:ln>
        </p:spPr>
      </p:sp>
      <p:sp>
        <p:nvSpPr>
          <p:cNvPr id="376" name="Google Shape;376;p38"/>
          <p:cNvSpPr txBox="1">
            <a:spLocks noGrp="1"/>
          </p:cNvSpPr>
          <p:nvPr>
            <p:ph type="body" idx="1"/>
          </p:nvPr>
        </p:nvSpPr>
        <p:spPr>
          <a:xfrm>
            <a:off x="-8850" y="3790425"/>
            <a:ext cx="3571200" cy="891300"/>
          </a:xfrm>
          <a:prstGeom prst="rect">
            <a:avLst/>
          </a:prstGeom>
          <a:solidFill>
            <a:srgbClr val="FFFFFF"/>
          </a:solidFill>
          <a:ln w="76200" cap="flat" cmpd="sng">
            <a:solidFill>
              <a:srgbClr val="FFD96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400" b="1"/>
              <a:t>Fairgrounds</a:t>
            </a:r>
            <a:endParaRPr sz="2400"/>
          </a:p>
          <a:p>
            <a:pPr marL="0" marR="0" lvl="0" indent="0" algn="l" rtl="0">
              <a:lnSpc>
                <a:spcPct val="100000"/>
              </a:lnSpc>
              <a:spcBef>
                <a:spcPts val="0"/>
              </a:spcBef>
              <a:spcAft>
                <a:spcPts val="0"/>
              </a:spcAft>
              <a:buNone/>
            </a:pPr>
            <a:r>
              <a:rPr lang="en-US" sz="2400"/>
              <a:t>Annual load offset: 104%</a:t>
            </a:r>
            <a:endParaRPr sz="2400"/>
          </a:p>
        </p:txBody>
      </p:sp>
      <p:cxnSp>
        <p:nvCxnSpPr>
          <p:cNvPr id="377" name="Google Shape;377;p38"/>
          <p:cNvCxnSpPr/>
          <p:nvPr/>
        </p:nvCxnSpPr>
        <p:spPr>
          <a:xfrm rot="10800000" flipH="1">
            <a:off x="1102050" y="3458813"/>
            <a:ext cx="707700" cy="344100"/>
          </a:xfrm>
          <a:prstGeom prst="straightConnector1">
            <a:avLst/>
          </a:prstGeom>
          <a:noFill/>
          <a:ln w="38100" cap="flat" cmpd="sng">
            <a:solidFill>
              <a:srgbClr val="FFD966"/>
            </a:solidFill>
            <a:prstDash val="solid"/>
            <a:round/>
            <a:headEnd type="none" w="med" len="med"/>
            <a:tailEnd type="none" w="med" len="med"/>
          </a:ln>
        </p:spPr>
      </p:cxnSp>
      <p:sp>
        <p:nvSpPr>
          <p:cNvPr id="378" name="Google Shape;378;p38"/>
          <p:cNvSpPr/>
          <p:nvPr/>
        </p:nvSpPr>
        <p:spPr>
          <a:xfrm>
            <a:off x="6448425" y="4476750"/>
            <a:ext cx="247650" cy="633425"/>
          </a:xfrm>
          <a:custGeom>
            <a:avLst/>
            <a:gdLst/>
            <a:ahLst/>
            <a:cxnLst/>
            <a:rect l="l" t="t" r="r" b="b"/>
            <a:pathLst>
              <a:path w="9906" h="25337" extrusionOk="0">
                <a:moveTo>
                  <a:pt x="0" y="0"/>
                </a:moveTo>
                <a:lnTo>
                  <a:pt x="8573" y="0"/>
                </a:lnTo>
                <a:lnTo>
                  <a:pt x="9906" y="20193"/>
                </a:lnTo>
                <a:lnTo>
                  <a:pt x="1524" y="25337"/>
                </a:lnTo>
                <a:close/>
              </a:path>
            </a:pathLst>
          </a:custGeom>
          <a:solidFill>
            <a:srgbClr val="ECC345">
              <a:alpha val="30170"/>
            </a:srgbClr>
          </a:solidFill>
          <a:ln w="76200" cap="flat" cmpd="sng">
            <a:solidFill>
              <a:srgbClr val="F1C232"/>
            </a:solidFill>
            <a:prstDash val="solid"/>
            <a:round/>
            <a:headEnd type="none" w="med" len="med"/>
            <a:tailEnd type="none" w="med" len="med"/>
          </a:ln>
        </p:spPr>
      </p:sp>
      <p:sp>
        <p:nvSpPr>
          <p:cNvPr id="379" name="Google Shape;379;p38"/>
          <p:cNvSpPr txBox="1">
            <a:spLocks noGrp="1"/>
          </p:cNvSpPr>
          <p:nvPr>
            <p:ph type="body" idx="1"/>
          </p:nvPr>
        </p:nvSpPr>
        <p:spPr>
          <a:xfrm>
            <a:off x="6904275" y="3411075"/>
            <a:ext cx="2239800" cy="1270500"/>
          </a:xfrm>
          <a:prstGeom prst="rect">
            <a:avLst/>
          </a:prstGeom>
          <a:solidFill>
            <a:srgbClr val="FFFFFF"/>
          </a:solidFill>
          <a:ln w="76200" cap="flat" cmpd="sng">
            <a:solidFill>
              <a:srgbClr val="FFD96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400" b="1"/>
              <a:t>Fire Station</a:t>
            </a:r>
            <a:endParaRPr sz="2400"/>
          </a:p>
          <a:p>
            <a:pPr marL="0" marR="0" lvl="0" indent="0" algn="l" rtl="0">
              <a:lnSpc>
                <a:spcPct val="100000"/>
              </a:lnSpc>
              <a:spcBef>
                <a:spcPts val="0"/>
              </a:spcBef>
              <a:spcAft>
                <a:spcPts val="0"/>
              </a:spcAft>
              <a:buNone/>
            </a:pPr>
            <a:r>
              <a:rPr lang="en-US" sz="2400"/>
              <a:t>Annual load offset: 100%</a:t>
            </a:r>
            <a:endParaRPr sz="2400"/>
          </a:p>
        </p:txBody>
      </p:sp>
      <p:cxnSp>
        <p:nvCxnSpPr>
          <p:cNvPr id="380" name="Google Shape;380;p38"/>
          <p:cNvCxnSpPr>
            <a:endCxn id="379" idx="1"/>
          </p:cNvCxnSpPr>
          <p:nvPr/>
        </p:nvCxnSpPr>
        <p:spPr>
          <a:xfrm rot="10800000" flipH="1">
            <a:off x="6448275" y="4046325"/>
            <a:ext cx="456000" cy="403800"/>
          </a:xfrm>
          <a:prstGeom prst="straightConnector1">
            <a:avLst/>
          </a:prstGeom>
          <a:noFill/>
          <a:ln w="38100" cap="flat" cmpd="sng">
            <a:solidFill>
              <a:srgbClr val="FFD966"/>
            </a:solidFill>
            <a:prstDash val="solid"/>
            <a:round/>
            <a:headEnd type="none" w="med" len="med"/>
            <a:tailEnd type="none" w="med" len="med"/>
          </a:ln>
        </p:spPr>
      </p:cxnSp>
      <p:sp>
        <p:nvSpPr>
          <p:cNvPr id="381" name="Google Shape;381;p38"/>
          <p:cNvSpPr txBox="1">
            <a:spLocks noGrp="1"/>
          </p:cNvSpPr>
          <p:nvPr>
            <p:ph type="body" idx="1"/>
          </p:nvPr>
        </p:nvSpPr>
        <p:spPr>
          <a:xfrm>
            <a:off x="72900" y="1010450"/>
            <a:ext cx="3702300" cy="762000"/>
          </a:xfrm>
          <a:prstGeom prst="rect">
            <a:avLst/>
          </a:prstGeom>
          <a:solidFill>
            <a:srgbClr val="FFFFFF"/>
          </a:solidFill>
          <a:ln w="76200" cap="flat" cmpd="sng">
            <a:solidFill>
              <a:srgbClr val="FFD96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400" b="1"/>
              <a:t>Jr-Sr High School</a:t>
            </a:r>
            <a:endParaRPr sz="2400"/>
          </a:p>
          <a:p>
            <a:pPr marL="0" marR="0" lvl="0" indent="0" algn="l" rtl="0">
              <a:lnSpc>
                <a:spcPct val="100000"/>
              </a:lnSpc>
              <a:spcBef>
                <a:spcPts val="0"/>
              </a:spcBef>
              <a:spcAft>
                <a:spcPts val="0"/>
              </a:spcAft>
              <a:buNone/>
            </a:pPr>
            <a:r>
              <a:rPr lang="en-US" sz="2400"/>
              <a:t>Annual load offset: 100%</a:t>
            </a:r>
            <a:endParaRPr sz="2400"/>
          </a:p>
        </p:txBody>
      </p:sp>
      <p:sp>
        <p:nvSpPr>
          <p:cNvPr id="382" name="Google Shape;382;p38"/>
          <p:cNvSpPr/>
          <p:nvPr/>
        </p:nvSpPr>
        <p:spPr>
          <a:xfrm>
            <a:off x="4067175" y="1619250"/>
            <a:ext cx="838200" cy="1004900"/>
          </a:xfrm>
          <a:custGeom>
            <a:avLst/>
            <a:gdLst/>
            <a:ahLst/>
            <a:cxnLst/>
            <a:rect l="l" t="t" r="r" b="b"/>
            <a:pathLst>
              <a:path w="33528" h="40196" extrusionOk="0">
                <a:moveTo>
                  <a:pt x="6477" y="0"/>
                </a:moveTo>
                <a:lnTo>
                  <a:pt x="28956" y="4001"/>
                </a:lnTo>
                <a:lnTo>
                  <a:pt x="26289" y="24194"/>
                </a:lnTo>
                <a:lnTo>
                  <a:pt x="33528" y="25718"/>
                </a:lnTo>
                <a:lnTo>
                  <a:pt x="32195" y="35624"/>
                </a:lnTo>
                <a:lnTo>
                  <a:pt x="18860" y="33909"/>
                </a:lnTo>
                <a:lnTo>
                  <a:pt x="17907" y="40196"/>
                </a:lnTo>
                <a:lnTo>
                  <a:pt x="0" y="36386"/>
                </a:lnTo>
                <a:close/>
              </a:path>
            </a:pathLst>
          </a:custGeom>
          <a:solidFill>
            <a:srgbClr val="ECC345">
              <a:alpha val="30170"/>
            </a:srgbClr>
          </a:solidFill>
          <a:ln w="76200" cap="flat" cmpd="sng">
            <a:solidFill>
              <a:srgbClr val="F1C232"/>
            </a:solidFill>
            <a:prstDash val="solid"/>
            <a:round/>
            <a:headEnd type="none" w="med" len="med"/>
            <a:tailEnd type="none" w="med" len="med"/>
          </a:ln>
        </p:spPr>
      </p:sp>
      <p:cxnSp>
        <p:nvCxnSpPr>
          <p:cNvPr id="383" name="Google Shape;383;p38"/>
          <p:cNvCxnSpPr/>
          <p:nvPr/>
        </p:nvCxnSpPr>
        <p:spPr>
          <a:xfrm>
            <a:off x="3764825" y="1785200"/>
            <a:ext cx="389100" cy="318900"/>
          </a:xfrm>
          <a:prstGeom prst="straightConnector1">
            <a:avLst/>
          </a:prstGeom>
          <a:noFill/>
          <a:ln w="38100" cap="flat" cmpd="sng">
            <a:solidFill>
              <a:srgbClr val="FFD966"/>
            </a:solidFill>
            <a:prstDash val="solid"/>
            <a:round/>
            <a:headEnd type="none" w="med" len="med"/>
            <a:tailEnd type="none" w="med" len="med"/>
          </a:ln>
        </p:spPr>
      </p:cxnSp>
    </p:spTree>
    <p:extLst>
      <p:ext uri="{BB962C8B-B14F-4D97-AF65-F5344CB8AC3E}">
        <p14:creationId xmlns:p14="http://schemas.microsoft.com/office/powerpoint/2010/main" val="585449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39"/>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Savings Analysis Example: Cal Mart</a:t>
            </a:r>
            <a:endParaRPr/>
          </a:p>
        </p:txBody>
      </p:sp>
      <p:pic>
        <p:nvPicPr>
          <p:cNvPr id="390" name="Google Shape;390;p39"/>
          <p:cNvPicPr preferRelativeResize="0"/>
          <p:nvPr/>
        </p:nvPicPr>
        <p:blipFill>
          <a:blip r:embed="rId3">
            <a:alphaModFix/>
          </a:blip>
          <a:stretch>
            <a:fillRect/>
          </a:stretch>
        </p:blipFill>
        <p:spPr>
          <a:xfrm>
            <a:off x="-195025" y="936625"/>
            <a:ext cx="9435098" cy="3652850"/>
          </a:xfrm>
          <a:prstGeom prst="rect">
            <a:avLst/>
          </a:prstGeom>
          <a:noFill/>
          <a:ln>
            <a:noFill/>
          </a:ln>
        </p:spPr>
      </p:pic>
      <p:sp>
        <p:nvSpPr>
          <p:cNvPr id="391" name="Google Shape;391;p39"/>
          <p:cNvSpPr txBox="1"/>
          <p:nvPr/>
        </p:nvSpPr>
        <p:spPr>
          <a:xfrm>
            <a:off x="457200" y="4589477"/>
            <a:ext cx="8229600" cy="1407300"/>
          </a:xfrm>
          <a:prstGeom prst="rect">
            <a:avLst/>
          </a:prstGeom>
          <a:noFill/>
          <a:ln>
            <a:noFill/>
          </a:ln>
        </p:spPr>
        <p:txBody>
          <a:bodyPr spcFirstLastPara="1" wrap="square" lIns="91425" tIns="45700" rIns="91425" bIns="45700" anchor="t" anchorCtr="0">
            <a:noAutofit/>
          </a:bodyPr>
          <a:lstStyle/>
          <a:p>
            <a:pPr marL="342900" indent="-190500">
              <a:spcBef>
                <a:spcPts val="480"/>
              </a:spcBef>
              <a:buClr>
                <a:srgbClr val="000000"/>
              </a:buClr>
              <a:buFont typeface="Arial"/>
              <a:buNone/>
            </a:pPr>
            <a:r>
              <a:rPr lang="en-US" sz="2400" kern="0">
                <a:solidFill>
                  <a:srgbClr val="000000"/>
                </a:solidFill>
                <a:cs typeface="Arial"/>
                <a:sym typeface="Arial"/>
              </a:rPr>
              <a:t>Used Geli’s ESyst tool to determine financial benefit for a grid-connected system that takes advantage of peak shaving and demand charge management.</a:t>
            </a:r>
            <a:endParaRPr sz="2400" kern="0">
              <a:solidFill>
                <a:srgbClr val="000000"/>
              </a:solidFill>
              <a:cs typeface="Arial"/>
              <a:sym typeface="Arial"/>
            </a:endParaRPr>
          </a:p>
        </p:txBody>
      </p:sp>
    </p:spTree>
    <p:extLst>
      <p:ext uri="{BB962C8B-B14F-4D97-AF65-F5344CB8AC3E}">
        <p14:creationId xmlns:p14="http://schemas.microsoft.com/office/powerpoint/2010/main" val="173118613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8_CLEAN-CA DRA 10 March 2011">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9_CLEAN-CA DRA 10 March 2011">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0_CLEAN-CA DRA 10 March 2011">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1_CLEAN-CA DRA 10 March 2011">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2_CLEAN-CA DRA 10 March 2011">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LEAN-CA DRA 10 March 2011">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LEAN-CA DRA 10 March 2011">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CLEAN-CA DRA 10 March 2011">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CLEAN-CA DRA 10 March 2011">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CLEAN-CA DRA 10 March 2011">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CLEAN-CA DRA 10 March 2011">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CLEAN-CA DRA 10 March 2011">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7_CLEAN-CA DRA 10 March 2011">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996</TotalTime>
  <Words>1285</Words>
  <Application>Microsoft Office PowerPoint</Application>
  <PresentationFormat>On-screen Show (4:3)</PresentationFormat>
  <Paragraphs>254</Paragraphs>
  <Slides>32</Slides>
  <Notes>12</Notes>
  <HiddenSlides>0</HiddenSlides>
  <MMClips>0</MMClips>
  <ScaleCrop>false</ScaleCrop>
  <HeadingPairs>
    <vt:vector size="6" baseType="variant">
      <vt:variant>
        <vt:lpstr>Fonts Used</vt:lpstr>
      </vt:variant>
      <vt:variant>
        <vt:i4>5</vt:i4>
      </vt:variant>
      <vt:variant>
        <vt:lpstr>Theme</vt:lpstr>
      </vt:variant>
      <vt:variant>
        <vt:i4>14</vt:i4>
      </vt:variant>
      <vt:variant>
        <vt:lpstr>Slide Titles</vt:lpstr>
      </vt:variant>
      <vt:variant>
        <vt:i4>32</vt:i4>
      </vt:variant>
    </vt:vector>
  </HeadingPairs>
  <TitlesOfParts>
    <vt:vector size="51" baseType="lpstr">
      <vt:lpstr>Arial</vt:lpstr>
      <vt:lpstr>Calibri</vt:lpstr>
      <vt:lpstr>Calibri Light</vt:lpstr>
      <vt:lpstr>Helvetica Neue</vt:lpstr>
      <vt:lpstr>Roboto</vt:lpstr>
      <vt:lpstr>Office Theme</vt:lpstr>
      <vt:lpstr>CLEAN-CA DRA 10 March 2011</vt:lpstr>
      <vt:lpstr>1_CLEAN-CA DRA 10 March 2011</vt:lpstr>
      <vt:lpstr>2_CLEAN-CA DRA 10 March 2011</vt:lpstr>
      <vt:lpstr>3_CLEAN-CA DRA 10 March 2011</vt:lpstr>
      <vt:lpstr>4_CLEAN-CA DRA 10 March 2011</vt:lpstr>
      <vt:lpstr>5_CLEAN-CA DRA 10 March 2011</vt:lpstr>
      <vt:lpstr>6_CLEAN-CA DRA 10 March 2011</vt:lpstr>
      <vt:lpstr>7_CLEAN-CA DRA 10 March 2011</vt:lpstr>
      <vt:lpstr>8_CLEAN-CA DRA 10 March 2011</vt:lpstr>
      <vt:lpstr>9_CLEAN-CA DRA 10 March 2011</vt:lpstr>
      <vt:lpstr>10_CLEAN-CA DRA 10 March 2011</vt:lpstr>
      <vt:lpstr>11_CLEAN-CA DRA 10 March 2011</vt:lpstr>
      <vt:lpstr>12_CLEAN-CA DRA 10 March 2011</vt:lpstr>
      <vt:lpstr>PowerPoint Presentation</vt:lpstr>
      <vt:lpstr>PowerPoint Presentation</vt:lpstr>
      <vt:lpstr>Calistoga Community Microgrid in the News</vt:lpstr>
      <vt:lpstr>Community Microgrid Project Summary</vt:lpstr>
      <vt:lpstr>Solar Siting Survey</vt:lpstr>
      <vt:lpstr>Stakeholder Engagement</vt:lpstr>
      <vt:lpstr>Technology Analysis</vt:lpstr>
      <vt:lpstr>Site Selection</vt:lpstr>
      <vt:lpstr>Savings Analysis Example: Cal Mart</vt:lpstr>
      <vt:lpstr>Site Summary</vt:lpstr>
      <vt:lpstr>Portfolio Summary</vt:lpstr>
      <vt:lpstr>Financing Options</vt:lpstr>
      <vt:lpstr>Potential incentives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Introducing V2X for Everyone</vt:lpstr>
      <vt:lpstr>Solar Inverter + Bi-Directional Fast Charging</vt:lpstr>
      <vt:lpstr>User Interface : Cloud and site based</vt:lpstr>
      <vt:lpstr>User Friendly Dashboard</vt:lpstr>
      <vt:lpstr>IEEE Awards and over 200 Patents</vt:lpstr>
      <vt:lpstr>REAL and Available Q1 2020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Sarter</dc:creator>
  <cp:lastModifiedBy>John Sarter</cp:lastModifiedBy>
  <cp:revision>8</cp:revision>
  <dcterms:created xsi:type="dcterms:W3CDTF">2019-10-16T03:21:54Z</dcterms:created>
  <dcterms:modified xsi:type="dcterms:W3CDTF">2019-10-16T19:58:02Z</dcterms:modified>
</cp:coreProperties>
</file>