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61" r:id="rId4"/>
  </p:sldMasterIdLst>
  <p:notesMasterIdLst>
    <p:notesMasterId r:id="rId25"/>
  </p:notesMasterIdLst>
  <p:handoutMasterIdLst>
    <p:handoutMasterId r:id="rId26"/>
  </p:handoutMasterIdLst>
  <p:sldIdLst>
    <p:sldId id="316" r:id="rId5"/>
    <p:sldId id="323" r:id="rId6"/>
    <p:sldId id="284" r:id="rId7"/>
    <p:sldId id="318" r:id="rId8"/>
    <p:sldId id="275" r:id="rId9"/>
    <p:sldId id="302" r:id="rId10"/>
    <p:sldId id="321" r:id="rId11"/>
    <p:sldId id="322" r:id="rId12"/>
    <p:sldId id="329" r:id="rId13"/>
    <p:sldId id="320" r:id="rId14"/>
    <p:sldId id="319" r:id="rId15"/>
    <p:sldId id="288" r:id="rId16"/>
    <p:sldId id="325" r:id="rId17"/>
    <p:sldId id="324" r:id="rId18"/>
    <p:sldId id="326" r:id="rId19"/>
    <p:sldId id="330" r:id="rId20"/>
    <p:sldId id="327" r:id="rId21"/>
    <p:sldId id="328" r:id="rId22"/>
    <p:sldId id="314" r:id="rId23"/>
    <p:sldId id="292"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52886" autoAdjust="0"/>
  </p:normalViewPr>
  <p:slideViewPr>
    <p:cSldViewPr snapToGrid="0" snapToObjects="1">
      <p:cViewPr varScale="1">
        <p:scale>
          <a:sx n="60" d="100"/>
          <a:sy n="60" d="100"/>
        </p:scale>
        <p:origin x="450" y="66"/>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snapToGrid="0" snapToObjects="1">
      <p:cViewPr varScale="1">
        <p:scale>
          <a:sx n="86" d="100"/>
          <a:sy n="86" d="100"/>
        </p:scale>
        <p:origin x="1128"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22FED3C-094F-B949-B81F-2E5A6F149C6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D5EC8F81-5760-314B-B548-CBAAB458182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DD3CE5D-4472-C247-B051-452F38E995FC}" type="datetimeFigureOut">
              <a:rPr lang="en-US" smtClean="0"/>
              <a:t>7/20/2021</a:t>
            </a:fld>
            <a:endParaRPr lang="en-US"/>
          </a:p>
        </p:txBody>
      </p:sp>
      <p:sp>
        <p:nvSpPr>
          <p:cNvPr id="4" name="Footer Placeholder 3">
            <a:extLst>
              <a:ext uri="{FF2B5EF4-FFF2-40B4-BE49-F238E27FC236}">
                <a16:creationId xmlns:a16="http://schemas.microsoft.com/office/drawing/2014/main" id="{C844315C-1C9D-0344-AA0D-C2248F661B3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DFA32B5-13C3-A345-9178-827982EAD59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855ADC6-B2A7-E04E-9298-16DBFD469E3C}" type="slidenum">
              <a:rPr lang="en-US" smtClean="0"/>
              <a:t>‹#›</a:t>
            </a:fld>
            <a:endParaRPr lang="en-US"/>
          </a:p>
        </p:txBody>
      </p:sp>
    </p:spTree>
    <p:extLst>
      <p:ext uri="{BB962C8B-B14F-4D97-AF65-F5344CB8AC3E}">
        <p14:creationId xmlns:p14="http://schemas.microsoft.com/office/powerpoint/2010/main" val="8249082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A3256F-30B0-A84F-B24E-FC2BC12A363E}" type="datetimeFigureOut">
              <a:rPr lang="en-US" smtClean="0"/>
              <a:t>7/20/2021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01B86D-9CD3-7341-AF62-B1D4859A0D9D}" type="slidenum">
              <a:rPr lang="en-US" smtClean="0"/>
              <a:t>‹#›</a:t>
            </a:fld>
            <a:endParaRPr lang="en-US"/>
          </a:p>
        </p:txBody>
      </p:sp>
    </p:spTree>
    <p:extLst>
      <p:ext uri="{BB962C8B-B14F-4D97-AF65-F5344CB8AC3E}">
        <p14:creationId xmlns:p14="http://schemas.microsoft.com/office/powerpoint/2010/main" val="20564930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01B86D-9CD3-7341-AF62-B1D4859A0D9D}" type="slidenum">
              <a:rPr lang="en-US" smtClean="0"/>
              <a:t>1</a:t>
            </a:fld>
            <a:endParaRPr lang="en-US"/>
          </a:p>
        </p:txBody>
      </p:sp>
    </p:spTree>
    <p:extLst>
      <p:ext uri="{BB962C8B-B14F-4D97-AF65-F5344CB8AC3E}">
        <p14:creationId xmlns:p14="http://schemas.microsoft.com/office/powerpoint/2010/main" val="21863446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01B86D-9CD3-7341-AF62-B1D4859A0D9D}" type="slidenum">
              <a:rPr lang="en-US" smtClean="0"/>
              <a:t>10</a:t>
            </a:fld>
            <a:endParaRPr lang="en-US"/>
          </a:p>
        </p:txBody>
      </p:sp>
    </p:spTree>
    <p:extLst>
      <p:ext uri="{BB962C8B-B14F-4D97-AF65-F5344CB8AC3E}">
        <p14:creationId xmlns:p14="http://schemas.microsoft.com/office/powerpoint/2010/main" val="6576930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01B86D-9CD3-7341-AF62-B1D4859A0D9D}" type="slidenum">
              <a:rPr lang="en-US" smtClean="0"/>
              <a:t>11</a:t>
            </a:fld>
            <a:endParaRPr lang="en-US"/>
          </a:p>
        </p:txBody>
      </p:sp>
    </p:spTree>
    <p:extLst>
      <p:ext uri="{BB962C8B-B14F-4D97-AF65-F5344CB8AC3E}">
        <p14:creationId xmlns:p14="http://schemas.microsoft.com/office/powerpoint/2010/main" val="15333740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01B86D-9CD3-7341-AF62-B1D4859A0D9D}" type="slidenum">
              <a:rPr lang="en-US" smtClean="0"/>
              <a:t>12</a:t>
            </a:fld>
            <a:endParaRPr lang="en-US"/>
          </a:p>
        </p:txBody>
      </p:sp>
    </p:spTree>
    <p:extLst>
      <p:ext uri="{BB962C8B-B14F-4D97-AF65-F5344CB8AC3E}">
        <p14:creationId xmlns:p14="http://schemas.microsoft.com/office/powerpoint/2010/main" val="20787798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01B86D-9CD3-7341-AF62-B1D4859A0D9D}" type="slidenum">
              <a:rPr lang="en-US" smtClean="0"/>
              <a:t>13</a:t>
            </a:fld>
            <a:endParaRPr lang="en-US"/>
          </a:p>
        </p:txBody>
      </p:sp>
    </p:spTree>
    <p:extLst>
      <p:ext uri="{BB962C8B-B14F-4D97-AF65-F5344CB8AC3E}">
        <p14:creationId xmlns:p14="http://schemas.microsoft.com/office/powerpoint/2010/main" val="32696533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01B86D-9CD3-7341-AF62-B1D4859A0D9D}" type="slidenum">
              <a:rPr lang="en-US" smtClean="0"/>
              <a:t>14</a:t>
            </a:fld>
            <a:endParaRPr lang="en-US"/>
          </a:p>
        </p:txBody>
      </p:sp>
    </p:spTree>
    <p:extLst>
      <p:ext uri="{BB962C8B-B14F-4D97-AF65-F5344CB8AC3E}">
        <p14:creationId xmlns:p14="http://schemas.microsoft.com/office/powerpoint/2010/main" val="20614375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01B86D-9CD3-7341-AF62-B1D4859A0D9D}" type="slidenum">
              <a:rPr lang="en-US" smtClean="0"/>
              <a:t>15</a:t>
            </a:fld>
            <a:endParaRPr lang="en-US"/>
          </a:p>
        </p:txBody>
      </p:sp>
    </p:spTree>
    <p:extLst>
      <p:ext uri="{BB962C8B-B14F-4D97-AF65-F5344CB8AC3E}">
        <p14:creationId xmlns:p14="http://schemas.microsoft.com/office/powerpoint/2010/main" val="37574168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01B86D-9CD3-7341-AF62-B1D4859A0D9D}" type="slidenum">
              <a:rPr lang="en-US" smtClean="0"/>
              <a:t>16</a:t>
            </a:fld>
            <a:endParaRPr lang="en-US"/>
          </a:p>
        </p:txBody>
      </p:sp>
    </p:spTree>
    <p:extLst>
      <p:ext uri="{BB962C8B-B14F-4D97-AF65-F5344CB8AC3E}">
        <p14:creationId xmlns:p14="http://schemas.microsoft.com/office/powerpoint/2010/main" val="10498388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01B86D-9CD3-7341-AF62-B1D4859A0D9D}" type="slidenum">
              <a:rPr lang="en-US" smtClean="0"/>
              <a:t>18</a:t>
            </a:fld>
            <a:endParaRPr lang="en-US"/>
          </a:p>
        </p:txBody>
      </p:sp>
    </p:spTree>
    <p:extLst>
      <p:ext uri="{BB962C8B-B14F-4D97-AF65-F5344CB8AC3E}">
        <p14:creationId xmlns:p14="http://schemas.microsoft.com/office/powerpoint/2010/main" val="15435839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01B86D-9CD3-7341-AF62-B1D4859A0D9D}" type="slidenum">
              <a:rPr lang="en-US" smtClean="0"/>
              <a:t>20</a:t>
            </a:fld>
            <a:endParaRPr lang="en-US"/>
          </a:p>
        </p:txBody>
      </p:sp>
    </p:spTree>
    <p:extLst>
      <p:ext uri="{BB962C8B-B14F-4D97-AF65-F5344CB8AC3E}">
        <p14:creationId xmlns:p14="http://schemas.microsoft.com/office/powerpoint/2010/main" val="688199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9A01B86D-9CD3-7341-AF62-B1D4859A0D9D}" type="slidenum">
              <a:rPr lang="en-US" smtClean="0"/>
              <a:t>2</a:t>
            </a:fld>
            <a:endParaRPr lang="en-US"/>
          </a:p>
        </p:txBody>
      </p:sp>
    </p:spTree>
    <p:extLst>
      <p:ext uri="{BB962C8B-B14F-4D97-AF65-F5344CB8AC3E}">
        <p14:creationId xmlns:p14="http://schemas.microsoft.com/office/powerpoint/2010/main" val="3213746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01B86D-9CD3-7341-AF62-B1D4859A0D9D}" type="slidenum">
              <a:rPr lang="en-US" smtClean="0"/>
              <a:t>3</a:t>
            </a:fld>
            <a:endParaRPr lang="en-US"/>
          </a:p>
        </p:txBody>
      </p:sp>
    </p:spTree>
    <p:extLst>
      <p:ext uri="{BB962C8B-B14F-4D97-AF65-F5344CB8AC3E}">
        <p14:creationId xmlns:p14="http://schemas.microsoft.com/office/powerpoint/2010/main" val="32972055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01B86D-9CD3-7341-AF62-B1D4859A0D9D}" type="slidenum">
              <a:rPr lang="en-US" smtClean="0"/>
              <a:t>4</a:t>
            </a:fld>
            <a:endParaRPr lang="en-US"/>
          </a:p>
        </p:txBody>
      </p:sp>
    </p:spTree>
    <p:extLst>
      <p:ext uri="{BB962C8B-B14F-4D97-AF65-F5344CB8AC3E}">
        <p14:creationId xmlns:p14="http://schemas.microsoft.com/office/powerpoint/2010/main" val="42625695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01B86D-9CD3-7341-AF62-B1D4859A0D9D}" type="slidenum">
              <a:rPr lang="en-US" smtClean="0"/>
              <a:t>5</a:t>
            </a:fld>
            <a:endParaRPr lang="en-US"/>
          </a:p>
        </p:txBody>
      </p:sp>
    </p:spTree>
    <p:extLst>
      <p:ext uri="{BB962C8B-B14F-4D97-AF65-F5344CB8AC3E}">
        <p14:creationId xmlns:p14="http://schemas.microsoft.com/office/powerpoint/2010/main" val="10302969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01B86D-9CD3-7341-AF62-B1D4859A0D9D}" type="slidenum">
              <a:rPr lang="en-US" smtClean="0"/>
              <a:t>6</a:t>
            </a:fld>
            <a:endParaRPr lang="en-US"/>
          </a:p>
        </p:txBody>
      </p:sp>
    </p:spTree>
    <p:extLst>
      <p:ext uri="{BB962C8B-B14F-4D97-AF65-F5344CB8AC3E}">
        <p14:creationId xmlns:p14="http://schemas.microsoft.com/office/powerpoint/2010/main" val="32027684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01B86D-9CD3-7341-AF62-B1D4859A0D9D}" type="slidenum">
              <a:rPr lang="en-US" smtClean="0"/>
              <a:t>7</a:t>
            </a:fld>
            <a:endParaRPr lang="en-US"/>
          </a:p>
        </p:txBody>
      </p:sp>
    </p:spTree>
    <p:extLst>
      <p:ext uri="{BB962C8B-B14F-4D97-AF65-F5344CB8AC3E}">
        <p14:creationId xmlns:p14="http://schemas.microsoft.com/office/powerpoint/2010/main" val="13862173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01B86D-9CD3-7341-AF62-B1D4859A0D9D}" type="slidenum">
              <a:rPr lang="en-US" smtClean="0"/>
              <a:t>8</a:t>
            </a:fld>
            <a:endParaRPr lang="en-US"/>
          </a:p>
        </p:txBody>
      </p:sp>
    </p:spTree>
    <p:extLst>
      <p:ext uri="{BB962C8B-B14F-4D97-AF65-F5344CB8AC3E}">
        <p14:creationId xmlns:p14="http://schemas.microsoft.com/office/powerpoint/2010/main" val="24313866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01B86D-9CD3-7341-AF62-B1D4859A0D9D}" type="slidenum">
              <a:rPr lang="en-US" smtClean="0"/>
              <a:t>9</a:t>
            </a:fld>
            <a:endParaRPr lang="en-US"/>
          </a:p>
        </p:txBody>
      </p:sp>
    </p:spTree>
    <p:extLst>
      <p:ext uri="{BB962C8B-B14F-4D97-AF65-F5344CB8AC3E}">
        <p14:creationId xmlns:p14="http://schemas.microsoft.com/office/powerpoint/2010/main" val="4336953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SMCH Them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41402ABC-C654-6E4E-A9A1-715CDB02FC56}"/>
              </a:ext>
            </a:extLst>
          </p:cNvPr>
          <p:cNvSpPr>
            <a:spLocks noGrp="1"/>
          </p:cNvSpPr>
          <p:nvPr>
            <p:ph type="pic" sz="quarter" idx="10"/>
          </p:nvPr>
        </p:nvSpPr>
        <p:spPr>
          <a:xfrm>
            <a:off x="0" y="0"/>
            <a:ext cx="12192000" cy="4848837"/>
          </a:xfrm>
        </p:spPr>
        <p:txBody>
          <a:bodyPr/>
          <a:lstStyle/>
          <a:p>
            <a:r>
              <a:rPr lang="en-US"/>
              <a:t>Click icon to add picture</a:t>
            </a:r>
          </a:p>
        </p:txBody>
      </p:sp>
      <p:sp>
        <p:nvSpPr>
          <p:cNvPr id="12" name="Text Placeholder 11">
            <a:extLst>
              <a:ext uri="{FF2B5EF4-FFF2-40B4-BE49-F238E27FC236}">
                <a16:creationId xmlns:a16="http://schemas.microsoft.com/office/drawing/2014/main" id="{A0A5B4D6-4FB3-C04F-B5BA-551BACA25E19}"/>
              </a:ext>
            </a:extLst>
          </p:cNvPr>
          <p:cNvSpPr>
            <a:spLocks noGrp="1"/>
          </p:cNvSpPr>
          <p:nvPr>
            <p:ph type="body" sz="quarter" idx="11" hasCustomPrompt="1"/>
          </p:nvPr>
        </p:nvSpPr>
        <p:spPr>
          <a:xfrm>
            <a:off x="4829174" y="5038811"/>
            <a:ext cx="7214159" cy="2009187"/>
          </a:xfrm>
        </p:spPr>
        <p:txBody>
          <a:bodyPr anchor="ctr">
            <a:normAutofit/>
          </a:bodyPr>
          <a:lstStyle>
            <a:lvl1pPr marL="0" indent="0" algn="r">
              <a:buNone/>
              <a:defRPr sz="5400">
                <a:solidFill>
                  <a:schemeClr val="tx2"/>
                </a:solidFill>
              </a:defRPr>
            </a:lvl1pPr>
          </a:lstStyle>
          <a:p>
            <a:pPr lvl="0"/>
            <a:r>
              <a:rPr lang="en-US" dirty="0"/>
              <a:t>CLICK TO ADD </a:t>
            </a:r>
          </a:p>
          <a:p>
            <a:pPr lvl="0"/>
            <a:r>
              <a:rPr lang="en-US" dirty="0"/>
              <a:t>YOUR TITLE</a:t>
            </a:r>
          </a:p>
        </p:txBody>
      </p:sp>
    </p:spTree>
    <p:extLst>
      <p:ext uri="{BB962C8B-B14F-4D97-AF65-F5344CB8AC3E}">
        <p14:creationId xmlns:p14="http://schemas.microsoft.com/office/powerpoint/2010/main" val="1992261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mage Left">
    <p:spTree>
      <p:nvGrpSpPr>
        <p:cNvPr id="1" name=""/>
        <p:cNvGrpSpPr/>
        <p:nvPr/>
      </p:nvGrpSpPr>
      <p:grpSpPr>
        <a:xfrm>
          <a:off x="0" y="0"/>
          <a:ext cx="0" cy="0"/>
          <a:chOff x="0" y="0"/>
          <a:chExt cx="0" cy="0"/>
        </a:xfrm>
      </p:grpSpPr>
      <p:sp>
        <p:nvSpPr>
          <p:cNvPr id="12" name="Picture Placeholder 16">
            <a:extLst>
              <a:ext uri="{FF2B5EF4-FFF2-40B4-BE49-F238E27FC236}">
                <a16:creationId xmlns:a16="http://schemas.microsoft.com/office/drawing/2014/main" id="{9F8710D0-C015-F045-9B40-B7C942AE5D7E}"/>
              </a:ext>
            </a:extLst>
          </p:cNvPr>
          <p:cNvSpPr>
            <a:spLocks noGrp="1"/>
          </p:cNvSpPr>
          <p:nvPr>
            <p:ph type="pic" sz="quarter" idx="11"/>
          </p:nvPr>
        </p:nvSpPr>
        <p:spPr>
          <a:xfrm>
            <a:off x="0" y="1"/>
            <a:ext cx="5306517" cy="6858000"/>
          </a:xfrm>
        </p:spPr>
        <p:txBody>
          <a:bodyPr/>
          <a:lstStyle/>
          <a:p>
            <a:r>
              <a:rPr lang="en-US"/>
              <a:t>Click icon to add picture</a:t>
            </a:r>
          </a:p>
        </p:txBody>
      </p:sp>
      <p:sp>
        <p:nvSpPr>
          <p:cNvPr id="15" name="Text Placeholder 12">
            <a:extLst>
              <a:ext uri="{FF2B5EF4-FFF2-40B4-BE49-F238E27FC236}">
                <a16:creationId xmlns:a16="http://schemas.microsoft.com/office/drawing/2014/main" id="{BFDD4848-A099-0647-86D4-B8DDB875DBFE}"/>
              </a:ext>
            </a:extLst>
          </p:cNvPr>
          <p:cNvSpPr>
            <a:spLocks noGrp="1"/>
          </p:cNvSpPr>
          <p:nvPr>
            <p:ph type="body" sz="quarter" idx="10" hasCustomPrompt="1"/>
          </p:nvPr>
        </p:nvSpPr>
        <p:spPr>
          <a:xfrm>
            <a:off x="5771213" y="2163897"/>
            <a:ext cx="5816184" cy="2546151"/>
          </a:xfrm>
        </p:spPr>
        <p:txBody>
          <a:bodyPr/>
          <a:lstStyle>
            <a:lvl1pPr marL="457200" marR="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lvl1pPr>
          </a:lstStyle>
          <a:p>
            <a:pPr lvl="0"/>
            <a:r>
              <a:rPr lang="en-US" dirty="0"/>
              <a:t>Bullet</a:t>
            </a:r>
          </a:p>
          <a:p>
            <a:pPr lvl="0"/>
            <a:r>
              <a:rPr lang="en-US" dirty="0"/>
              <a:t>Bullet</a:t>
            </a:r>
          </a:p>
          <a:p>
            <a:pPr lvl="0"/>
            <a:r>
              <a:rPr lang="en-US" dirty="0"/>
              <a:t>Bullet</a:t>
            </a:r>
          </a:p>
          <a:p>
            <a:pPr lvl="0"/>
            <a:r>
              <a:rPr lang="en-US" dirty="0"/>
              <a:t>Bullet</a:t>
            </a:r>
          </a:p>
          <a:p>
            <a:pPr lvl="0"/>
            <a:r>
              <a:rPr lang="en-US" dirty="0"/>
              <a:t>Bullet</a:t>
            </a:r>
          </a:p>
        </p:txBody>
      </p:sp>
      <p:sp>
        <p:nvSpPr>
          <p:cNvPr id="16" name="Text Placeholder 12">
            <a:extLst>
              <a:ext uri="{FF2B5EF4-FFF2-40B4-BE49-F238E27FC236}">
                <a16:creationId xmlns:a16="http://schemas.microsoft.com/office/drawing/2014/main" id="{567D1BA6-2E11-8644-93B1-1887287A8089}"/>
              </a:ext>
            </a:extLst>
          </p:cNvPr>
          <p:cNvSpPr>
            <a:spLocks noGrp="1"/>
          </p:cNvSpPr>
          <p:nvPr>
            <p:ph type="body" sz="quarter" idx="17" hasCustomPrompt="1"/>
          </p:nvPr>
        </p:nvSpPr>
        <p:spPr>
          <a:xfrm>
            <a:off x="5771213" y="4759036"/>
            <a:ext cx="5816184" cy="1173561"/>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lvl="0"/>
            <a:r>
              <a:rPr lang="en-US" dirty="0"/>
              <a:t>Body text</a:t>
            </a:r>
          </a:p>
        </p:txBody>
      </p:sp>
      <p:sp>
        <p:nvSpPr>
          <p:cNvPr id="10" name="Title 1">
            <a:extLst>
              <a:ext uri="{FF2B5EF4-FFF2-40B4-BE49-F238E27FC236}">
                <a16:creationId xmlns:a16="http://schemas.microsoft.com/office/drawing/2014/main" id="{BD4D62C4-BE13-AC4A-AB3E-FC09E1EFFC47}"/>
              </a:ext>
            </a:extLst>
          </p:cNvPr>
          <p:cNvSpPr>
            <a:spLocks noGrp="1"/>
          </p:cNvSpPr>
          <p:nvPr>
            <p:ph type="title" hasCustomPrompt="1"/>
          </p:nvPr>
        </p:nvSpPr>
        <p:spPr>
          <a:xfrm>
            <a:off x="5771213" y="487679"/>
            <a:ext cx="5816184" cy="1627229"/>
          </a:xfrm>
        </p:spPr>
        <p:txBody>
          <a:bodyPr>
            <a:normAutofit/>
          </a:bodyPr>
          <a:lstStyle>
            <a:lvl1pPr>
              <a:defRPr sz="4800"/>
            </a:lvl1pPr>
          </a:lstStyle>
          <a:p>
            <a:r>
              <a:rPr lang="en-US" dirty="0"/>
              <a:t>CLICK TO EDIT TITLE</a:t>
            </a:r>
          </a:p>
        </p:txBody>
      </p:sp>
    </p:spTree>
    <p:extLst>
      <p:ext uri="{BB962C8B-B14F-4D97-AF65-F5344CB8AC3E}">
        <p14:creationId xmlns:p14="http://schemas.microsoft.com/office/powerpoint/2010/main" val="1425806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mage Right">
    <p:spTree>
      <p:nvGrpSpPr>
        <p:cNvPr id="1" name=""/>
        <p:cNvGrpSpPr/>
        <p:nvPr/>
      </p:nvGrpSpPr>
      <p:grpSpPr>
        <a:xfrm>
          <a:off x="0" y="0"/>
          <a:ext cx="0" cy="0"/>
          <a:chOff x="0" y="0"/>
          <a:chExt cx="0" cy="0"/>
        </a:xfrm>
      </p:grpSpPr>
      <p:sp>
        <p:nvSpPr>
          <p:cNvPr id="12" name="Picture Placeholder 16">
            <a:extLst>
              <a:ext uri="{FF2B5EF4-FFF2-40B4-BE49-F238E27FC236}">
                <a16:creationId xmlns:a16="http://schemas.microsoft.com/office/drawing/2014/main" id="{9F8710D0-C015-F045-9B40-B7C942AE5D7E}"/>
              </a:ext>
            </a:extLst>
          </p:cNvPr>
          <p:cNvSpPr>
            <a:spLocks noGrp="1"/>
          </p:cNvSpPr>
          <p:nvPr>
            <p:ph type="pic" sz="quarter" idx="11"/>
          </p:nvPr>
        </p:nvSpPr>
        <p:spPr>
          <a:xfrm>
            <a:off x="5151120" y="1"/>
            <a:ext cx="7040880" cy="6858000"/>
          </a:xfrm>
        </p:spPr>
        <p:txBody>
          <a:bodyPr/>
          <a:lstStyle/>
          <a:p>
            <a:r>
              <a:rPr lang="en-US"/>
              <a:t>Click icon to add picture</a:t>
            </a:r>
          </a:p>
        </p:txBody>
      </p:sp>
    </p:spTree>
    <p:extLst>
      <p:ext uri="{BB962C8B-B14F-4D97-AF65-F5344CB8AC3E}">
        <p14:creationId xmlns:p14="http://schemas.microsoft.com/office/powerpoint/2010/main" val="6560303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ull Image w/Text_1">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AD3B73E4-BF3A-C148-8419-A1117160D6DC}"/>
              </a:ext>
            </a:extLst>
          </p:cNvPr>
          <p:cNvSpPr>
            <a:spLocks noGrp="1"/>
          </p:cNvSpPr>
          <p:nvPr>
            <p:ph type="pic" sz="quarter" idx="11"/>
          </p:nvPr>
        </p:nvSpPr>
        <p:spPr>
          <a:xfrm>
            <a:off x="0" y="1"/>
            <a:ext cx="12192000" cy="6822000"/>
          </a:xfrm>
        </p:spPr>
        <p:txBody>
          <a:bodyPr/>
          <a:lstStyle/>
          <a:p>
            <a:r>
              <a:rPr lang="en-US"/>
              <a:t>Click icon to add picture</a:t>
            </a:r>
          </a:p>
        </p:txBody>
      </p:sp>
      <p:sp>
        <p:nvSpPr>
          <p:cNvPr id="24" name="Text Placeholder 23">
            <a:extLst>
              <a:ext uri="{FF2B5EF4-FFF2-40B4-BE49-F238E27FC236}">
                <a16:creationId xmlns:a16="http://schemas.microsoft.com/office/drawing/2014/main" id="{D2F90419-4E55-F249-A534-A58CFC97D05C}"/>
              </a:ext>
            </a:extLst>
          </p:cNvPr>
          <p:cNvSpPr>
            <a:spLocks noGrp="1"/>
          </p:cNvSpPr>
          <p:nvPr>
            <p:ph type="body" sz="quarter" idx="13" hasCustomPrompt="1"/>
          </p:nvPr>
        </p:nvSpPr>
        <p:spPr>
          <a:xfrm>
            <a:off x="342219" y="1126672"/>
            <a:ext cx="6466795" cy="4563330"/>
          </a:xfrm>
        </p:spPr>
        <p:txBody>
          <a:bodyPr anchor="ctr">
            <a:noAutofit/>
          </a:bodyPr>
          <a:lstStyle>
            <a:lvl1pPr marL="0" indent="0">
              <a:buNone/>
              <a:defRPr sz="5400">
                <a:solidFill>
                  <a:schemeClr val="bg1"/>
                </a:solidFill>
              </a:defRPr>
            </a:lvl1pPr>
            <a:lvl2pPr marL="457200" indent="0">
              <a:buNone/>
              <a:defRPr sz="5400">
                <a:solidFill>
                  <a:schemeClr val="bg1"/>
                </a:solidFill>
              </a:defRPr>
            </a:lvl2pPr>
            <a:lvl3pPr marL="914400" indent="0">
              <a:buNone/>
              <a:defRPr sz="5400">
                <a:solidFill>
                  <a:schemeClr val="bg1"/>
                </a:solidFill>
              </a:defRPr>
            </a:lvl3pPr>
            <a:lvl4pPr marL="1371600" indent="0">
              <a:buNone/>
              <a:defRPr sz="5400">
                <a:solidFill>
                  <a:schemeClr val="bg1"/>
                </a:solidFill>
              </a:defRPr>
            </a:lvl4pPr>
            <a:lvl5pPr marL="1828800" indent="0">
              <a:buNone/>
              <a:defRPr sz="5400">
                <a:solidFill>
                  <a:schemeClr val="bg1"/>
                </a:solidFill>
              </a:defRPr>
            </a:lvl5pPr>
          </a:lstStyle>
          <a:p>
            <a:pPr lvl="0"/>
            <a:r>
              <a:rPr lang="en-US" dirty="0"/>
              <a:t>CLICK HERE TO TYPE IN TEXT</a:t>
            </a:r>
          </a:p>
        </p:txBody>
      </p:sp>
    </p:spTree>
    <p:extLst>
      <p:ext uri="{BB962C8B-B14F-4D97-AF65-F5344CB8AC3E}">
        <p14:creationId xmlns:p14="http://schemas.microsoft.com/office/powerpoint/2010/main" val="19871835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ull Image">
    <p:spTree>
      <p:nvGrpSpPr>
        <p:cNvPr id="1" name=""/>
        <p:cNvGrpSpPr/>
        <p:nvPr/>
      </p:nvGrpSpPr>
      <p:grpSpPr>
        <a:xfrm>
          <a:off x="0" y="0"/>
          <a:ext cx="0" cy="0"/>
          <a:chOff x="0" y="0"/>
          <a:chExt cx="0" cy="0"/>
        </a:xfrm>
      </p:grpSpPr>
      <p:sp>
        <p:nvSpPr>
          <p:cNvPr id="3" name="Picture Placeholder 16">
            <a:extLst>
              <a:ext uri="{FF2B5EF4-FFF2-40B4-BE49-F238E27FC236}">
                <a16:creationId xmlns:a16="http://schemas.microsoft.com/office/drawing/2014/main" id="{2992040C-E2F4-7945-A262-6B9A8FF94278}"/>
              </a:ext>
            </a:extLst>
          </p:cNvPr>
          <p:cNvSpPr>
            <a:spLocks noGrp="1"/>
          </p:cNvSpPr>
          <p:nvPr>
            <p:ph type="pic" sz="quarter" idx="11"/>
          </p:nvPr>
        </p:nvSpPr>
        <p:spPr>
          <a:xfrm>
            <a:off x="0" y="1"/>
            <a:ext cx="12192000" cy="6822000"/>
          </a:xfrm>
        </p:spPr>
        <p:txBody>
          <a:bodyPr/>
          <a:lstStyle/>
          <a:p>
            <a:r>
              <a:rPr lang="en-US"/>
              <a:t>Click icon to add picture</a:t>
            </a:r>
          </a:p>
        </p:txBody>
      </p:sp>
    </p:spTree>
    <p:extLst>
      <p:ext uri="{BB962C8B-B14F-4D97-AF65-F5344CB8AC3E}">
        <p14:creationId xmlns:p14="http://schemas.microsoft.com/office/powerpoint/2010/main" val="19000098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2 column">
    <p:spTree>
      <p:nvGrpSpPr>
        <p:cNvPr id="1" name=""/>
        <p:cNvGrpSpPr/>
        <p:nvPr/>
      </p:nvGrpSpPr>
      <p:grpSpPr>
        <a:xfrm>
          <a:off x="0" y="0"/>
          <a:ext cx="0" cy="0"/>
          <a:chOff x="0" y="0"/>
          <a:chExt cx="0" cy="0"/>
        </a:xfrm>
      </p:grpSpPr>
      <p:sp>
        <p:nvSpPr>
          <p:cNvPr id="10" name="Text Box 6">
            <a:extLst>
              <a:ext uri="{FF2B5EF4-FFF2-40B4-BE49-F238E27FC236}">
                <a16:creationId xmlns:a16="http://schemas.microsoft.com/office/drawing/2014/main" id="{4C264125-2486-BE4D-B9EB-7E18B3A3F530}"/>
              </a:ext>
            </a:extLst>
          </p:cNvPr>
          <p:cNvSpPr txBox="1">
            <a:spLocks noChangeArrowheads="1"/>
          </p:cNvSpPr>
          <p:nvPr userDrawn="1"/>
        </p:nvSpPr>
        <p:spPr bwMode="auto">
          <a:xfrm>
            <a:off x="4879630" y="4046024"/>
            <a:ext cx="2363712" cy="1183701"/>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14:hiddenEffects>
            </a:ext>
          </a:extLst>
        </p:spPr>
        <p:txBody>
          <a:bodyPr rot="0" vert="horz" wrap="square" lIns="36576" tIns="36576" rIns="36576" bIns="36576" anchor="t" anchorCtr="0" upright="1">
            <a:noAutofit/>
          </a:bodyPr>
          <a:lstStyle/>
          <a:p>
            <a:pPr marR="0">
              <a:spcBef>
                <a:spcPts val="0"/>
              </a:spcBef>
              <a:spcAft>
                <a:spcPts val="0"/>
              </a:spcAft>
            </a:pPr>
            <a:r>
              <a:rPr lang="en-US" sz="2400" i="1" dirty="0">
                <a:ln>
                  <a:noFill/>
                </a:ln>
                <a:solidFill>
                  <a:schemeClr val="bg1"/>
                </a:solidFill>
                <a:effectLst/>
                <a:latin typeface="Arial-ItalicMT"/>
                <a:ea typeface="Times New Roman" panose="02020603050405020304" pitchFamily="18" charset="0"/>
                <a:cs typeface="Arial-ItalicMT"/>
              </a:rPr>
              <a:t>Call first to check vaccine availability</a:t>
            </a:r>
            <a:endParaRPr lang="en-US" sz="2400" kern="1400" dirty="0">
              <a:solidFill>
                <a:schemeClr val="bg1"/>
              </a:solidFill>
              <a:effectLst/>
              <a:latin typeface="Times New Roman" panose="02020603050405020304" pitchFamily="18" charset="0"/>
              <a:ea typeface="Times New Roman" panose="02020603050405020304" pitchFamily="18" charset="0"/>
            </a:endParaRPr>
          </a:p>
        </p:txBody>
      </p:sp>
      <p:sp>
        <p:nvSpPr>
          <p:cNvPr id="9" name="Title 1">
            <a:extLst>
              <a:ext uri="{FF2B5EF4-FFF2-40B4-BE49-F238E27FC236}">
                <a16:creationId xmlns:a16="http://schemas.microsoft.com/office/drawing/2014/main" id="{8EDA45E9-CD97-1C45-8BC2-FDDD0B1BC620}"/>
              </a:ext>
            </a:extLst>
          </p:cNvPr>
          <p:cNvSpPr>
            <a:spLocks noGrp="1"/>
          </p:cNvSpPr>
          <p:nvPr>
            <p:ph type="title" hasCustomPrompt="1"/>
          </p:nvPr>
        </p:nvSpPr>
        <p:spPr>
          <a:xfrm>
            <a:off x="838200" y="365125"/>
            <a:ext cx="10515600" cy="1325563"/>
          </a:xfrm>
        </p:spPr>
        <p:txBody>
          <a:bodyPr>
            <a:normAutofit/>
          </a:bodyPr>
          <a:lstStyle>
            <a:lvl1pPr>
              <a:defRPr sz="5400"/>
            </a:lvl1pPr>
          </a:lstStyle>
          <a:p>
            <a:r>
              <a:rPr lang="en-US" dirty="0"/>
              <a:t>CLICK TO EDIT TITLE</a:t>
            </a:r>
          </a:p>
        </p:txBody>
      </p:sp>
      <p:sp>
        <p:nvSpPr>
          <p:cNvPr id="11" name="Text Placeholder 5">
            <a:extLst>
              <a:ext uri="{FF2B5EF4-FFF2-40B4-BE49-F238E27FC236}">
                <a16:creationId xmlns:a16="http://schemas.microsoft.com/office/drawing/2014/main" id="{ACC1B2FC-5AE1-4E4C-B1D6-142D6AC29431}"/>
              </a:ext>
            </a:extLst>
          </p:cNvPr>
          <p:cNvSpPr>
            <a:spLocks noGrp="1"/>
          </p:cNvSpPr>
          <p:nvPr>
            <p:ph type="body" sz="quarter" idx="14"/>
          </p:nvPr>
        </p:nvSpPr>
        <p:spPr>
          <a:xfrm>
            <a:off x="838200" y="1903751"/>
            <a:ext cx="4900863" cy="387063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Text Placeholder 5">
            <a:extLst>
              <a:ext uri="{FF2B5EF4-FFF2-40B4-BE49-F238E27FC236}">
                <a16:creationId xmlns:a16="http://schemas.microsoft.com/office/drawing/2014/main" id="{ECE57A2B-B936-174F-B96D-0F35304285C0}"/>
              </a:ext>
            </a:extLst>
          </p:cNvPr>
          <p:cNvSpPr>
            <a:spLocks noGrp="1"/>
          </p:cNvSpPr>
          <p:nvPr>
            <p:ph type="body" sz="quarter" idx="15"/>
          </p:nvPr>
        </p:nvSpPr>
        <p:spPr>
          <a:xfrm>
            <a:off x="6452937" y="1903751"/>
            <a:ext cx="4900863" cy="387063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335183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3 column">
    <p:spTree>
      <p:nvGrpSpPr>
        <p:cNvPr id="1" name=""/>
        <p:cNvGrpSpPr/>
        <p:nvPr/>
      </p:nvGrpSpPr>
      <p:grpSpPr>
        <a:xfrm>
          <a:off x="0" y="0"/>
          <a:ext cx="0" cy="0"/>
          <a:chOff x="0" y="0"/>
          <a:chExt cx="0" cy="0"/>
        </a:xfrm>
      </p:grpSpPr>
      <p:sp>
        <p:nvSpPr>
          <p:cNvPr id="10" name="Text Box 6">
            <a:extLst>
              <a:ext uri="{FF2B5EF4-FFF2-40B4-BE49-F238E27FC236}">
                <a16:creationId xmlns:a16="http://schemas.microsoft.com/office/drawing/2014/main" id="{4C264125-2486-BE4D-B9EB-7E18B3A3F530}"/>
              </a:ext>
            </a:extLst>
          </p:cNvPr>
          <p:cNvSpPr txBox="1">
            <a:spLocks noChangeArrowheads="1"/>
          </p:cNvSpPr>
          <p:nvPr userDrawn="1"/>
        </p:nvSpPr>
        <p:spPr bwMode="auto">
          <a:xfrm>
            <a:off x="4879630" y="4046024"/>
            <a:ext cx="2363712" cy="1183701"/>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14:hiddenEffects>
            </a:ext>
          </a:extLst>
        </p:spPr>
        <p:txBody>
          <a:bodyPr rot="0" vert="horz" wrap="square" lIns="36576" tIns="36576" rIns="36576" bIns="36576" anchor="t" anchorCtr="0" upright="1">
            <a:noAutofit/>
          </a:bodyPr>
          <a:lstStyle/>
          <a:p>
            <a:pPr marR="0">
              <a:spcBef>
                <a:spcPts val="0"/>
              </a:spcBef>
              <a:spcAft>
                <a:spcPts val="0"/>
              </a:spcAft>
            </a:pPr>
            <a:r>
              <a:rPr lang="en-US" sz="2400" i="1" dirty="0">
                <a:ln>
                  <a:noFill/>
                </a:ln>
                <a:solidFill>
                  <a:schemeClr val="bg1"/>
                </a:solidFill>
                <a:effectLst/>
                <a:latin typeface="Arial-ItalicMT"/>
                <a:ea typeface="Times New Roman" panose="02020603050405020304" pitchFamily="18" charset="0"/>
                <a:cs typeface="Arial-ItalicMT"/>
              </a:rPr>
              <a:t>Call first to check vaccine availability</a:t>
            </a:r>
            <a:endParaRPr lang="en-US" sz="2400" kern="1400" dirty="0">
              <a:solidFill>
                <a:schemeClr val="bg1"/>
              </a:solidFill>
              <a:effectLst/>
              <a:latin typeface="Times New Roman" panose="02020603050405020304" pitchFamily="18" charset="0"/>
              <a:ea typeface="Times New Roman" panose="02020603050405020304" pitchFamily="18" charset="0"/>
            </a:endParaRPr>
          </a:p>
        </p:txBody>
      </p:sp>
      <p:sp>
        <p:nvSpPr>
          <p:cNvPr id="9" name="Title 1">
            <a:extLst>
              <a:ext uri="{FF2B5EF4-FFF2-40B4-BE49-F238E27FC236}">
                <a16:creationId xmlns:a16="http://schemas.microsoft.com/office/drawing/2014/main" id="{8EDA45E9-CD97-1C45-8BC2-FDDD0B1BC620}"/>
              </a:ext>
            </a:extLst>
          </p:cNvPr>
          <p:cNvSpPr>
            <a:spLocks noGrp="1"/>
          </p:cNvSpPr>
          <p:nvPr>
            <p:ph type="title" hasCustomPrompt="1"/>
          </p:nvPr>
        </p:nvSpPr>
        <p:spPr>
          <a:xfrm>
            <a:off x="838200" y="365125"/>
            <a:ext cx="10515600" cy="1325563"/>
          </a:xfrm>
        </p:spPr>
        <p:txBody>
          <a:bodyPr>
            <a:normAutofit/>
          </a:bodyPr>
          <a:lstStyle>
            <a:lvl1pPr>
              <a:defRPr sz="5400"/>
            </a:lvl1pPr>
          </a:lstStyle>
          <a:p>
            <a:r>
              <a:rPr lang="en-US" dirty="0"/>
              <a:t>CLICK TO EDIT TITLE</a:t>
            </a:r>
          </a:p>
        </p:txBody>
      </p:sp>
      <p:sp>
        <p:nvSpPr>
          <p:cNvPr id="11" name="Text Placeholder 5">
            <a:extLst>
              <a:ext uri="{FF2B5EF4-FFF2-40B4-BE49-F238E27FC236}">
                <a16:creationId xmlns:a16="http://schemas.microsoft.com/office/drawing/2014/main" id="{ACC1B2FC-5AE1-4E4C-B1D6-142D6AC29431}"/>
              </a:ext>
            </a:extLst>
          </p:cNvPr>
          <p:cNvSpPr>
            <a:spLocks noGrp="1"/>
          </p:cNvSpPr>
          <p:nvPr>
            <p:ph type="body" sz="quarter" idx="14"/>
          </p:nvPr>
        </p:nvSpPr>
        <p:spPr>
          <a:xfrm>
            <a:off x="838200" y="1903751"/>
            <a:ext cx="3193983" cy="387063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Text Placeholder 5">
            <a:extLst>
              <a:ext uri="{FF2B5EF4-FFF2-40B4-BE49-F238E27FC236}">
                <a16:creationId xmlns:a16="http://schemas.microsoft.com/office/drawing/2014/main" id="{ECE57A2B-B936-174F-B96D-0F35304285C0}"/>
              </a:ext>
            </a:extLst>
          </p:cNvPr>
          <p:cNvSpPr>
            <a:spLocks noGrp="1"/>
          </p:cNvSpPr>
          <p:nvPr>
            <p:ph type="body" sz="quarter" idx="15"/>
          </p:nvPr>
        </p:nvSpPr>
        <p:spPr>
          <a:xfrm>
            <a:off x="4499008" y="1903751"/>
            <a:ext cx="3193983" cy="387063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5">
            <a:extLst>
              <a:ext uri="{FF2B5EF4-FFF2-40B4-BE49-F238E27FC236}">
                <a16:creationId xmlns:a16="http://schemas.microsoft.com/office/drawing/2014/main" id="{F98E77B9-70BE-1B41-A2B6-A052D76A56BF}"/>
              </a:ext>
            </a:extLst>
          </p:cNvPr>
          <p:cNvSpPr>
            <a:spLocks noGrp="1"/>
          </p:cNvSpPr>
          <p:nvPr>
            <p:ph type="body" sz="quarter" idx="16"/>
          </p:nvPr>
        </p:nvSpPr>
        <p:spPr>
          <a:xfrm>
            <a:off x="8174678" y="1903750"/>
            <a:ext cx="3193983" cy="387063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57648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mage x2 w/Title">
    <p:spTree>
      <p:nvGrpSpPr>
        <p:cNvPr id="1" name=""/>
        <p:cNvGrpSpPr/>
        <p:nvPr/>
      </p:nvGrpSpPr>
      <p:grpSpPr>
        <a:xfrm>
          <a:off x="0" y="0"/>
          <a:ext cx="0" cy="0"/>
          <a:chOff x="0" y="0"/>
          <a:chExt cx="0" cy="0"/>
        </a:xfrm>
      </p:grpSpPr>
      <p:sp>
        <p:nvSpPr>
          <p:cNvPr id="3" name="Picture Placeholder 16">
            <a:extLst>
              <a:ext uri="{FF2B5EF4-FFF2-40B4-BE49-F238E27FC236}">
                <a16:creationId xmlns:a16="http://schemas.microsoft.com/office/drawing/2014/main" id="{D55CE4C1-CA39-8E49-A427-3A3C3C549B80}"/>
              </a:ext>
            </a:extLst>
          </p:cNvPr>
          <p:cNvSpPr>
            <a:spLocks noGrp="1"/>
          </p:cNvSpPr>
          <p:nvPr>
            <p:ph type="pic" sz="quarter" idx="11"/>
          </p:nvPr>
        </p:nvSpPr>
        <p:spPr>
          <a:xfrm>
            <a:off x="2" y="1444579"/>
            <a:ext cx="5986354" cy="5413422"/>
          </a:xfrm>
        </p:spPr>
        <p:txBody>
          <a:bodyPr/>
          <a:lstStyle/>
          <a:p>
            <a:r>
              <a:rPr lang="en-US"/>
              <a:t>Click icon to add picture</a:t>
            </a:r>
          </a:p>
        </p:txBody>
      </p:sp>
      <p:sp>
        <p:nvSpPr>
          <p:cNvPr id="5" name="Text Placeholder 23">
            <a:extLst>
              <a:ext uri="{FF2B5EF4-FFF2-40B4-BE49-F238E27FC236}">
                <a16:creationId xmlns:a16="http://schemas.microsoft.com/office/drawing/2014/main" id="{11836560-B9CE-1344-A285-16E8E6C98052}"/>
              </a:ext>
            </a:extLst>
          </p:cNvPr>
          <p:cNvSpPr>
            <a:spLocks noGrp="1"/>
          </p:cNvSpPr>
          <p:nvPr>
            <p:ph type="body" sz="quarter" idx="13" hasCustomPrompt="1"/>
          </p:nvPr>
        </p:nvSpPr>
        <p:spPr>
          <a:xfrm>
            <a:off x="342219" y="261258"/>
            <a:ext cx="11544981" cy="824088"/>
          </a:xfrm>
        </p:spPr>
        <p:txBody>
          <a:bodyPr anchor="ctr">
            <a:noAutofit/>
          </a:bodyPr>
          <a:lstStyle>
            <a:lvl1pPr marL="0" indent="0" algn="ctr">
              <a:buNone/>
              <a:defRPr sz="4400">
                <a:solidFill>
                  <a:schemeClr val="bg1"/>
                </a:solidFill>
              </a:defRPr>
            </a:lvl1pPr>
            <a:lvl2pPr marL="457200" indent="0">
              <a:buNone/>
              <a:defRPr sz="5400">
                <a:solidFill>
                  <a:schemeClr val="bg1"/>
                </a:solidFill>
              </a:defRPr>
            </a:lvl2pPr>
            <a:lvl3pPr marL="914400" indent="0">
              <a:buNone/>
              <a:defRPr sz="5400">
                <a:solidFill>
                  <a:schemeClr val="bg1"/>
                </a:solidFill>
              </a:defRPr>
            </a:lvl3pPr>
            <a:lvl4pPr marL="1371600" indent="0">
              <a:buNone/>
              <a:defRPr sz="5400">
                <a:solidFill>
                  <a:schemeClr val="bg1"/>
                </a:solidFill>
              </a:defRPr>
            </a:lvl4pPr>
            <a:lvl5pPr marL="1828800" indent="0">
              <a:buNone/>
              <a:defRPr sz="5400">
                <a:solidFill>
                  <a:schemeClr val="bg1"/>
                </a:solidFill>
              </a:defRPr>
            </a:lvl5pPr>
          </a:lstStyle>
          <a:p>
            <a:pPr lvl="0"/>
            <a:r>
              <a:rPr lang="en-US" dirty="0"/>
              <a:t>CLICK HERE TO TYPE IN TEXT</a:t>
            </a:r>
          </a:p>
        </p:txBody>
      </p:sp>
      <p:sp>
        <p:nvSpPr>
          <p:cNvPr id="6" name="Picture Placeholder 16">
            <a:extLst>
              <a:ext uri="{FF2B5EF4-FFF2-40B4-BE49-F238E27FC236}">
                <a16:creationId xmlns:a16="http://schemas.microsoft.com/office/drawing/2014/main" id="{6D72F6D6-0650-7D4B-A9A2-CB973A10FF7F}"/>
              </a:ext>
            </a:extLst>
          </p:cNvPr>
          <p:cNvSpPr>
            <a:spLocks noGrp="1"/>
          </p:cNvSpPr>
          <p:nvPr>
            <p:ph type="pic" sz="quarter" idx="14"/>
          </p:nvPr>
        </p:nvSpPr>
        <p:spPr>
          <a:xfrm>
            <a:off x="6190653" y="1444579"/>
            <a:ext cx="6001348" cy="5413422"/>
          </a:xfrm>
        </p:spPr>
        <p:txBody>
          <a:bodyPr/>
          <a:lstStyle/>
          <a:p>
            <a:r>
              <a:rPr lang="en-US"/>
              <a:t>Click icon to add picture</a:t>
            </a:r>
          </a:p>
        </p:txBody>
      </p:sp>
    </p:spTree>
    <p:extLst>
      <p:ext uri="{BB962C8B-B14F-4D97-AF65-F5344CB8AC3E}">
        <p14:creationId xmlns:p14="http://schemas.microsoft.com/office/powerpoint/2010/main" val="26555052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mage x3 w/Title">
    <p:spTree>
      <p:nvGrpSpPr>
        <p:cNvPr id="1" name=""/>
        <p:cNvGrpSpPr/>
        <p:nvPr/>
      </p:nvGrpSpPr>
      <p:grpSpPr>
        <a:xfrm>
          <a:off x="0" y="0"/>
          <a:ext cx="0" cy="0"/>
          <a:chOff x="0" y="0"/>
          <a:chExt cx="0" cy="0"/>
        </a:xfrm>
      </p:grpSpPr>
      <p:sp>
        <p:nvSpPr>
          <p:cNvPr id="3" name="Picture Placeholder 16">
            <a:extLst>
              <a:ext uri="{FF2B5EF4-FFF2-40B4-BE49-F238E27FC236}">
                <a16:creationId xmlns:a16="http://schemas.microsoft.com/office/drawing/2014/main" id="{D55CE4C1-CA39-8E49-A427-3A3C3C549B80}"/>
              </a:ext>
            </a:extLst>
          </p:cNvPr>
          <p:cNvSpPr>
            <a:spLocks noGrp="1"/>
          </p:cNvSpPr>
          <p:nvPr>
            <p:ph type="pic" sz="quarter" idx="11"/>
          </p:nvPr>
        </p:nvSpPr>
        <p:spPr>
          <a:xfrm>
            <a:off x="2" y="1"/>
            <a:ext cx="3937751" cy="5413422"/>
          </a:xfrm>
        </p:spPr>
        <p:txBody>
          <a:bodyPr/>
          <a:lstStyle/>
          <a:p>
            <a:r>
              <a:rPr lang="en-US"/>
              <a:t>Click icon to add picture</a:t>
            </a:r>
          </a:p>
        </p:txBody>
      </p:sp>
      <p:sp>
        <p:nvSpPr>
          <p:cNvPr id="5" name="Text Placeholder 23">
            <a:extLst>
              <a:ext uri="{FF2B5EF4-FFF2-40B4-BE49-F238E27FC236}">
                <a16:creationId xmlns:a16="http://schemas.microsoft.com/office/drawing/2014/main" id="{11836560-B9CE-1344-A285-16E8E6C98052}"/>
              </a:ext>
            </a:extLst>
          </p:cNvPr>
          <p:cNvSpPr>
            <a:spLocks noGrp="1"/>
          </p:cNvSpPr>
          <p:nvPr>
            <p:ph type="body" sz="quarter" idx="13" hasCustomPrompt="1"/>
          </p:nvPr>
        </p:nvSpPr>
        <p:spPr>
          <a:xfrm>
            <a:off x="342219" y="5778138"/>
            <a:ext cx="11544981" cy="824088"/>
          </a:xfrm>
        </p:spPr>
        <p:txBody>
          <a:bodyPr anchor="ctr">
            <a:noAutofit/>
          </a:bodyPr>
          <a:lstStyle>
            <a:lvl1pPr marL="0" indent="0" algn="ctr">
              <a:buNone/>
              <a:defRPr sz="4400">
                <a:solidFill>
                  <a:schemeClr val="bg1"/>
                </a:solidFill>
              </a:defRPr>
            </a:lvl1pPr>
            <a:lvl2pPr marL="457200" indent="0">
              <a:buNone/>
              <a:defRPr sz="5400">
                <a:solidFill>
                  <a:schemeClr val="bg1"/>
                </a:solidFill>
              </a:defRPr>
            </a:lvl2pPr>
            <a:lvl3pPr marL="914400" indent="0">
              <a:buNone/>
              <a:defRPr sz="5400">
                <a:solidFill>
                  <a:schemeClr val="bg1"/>
                </a:solidFill>
              </a:defRPr>
            </a:lvl3pPr>
            <a:lvl4pPr marL="1371600" indent="0">
              <a:buNone/>
              <a:defRPr sz="5400">
                <a:solidFill>
                  <a:schemeClr val="bg1"/>
                </a:solidFill>
              </a:defRPr>
            </a:lvl4pPr>
            <a:lvl5pPr marL="1828800" indent="0">
              <a:buNone/>
              <a:defRPr sz="5400">
                <a:solidFill>
                  <a:schemeClr val="bg1"/>
                </a:solidFill>
              </a:defRPr>
            </a:lvl5pPr>
          </a:lstStyle>
          <a:p>
            <a:pPr lvl="0"/>
            <a:r>
              <a:rPr lang="en-US" dirty="0"/>
              <a:t>CLICK HERE TO TYPE IN TEXT</a:t>
            </a:r>
          </a:p>
        </p:txBody>
      </p:sp>
      <p:sp>
        <p:nvSpPr>
          <p:cNvPr id="6" name="Picture Placeholder 16">
            <a:extLst>
              <a:ext uri="{FF2B5EF4-FFF2-40B4-BE49-F238E27FC236}">
                <a16:creationId xmlns:a16="http://schemas.microsoft.com/office/drawing/2014/main" id="{6D72F6D6-0650-7D4B-A9A2-CB973A10FF7F}"/>
              </a:ext>
            </a:extLst>
          </p:cNvPr>
          <p:cNvSpPr>
            <a:spLocks noGrp="1"/>
          </p:cNvSpPr>
          <p:nvPr>
            <p:ph type="pic" sz="quarter" idx="14"/>
          </p:nvPr>
        </p:nvSpPr>
        <p:spPr>
          <a:xfrm>
            <a:off x="4107305" y="1"/>
            <a:ext cx="3947614" cy="5413422"/>
          </a:xfrm>
        </p:spPr>
        <p:txBody>
          <a:bodyPr/>
          <a:lstStyle/>
          <a:p>
            <a:r>
              <a:rPr lang="en-US"/>
              <a:t>Click icon to add picture</a:t>
            </a:r>
          </a:p>
        </p:txBody>
      </p:sp>
      <p:sp>
        <p:nvSpPr>
          <p:cNvPr id="8" name="Picture Placeholder 16">
            <a:extLst>
              <a:ext uri="{FF2B5EF4-FFF2-40B4-BE49-F238E27FC236}">
                <a16:creationId xmlns:a16="http://schemas.microsoft.com/office/drawing/2014/main" id="{E2567EE5-5C0F-B74D-A105-1A8EB6D985DB}"/>
              </a:ext>
            </a:extLst>
          </p:cNvPr>
          <p:cNvSpPr>
            <a:spLocks noGrp="1"/>
          </p:cNvSpPr>
          <p:nvPr>
            <p:ph type="pic" sz="quarter" idx="15"/>
          </p:nvPr>
        </p:nvSpPr>
        <p:spPr>
          <a:xfrm>
            <a:off x="8224398" y="0"/>
            <a:ext cx="3947614" cy="5413422"/>
          </a:xfrm>
        </p:spPr>
        <p:txBody>
          <a:bodyPr/>
          <a:lstStyle/>
          <a:p>
            <a:r>
              <a:rPr lang="en-US"/>
              <a:t>Click icon to add picture</a:t>
            </a:r>
          </a:p>
        </p:txBody>
      </p:sp>
    </p:spTree>
    <p:extLst>
      <p:ext uri="{BB962C8B-B14F-4D97-AF65-F5344CB8AC3E}">
        <p14:creationId xmlns:p14="http://schemas.microsoft.com/office/powerpoint/2010/main" val="14588827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mage x6 w/Title">
    <p:spTree>
      <p:nvGrpSpPr>
        <p:cNvPr id="1" name=""/>
        <p:cNvGrpSpPr/>
        <p:nvPr/>
      </p:nvGrpSpPr>
      <p:grpSpPr>
        <a:xfrm>
          <a:off x="0" y="0"/>
          <a:ext cx="0" cy="0"/>
          <a:chOff x="0" y="0"/>
          <a:chExt cx="0" cy="0"/>
        </a:xfrm>
      </p:grpSpPr>
      <p:sp>
        <p:nvSpPr>
          <p:cNvPr id="3" name="Picture Placeholder 16">
            <a:extLst>
              <a:ext uri="{FF2B5EF4-FFF2-40B4-BE49-F238E27FC236}">
                <a16:creationId xmlns:a16="http://schemas.microsoft.com/office/drawing/2014/main" id="{D55CE4C1-CA39-8E49-A427-3A3C3C549B80}"/>
              </a:ext>
            </a:extLst>
          </p:cNvPr>
          <p:cNvSpPr>
            <a:spLocks noGrp="1"/>
          </p:cNvSpPr>
          <p:nvPr>
            <p:ph type="pic" sz="quarter" idx="11"/>
          </p:nvPr>
        </p:nvSpPr>
        <p:spPr>
          <a:xfrm>
            <a:off x="0" y="0"/>
            <a:ext cx="2855713" cy="2575556"/>
          </a:xfrm>
        </p:spPr>
        <p:txBody>
          <a:bodyPr/>
          <a:lstStyle/>
          <a:p>
            <a:r>
              <a:rPr lang="en-US"/>
              <a:t>Click icon to add picture</a:t>
            </a:r>
            <a:endParaRPr lang="en-US" dirty="0"/>
          </a:p>
        </p:txBody>
      </p:sp>
      <p:sp>
        <p:nvSpPr>
          <p:cNvPr id="5" name="Text Placeholder 23">
            <a:extLst>
              <a:ext uri="{FF2B5EF4-FFF2-40B4-BE49-F238E27FC236}">
                <a16:creationId xmlns:a16="http://schemas.microsoft.com/office/drawing/2014/main" id="{11836560-B9CE-1344-A285-16E8E6C98052}"/>
              </a:ext>
            </a:extLst>
          </p:cNvPr>
          <p:cNvSpPr>
            <a:spLocks noGrp="1"/>
          </p:cNvSpPr>
          <p:nvPr>
            <p:ph type="body" sz="quarter" idx="13" hasCustomPrompt="1"/>
          </p:nvPr>
        </p:nvSpPr>
        <p:spPr>
          <a:xfrm>
            <a:off x="342219" y="3001715"/>
            <a:ext cx="11544981" cy="824088"/>
          </a:xfrm>
        </p:spPr>
        <p:txBody>
          <a:bodyPr anchor="ctr">
            <a:noAutofit/>
          </a:bodyPr>
          <a:lstStyle>
            <a:lvl1pPr marL="0" indent="0" algn="ctr">
              <a:buNone/>
              <a:defRPr sz="4400">
                <a:solidFill>
                  <a:schemeClr val="bg1"/>
                </a:solidFill>
              </a:defRPr>
            </a:lvl1pPr>
            <a:lvl2pPr marL="457200" indent="0">
              <a:buNone/>
              <a:defRPr sz="5400">
                <a:solidFill>
                  <a:schemeClr val="bg1"/>
                </a:solidFill>
              </a:defRPr>
            </a:lvl2pPr>
            <a:lvl3pPr marL="914400" indent="0">
              <a:buNone/>
              <a:defRPr sz="5400">
                <a:solidFill>
                  <a:schemeClr val="bg1"/>
                </a:solidFill>
              </a:defRPr>
            </a:lvl3pPr>
            <a:lvl4pPr marL="1371600" indent="0">
              <a:buNone/>
              <a:defRPr sz="5400">
                <a:solidFill>
                  <a:schemeClr val="bg1"/>
                </a:solidFill>
              </a:defRPr>
            </a:lvl4pPr>
            <a:lvl5pPr marL="1828800" indent="0">
              <a:buNone/>
              <a:defRPr sz="5400">
                <a:solidFill>
                  <a:schemeClr val="bg1"/>
                </a:solidFill>
              </a:defRPr>
            </a:lvl5pPr>
          </a:lstStyle>
          <a:p>
            <a:pPr lvl="0"/>
            <a:r>
              <a:rPr lang="en-US" dirty="0"/>
              <a:t>CLICK HERE TO TYPE IN TEXT</a:t>
            </a:r>
          </a:p>
        </p:txBody>
      </p:sp>
      <p:sp>
        <p:nvSpPr>
          <p:cNvPr id="6" name="Picture Placeholder 16">
            <a:extLst>
              <a:ext uri="{FF2B5EF4-FFF2-40B4-BE49-F238E27FC236}">
                <a16:creationId xmlns:a16="http://schemas.microsoft.com/office/drawing/2014/main" id="{6D72F6D6-0650-7D4B-A9A2-CB973A10FF7F}"/>
              </a:ext>
            </a:extLst>
          </p:cNvPr>
          <p:cNvSpPr>
            <a:spLocks noGrp="1"/>
          </p:cNvSpPr>
          <p:nvPr>
            <p:ph type="pic" sz="quarter" idx="14"/>
          </p:nvPr>
        </p:nvSpPr>
        <p:spPr>
          <a:xfrm>
            <a:off x="3032760" y="0"/>
            <a:ext cx="5022157" cy="2575556"/>
          </a:xfrm>
        </p:spPr>
        <p:txBody>
          <a:bodyPr/>
          <a:lstStyle/>
          <a:p>
            <a:r>
              <a:rPr lang="en-US"/>
              <a:t>Click icon to add picture</a:t>
            </a:r>
          </a:p>
        </p:txBody>
      </p:sp>
      <p:sp>
        <p:nvSpPr>
          <p:cNvPr id="8" name="Picture Placeholder 16">
            <a:extLst>
              <a:ext uri="{FF2B5EF4-FFF2-40B4-BE49-F238E27FC236}">
                <a16:creationId xmlns:a16="http://schemas.microsoft.com/office/drawing/2014/main" id="{E2567EE5-5C0F-B74D-A105-1A8EB6D985DB}"/>
              </a:ext>
            </a:extLst>
          </p:cNvPr>
          <p:cNvSpPr>
            <a:spLocks noGrp="1"/>
          </p:cNvSpPr>
          <p:nvPr>
            <p:ph type="pic" sz="quarter" idx="15"/>
          </p:nvPr>
        </p:nvSpPr>
        <p:spPr>
          <a:xfrm>
            <a:off x="8224396" y="-1"/>
            <a:ext cx="3947614" cy="2575556"/>
          </a:xfrm>
        </p:spPr>
        <p:txBody>
          <a:bodyPr/>
          <a:lstStyle/>
          <a:p>
            <a:r>
              <a:rPr lang="en-US"/>
              <a:t>Click icon to add picture</a:t>
            </a:r>
          </a:p>
        </p:txBody>
      </p:sp>
      <p:sp>
        <p:nvSpPr>
          <p:cNvPr id="7" name="Picture Placeholder 16">
            <a:extLst>
              <a:ext uri="{FF2B5EF4-FFF2-40B4-BE49-F238E27FC236}">
                <a16:creationId xmlns:a16="http://schemas.microsoft.com/office/drawing/2014/main" id="{42422C66-0988-3A4E-AD1E-E9E518325539}"/>
              </a:ext>
            </a:extLst>
          </p:cNvPr>
          <p:cNvSpPr>
            <a:spLocks noGrp="1"/>
          </p:cNvSpPr>
          <p:nvPr>
            <p:ph type="pic" sz="quarter" idx="16"/>
          </p:nvPr>
        </p:nvSpPr>
        <p:spPr>
          <a:xfrm>
            <a:off x="0" y="4282441"/>
            <a:ext cx="4771201" cy="2575559"/>
          </a:xfrm>
        </p:spPr>
        <p:txBody>
          <a:bodyPr/>
          <a:lstStyle/>
          <a:p>
            <a:r>
              <a:rPr lang="en-US"/>
              <a:t>Click icon to add picture</a:t>
            </a:r>
          </a:p>
        </p:txBody>
      </p:sp>
      <p:sp>
        <p:nvSpPr>
          <p:cNvPr id="9" name="Picture Placeholder 16">
            <a:extLst>
              <a:ext uri="{FF2B5EF4-FFF2-40B4-BE49-F238E27FC236}">
                <a16:creationId xmlns:a16="http://schemas.microsoft.com/office/drawing/2014/main" id="{18BCACFD-3431-144A-9E89-C4E5D5BE72AF}"/>
              </a:ext>
            </a:extLst>
          </p:cNvPr>
          <p:cNvSpPr>
            <a:spLocks noGrp="1"/>
          </p:cNvSpPr>
          <p:nvPr>
            <p:ph type="pic" sz="quarter" idx="17"/>
          </p:nvPr>
        </p:nvSpPr>
        <p:spPr>
          <a:xfrm>
            <a:off x="4940753" y="4282441"/>
            <a:ext cx="3947614" cy="2575559"/>
          </a:xfrm>
        </p:spPr>
        <p:txBody>
          <a:bodyPr/>
          <a:lstStyle/>
          <a:p>
            <a:r>
              <a:rPr lang="en-US"/>
              <a:t>Click icon to add picture</a:t>
            </a:r>
          </a:p>
        </p:txBody>
      </p:sp>
      <p:sp>
        <p:nvSpPr>
          <p:cNvPr id="10" name="Picture Placeholder 16">
            <a:extLst>
              <a:ext uri="{FF2B5EF4-FFF2-40B4-BE49-F238E27FC236}">
                <a16:creationId xmlns:a16="http://schemas.microsoft.com/office/drawing/2014/main" id="{800E39A0-8975-894E-B07D-F37E729577EB}"/>
              </a:ext>
            </a:extLst>
          </p:cNvPr>
          <p:cNvSpPr>
            <a:spLocks noGrp="1"/>
          </p:cNvSpPr>
          <p:nvPr>
            <p:ph type="pic" sz="quarter" idx="18"/>
          </p:nvPr>
        </p:nvSpPr>
        <p:spPr>
          <a:xfrm>
            <a:off x="9057846" y="4282440"/>
            <a:ext cx="3114164" cy="2575559"/>
          </a:xfrm>
        </p:spPr>
        <p:txBody>
          <a:bodyPr/>
          <a:lstStyle/>
          <a:p>
            <a:r>
              <a:rPr lang="en-US"/>
              <a:t>Click icon to add picture</a:t>
            </a:r>
          </a:p>
        </p:txBody>
      </p:sp>
    </p:spTree>
    <p:extLst>
      <p:ext uri="{BB962C8B-B14F-4D97-AF65-F5344CB8AC3E}">
        <p14:creationId xmlns:p14="http://schemas.microsoft.com/office/powerpoint/2010/main" val="11449378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act Info">
    <p:spTree>
      <p:nvGrpSpPr>
        <p:cNvPr id="1" name=""/>
        <p:cNvGrpSpPr/>
        <p:nvPr/>
      </p:nvGrpSpPr>
      <p:grpSpPr>
        <a:xfrm>
          <a:off x="0" y="0"/>
          <a:ext cx="0" cy="0"/>
          <a:chOff x="0" y="0"/>
          <a:chExt cx="0" cy="0"/>
        </a:xfrm>
      </p:grpSpPr>
      <p:sp>
        <p:nvSpPr>
          <p:cNvPr id="9" name="Text Placeholder 12">
            <a:extLst>
              <a:ext uri="{FF2B5EF4-FFF2-40B4-BE49-F238E27FC236}">
                <a16:creationId xmlns:a16="http://schemas.microsoft.com/office/drawing/2014/main" id="{6DF79258-1722-AE48-AD32-AB1A5C906EF1}"/>
              </a:ext>
            </a:extLst>
          </p:cNvPr>
          <p:cNvSpPr>
            <a:spLocks noGrp="1"/>
          </p:cNvSpPr>
          <p:nvPr>
            <p:ph type="body" sz="quarter" idx="19" hasCustomPrompt="1"/>
          </p:nvPr>
        </p:nvSpPr>
        <p:spPr>
          <a:xfrm>
            <a:off x="4196488" y="4219100"/>
            <a:ext cx="7121086" cy="560355"/>
          </a:xfrm>
        </p:spPr>
        <p:txBody>
          <a:bodyPr>
            <a:norm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2400"/>
            </a:lvl1pPr>
          </a:lstStyle>
          <a:p>
            <a:pPr lvl="0"/>
            <a:r>
              <a:rPr lang="en-US" dirty="0" err="1"/>
              <a:t>email@smchealth.org</a:t>
            </a:r>
            <a:endParaRPr lang="en-US" dirty="0"/>
          </a:p>
        </p:txBody>
      </p:sp>
      <p:sp>
        <p:nvSpPr>
          <p:cNvPr id="13" name="Text Placeholder 12">
            <a:extLst>
              <a:ext uri="{FF2B5EF4-FFF2-40B4-BE49-F238E27FC236}">
                <a16:creationId xmlns:a16="http://schemas.microsoft.com/office/drawing/2014/main" id="{29FD765E-CA06-E14A-9703-7B0FC0CB7CB9}"/>
              </a:ext>
            </a:extLst>
          </p:cNvPr>
          <p:cNvSpPr>
            <a:spLocks noGrp="1"/>
          </p:cNvSpPr>
          <p:nvPr>
            <p:ph type="body" sz="quarter" idx="21" hasCustomPrompt="1"/>
          </p:nvPr>
        </p:nvSpPr>
        <p:spPr>
          <a:xfrm>
            <a:off x="4196488" y="5145646"/>
            <a:ext cx="7121086" cy="541421"/>
          </a:xfrm>
        </p:spPr>
        <p:txBody>
          <a:bodyPr>
            <a:norm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2400"/>
            </a:lvl1pPr>
          </a:lstStyle>
          <a:p>
            <a:pPr lvl="0"/>
            <a:r>
              <a:rPr lang="en-US" dirty="0"/>
              <a:t>000-000-0000</a:t>
            </a:r>
          </a:p>
          <a:p>
            <a:pPr lvl="0"/>
            <a:endParaRPr lang="en-US" dirty="0"/>
          </a:p>
          <a:p>
            <a:pPr lvl="0"/>
            <a:endParaRPr lang="en-US" dirty="0"/>
          </a:p>
        </p:txBody>
      </p:sp>
      <p:sp>
        <p:nvSpPr>
          <p:cNvPr id="15" name="Text Placeholder 12">
            <a:extLst>
              <a:ext uri="{FF2B5EF4-FFF2-40B4-BE49-F238E27FC236}">
                <a16:creationId xmlns:a16="http://schemas.microsoft.com/office/drawing/2014/main" id="{6CF93BAF-4744-6746-B7E2-6C740FCF08CB}"/>
              </a:ext>
            </a:extLst>
          </p:cNvPr>
          <p:cNvSpPr>
            <a:spLocks noGrp="1"/>
          </p:cNvSpPr>
          <p:nvPr>
            <p:ph type="body" sz="quarter" idx="23" hasCustomPrompt="1"/>
          </p:nvPr>
        </p:nvSpPr>
        <p:spPr>
          <a:xfrm>
            <a:off x="4196488" y="3293760"/>
            <a:ext cx="7121086" cy="560355"/>
          </a:xfrm>
        </p:spPr>
        <p:txBody>
          <a:bodyPr>
            <a:norm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2400"/>
            </a:lvl1pPr>
          </a:lstStyle>
          <a:p>
            <a:pPr lvl="0"/>
            <a:r>
              <a:rPr lang="en-US" dirty="0" err="1"/>
              <a:t>www.smchealth.org</a:t>
            </a:r>
            <a:endParaRPr lang="en-US" dirty="0"/>
          </a:p>
        </p:txBody>
      </p:sp>
    </p:spTree>
    <p:extLst>
      <p:ext uri="{BB962C8B-B14F-4D97-AF65-F5344CB8AC3E}">
        <p14:creationId xmlns:p14="http://schemas.microsoft.com/office/powerpoint/2010/main" val="37615956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verview">
    <p:spTree>
      <p:nvGrpSpPr>
        <p:cNvPr id="1" name=""/>
        <p:cNvGrpSpPr/>
        <p:nvPr/>
      </p:nvGrpSpPr>
      <p:grpSpPr>
        <a:xfrm>
          <a:off x="0" y="0"/>
          <a:ext cx="0" cy="0"/>
          <a:chOff x="0" y="0"/>
          <a:chExt cx="0" cy="0"/>
        </a:xfrm>
      </p:grpSpPr>
      <p:sp>
        <p:nvSpPr>
          <p:cNvPr id="12" name="Picture Placeholder 16">
            <a:extLst>
              <a:ext uri="{FF2B5EF4-FFF2-40B4-BE49-F238E27FC236}">
                <a16:creationId xmlns:a16="http://schemas.microsoft.com/office/drawing/2014/main" id="{9F8710D0-C015-F045-9B40-B7C942AE5D7E}"/>
              </a:ext>
            </a:extLst>
          </p:cNvPr>
          <p:cNvSpPr>
            <a:spLocks noGrp="1"/>
          </p:cNvSpPr>
          <p:nvPr>
            <p:ph type="pic" sz="quarter" idx="11"/>
          </p:nvPr>
        </p:nvSpPr>
        <p:spPr>
          <a:xfrm>
            <a:off x="638663" y="4197245"/>
            <a:ext cx="3937751" cy="2660755"/>
          </a:xfrm>
        </p:spPr>
        <p:txBody>
          <a:bodyPr/>
          <a:lstStyle/>
          <a:p>
            <a:r>
              <a:rPr lang="en-US"/>
              <a:t>Click icon to add picture</a:t>
            </a:r>
          </a:p>
        </p:txBody>
      </p:sp>
      <p:sp>
        <p:nvSpPr>
          <p:cNvPr id="13" name="Picture Placeholder 16">
            <a:extLst>
              <a:ext uri="{FF2B5EF4-FFF2-40B4-BE49-F238E27FC236}">
                <a16:creationId xmlns:a16="http://schemas.microsoft.com/office/drawing/2014/main" id="{E50BB373-BA9A-CB42-B3E0-CD51076A43CB}"/>
              </a:ext>
            </a:extLst>
          </p:cNvPr>
          <p:cNvSpPr>
            <a:spLocks noGrp="1"/>
          </p:cNvSpPr>
          <p:nvPr>
            <p:ph type="pic" sz="quarter" idx="14"/>
          </p:nvPr>
        </p:nvSpPr>
        <p:spPr>
          <a:xfrm>
            <a:off x="4745966" y="4197245"/>
            <a:ext cx="3063909" cy="2660755"/>
          </a:xfrm>
        </p:spPr>
        <p:txBody>
          <a:bodyPr/>
          <a:lstStyle/>
          <a:p>
            <a:r>
              <a:rPr lang="en-US"/>
              <a:t>Click icon to add picture</a:t>
            </a:r>
          </a:p>
        </p:txBody>
      </p:sp>
      <p:sp>
        <p:nvSpPr>
          <p:cNvPr id="17" name="Picture Placeholder 16">
            <a:extLst>
              <a:ext uri="{FF2B5EF4-FFF2-40B4-BE49-F238E27FC236}">
                <a16:creationId xmlns:a16="http://schemas.microsoft.com/office/drawing/2014/main" id="{A391598E-94C9-7C49-B602-C3E7A1B24256}"/>
              </a:ext>
            </a:extLst>
          </p:cNvPr>
          <p:cNvSpPr>
            <a:spLocks noGrp="1"/>
          </p:cNvSpPr>
          <p:nvPr>
            <p:ph type="pic" sz="quarter" idx="15"/>
          </p:nvPr>
        </p:nvSpPr>
        <p:spPr>
          <a:xfrm>
            <a:off x="7979427" y="4197244"/>
            <a:ext cx="4212573" cy="2660755"/>
          </a:xfrm>
        </p:spPr>
        <p:txBody>
          <a:bodyPr/>
          <a:lstStyle/>
          <a:p>
            <a:r>
              <a:rPr lang="en-US"/>
              <a:t>Click icon to add picture</a:t>
            </a:r>
          </a:p>
        </p:txBody>
      </p:sp>
      <p:sp>
        <p:nvSpPr>
          <p:cNvPr id="2" name="Title 1">
            <a:extLst>
              <a:ext uri="{FF2B5EF4-FFF2-40B4-BE49-F238E27FC236}">
                <a16:creationId xmlns:a16="http://schemas.microsoft.com/office/drawing/2014/main" id="{BF2EEF7E-F303-9B45-B60E-F49EDA6CA4CE}"/>
              </a:ext>
            </a:extLst>
          </p:cNvPr>
          <p:cNvSpPr>
            <a:spLocks noGrp="1"/>
          </p:cNvSpPr>
          <p:nvPr>
            <p:ph type="title" hasCustomPrompt="1"/>
          </p:nvPr>
        </p:nvSpPr>
        <p:spPr/>
        <p:txBody>
          <a:bodyPr>
            <a:normAutofit/>
          </a:bodyPr>
          <a:lstStyle>
            <a:lvl1pPr>
              <a:defRPr sz="5400" b="1"/>
            </a:lvl1pPr>
          </a:lstStyle>
          <a:p>
            <a:r>
              <a:rPr lang="en-US" dirty="0"/>
              <a:t>OVERVIEW</a:t>
            </a:r>
          </a:p>
        </p:txBody>
      </p:sp>
      <p:sp>
        <p:nvSpPr>
          <p:cNvPr id="19" name="Text Placeholder 5">
            <a:extLst>
              <a:ext uri="{FF2B5EF4-FFF2-40B4-BE49-F238E27FC236}">
                <a16:creationId xmlns:a16="http://schemas.microsoft.com/office/drawing/2014/main" id="{BEC41F5B-8616-4F44-8CAB-D3146D274A78}"/>
              </a:ext>
            </a:extLst>
          </p:cNvPr>
          <p:cNvSpPr>
            <a:spLocks noGrp="1"/>
          </p:cNvSpPr>
          <p:nvPr>
            <p:ph type="body" sz="quarter" idx="16" hasCustomPrompt="1"/>
          </p:nvPr>
        </p:nvSpPr>
        <p:spPr>
          <a:xfrm>
            <a:off x="838201" y="1558977"/>
            <a:ext cx="8579404" cy="2487047"/>
          </a:xfrm>
        </p:spPr>
        <p:txBody>
          <a:bodyPr/>
          <a:lstStyle/>
          <a:p>
            <a:pPr lvl="0"/>
            <a:r>
              <a:rPr lang="en-US" dirty="0"/>
              <a:t>Edit bullets</a:t>
            </a:r>
          </a:p>
          <a:p>
            <a:pPr lvl="0"/>
            <a:endParaRPr lang="en-US" dirty="0"/>
          </a:p>
        </p:txBody>
      </p:sp>
    </p:spTree>
    <p:extLst>
      <p:ext uri="{BB962C8B-B14F-4D97-AF65-F5344CB8AC3E}">
        <p14:creationId xmlns:p14="http://schemas.microsoft.com/office/powerpoint/2010/main" val="12141748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EEF7E-F303-9B45-B60E-F49EDA6CA4CE}"/>
              </a:ext>
            </a:extLst>
          </p:cNvPr>
          <p:cNvSpPr>
            <a:spLocks noGrp="1"/>
          </p:cNvSpPr>
          <p:nvPr>
            <p:ph type="title" hasCustomPrompt="1"/>
          </p:nvPr>
        </p:nvSpPr>
        <p:spPr>
          <a:xfrm>
            <a:off x="4167265" y="4731082"/>
            <a:ext cx="7485473" cy="1325563"/>
          </a:xfrm>
        </p:spPr>
        <p:txBody>
          <a:bodyPr>
            <a:normAutofit/>
          </a:bodyPr>
          <a:lstStyle>
            <a:lvl1pPr>
              <a:defRPr sz="5400" b="1">
                <a:solidFill>
                  <a:schemeClr val="bg1"/>
                </a:solidFill>
              </a:defRPr>
            </a:lvl1pPr>
          </a:lstStyle>
          <a:p>
            <a:r>
              <a:rPr lang="en-US" dirty="0"/>
              <a:t>QUESTIONS?</a:t>
            </a:r>
          </a:p>
        </p:txBody>
      </p:sp>
    </p:spTree>
    <p:extLst>
      <p:ext uri="{BB962C8B-B14F-4D97-AF65-F5344CB8AC3E}">
        <p14:creationId xmlns:p14="http://schemas.microsoft.com/office/powerpoint/2010/main" val="5348980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0" name="Text Box 6">
            <a:extLst>
              <a:ext uri="{FF2B5EF4-FFF2-40B4-BE49-F238E27FC236}">
                <a16:creationId xmlns:a16="http://schemas.microsoft.com/office/drawing/2014/main" id="{4C264125-2486-BE4D-B9EB-7E18B3A3F530}"/>
              </a:ext>
            </a:extLst>
          </p:cNvPr>
          <p:cNvSpPr txBox="1">
            <a:spLocks noChangeArrowheads="1"/>
          </p:cNvSpPr>
          <p:nvPr userDrawn="1"/>
        </p:nvSpPr>
        <p:spPr bwMode="auto">
          <a:xfrm>
            <a:off x="4879630" y="4046024"/>
            <a:ext cx="2363712" cy="1183701"/>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14:hiddenEffects>
            </a:ext>
          </a:extLst>
        </p:spPr>
        <p:txBody>
          <a:bodyPr rot="0" vert="horz" wrap="square" lIns="36576" tIns="36576" rIns="36576" bIns="36576" anchor="t" anchorCtr="0" upright="1">
            <a:noAutofit/>
          </a:bodyPr>
          <a:lstStyle/>
          <a:p>
            <a:pPr marR="0">
              <a:spcBef>
                <a:spcPts val="0"/>
              </a:spcBef>
              <a:spcAft>
                <a:spcPts val="0"/>
              </a:spcAft>
            </a:pPr>
            <a:r>
              <a:rPr lang="en-US" sz="2400" i="1" dirty="0">
                <a:ln>
                  <a:noFill/>
                </a:ln>
                <a:solidFill>
                  <a:schemeClr val="bg1"/>
                </a:solidFill>
                <a:effectLst/>
                <a:latin typeface="Arial-ItalicMT"/>
                <a:ea typeface="Times New Roman" panose="02020603050405020304" pitchFamily="18" charset="0"/>
                <a:cs typeface="Arial-ItalicMT"/>
              </a:rPr>
              <a:t>Call first to check vaccine availability</a:t>
            </a:r>
            <a:endParaRPr lang="en-US" sz="2400" kern="1400" dirty="0">
              <a:solidFill>
                <a:schemeClr val="bg1"/>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8508195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Questions?">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0385227"/>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w/3 color block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EEF7E-F303-9B45-B60E-F49EDA6CA4CE}"/>
              </a:ext>
            </a:extLst>
          </p:cNvPr>
          <p:cNvSpPr>
            <a:spLocks noGrp="1"/>
          </p:cNvSpPr>
          <p:nvPr>
            <p:ph type="title" hasCustomPrompt="1"/>
          </p:nvPr>
        </p:nvSpPr>
        <p:spPr/>
        <p:txBody>
          <a:bodyPr>
            <a:normAutofit/>
          </a:bodyPr>
          <a:lstStyle>
            <a:lvl1pPr>
              <a:defRPr sz="5400"/>
            </a:lvl1pPr>
          </a:lstStyle>
          <a:p>
            <a:r>
              <a:rPr lang="en-US" dirty="0"/>
              <a:t>CLICK TO EDIT TITLE</a:t>
            </a:r>
          </a:p>
        </p:txBody>
      </p:sp>
      <p:sp>
        <p:nvSpPr>
          <p:cNvPr id="7" name="Text Box 10">
            <a:extLst>
              <a:ext uri="{FF2B5EF4-FFF2-40B4-BE49-F238E27FC236}">
                <a16:creationId xmlns:a16="http://schemas.microsoft.com/office/drawing/2014/main" id="{E830D0BD-4AC6-404B-9E42-6678A03EE858}"/>
              </a:ext>
            </a:extLst>
          </p:cNvPr>
          <p:cNvSpPr txBox="1"/>
          <p:nvPr userDrawn="1"/>
        </p:nvSpPr>
        <p:spPr>
          <a:xfrm>
            <a:off x="4855235" y="2099074"/>
            <a:ext cx="2492049" cy="1946951"/>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3600" b="1" kern="1400" dirty="0">
                <a:solidFill>
                  <a:schemeClr val="bg1"/>
                </a:solidFill>
                <a:effectLst/>
                <a:latin typeface="Arial" panose="020B0604020202020204" pitchFamily="34" charset="0"/>
                <a:ea typeface="Times New Roman" panose="02020603050405020304" pitchFamily="18" charset="0"/>
              </a:rPr>
              <a:t>Retail pharmacy or store</a:t>
            </a:r>
          </a:p>
        </p:txBody>
      </p:sp>
      <p:sp>
        <p:nvSpPr>
          <p:cNvPr id="14" name="Text Placeholder 13">
            <a:extLst>
              <a:ext uri="{FF2B5EF4-FFF2-40B4-BE49-F238E27FC236}">
                <a16:creationId xmlns:a16="http://schemas.microsoft.com/office/drawing/2014/main" id="{21CD5377-86D9-984B-AF5C-B7E725081E88}"/>
              </a:ext>
            </a:extLst>
          </p:cNvPr>
          <p:cNvSpPr>
            <a:spLocks noGrp="1"/>
          </p:cNvSpPr>
          <p:nvPr>
            <p:ph type="body" sz="quarter" idx="10" hasCustomPrompt="1"/>
          </p:nvPr>
        </p:nvSpPr>
        <p:spPr>
          <a:xfrm>
            <a:off x="1010136" y="2155690"/>
            <a:ext cx="2598478" cy="2289175"/>
          </a:xfrm>
        </p:spPr>
        <p:txBody>
          <a:bodyPr>
            <a:noAutofit/>
          </a:bodyPr>
          <a:lstStyle>
            <a:lvl1pPr marL="0" indent="0">
              <a:buFont typeface="Arial" panose="020B0604020202020204" pitchFamily="34" charset="0"/>
              <a:buNone/>
              <a:defRPr sz="3600" b="1">
                <a:solidFill>
                  <a:schemeClr val="bg1"/>
                </a:solidFill>
              </a:defRPr>
            </a:lvl1pPr>
            <a:lvl2pPr marL="457200" indent="0">
              <a:buFont typeface="Arial" panose="020B0604020202020204" pitchFamily="34" charset="0"/>
              <a:buNone/>
              <a:defRPr sz="3600" b="1">
                <a:solidFill>
                  <a:schemeClr val="bg1"/>
                </a:solidFill>
              </a:defRPr>
            </a:lvl2pPr>
            <a:lvl3pPr marL="914400" indent="0">
              <a:buFont typeface="Arial" panose="020B0604020202020204" pitchFamily="34" charset="0"/>
              <a:buNone/>
              <a:defRPr sz="3600" b="1">
                <a:solidFill>
                  <a:schemeClr val="bg1"/>
                </a:solidFill>
              </a:defRPr>
            </a:lvl3pPr>
            <a:lvl4pPr marL="1371600" indent="0">
              <a:buFont typeface="Arial" panose="020B0604020202020204" pitchFamily="34" charset="0"/>
              <a:buNone/>
              <a:defRPr sz="3600" b="1">
                <a:solidFill>
                  <a:schemeClr val="bg1"/>
                </a:solidFill>
              </a:defRPr>
            </a:lvl4pPr>
            <a:lvl5pPr marL="1828800" indent="0">
              <a:buFont typeface="Arial" panose="020B0604020202020204" pitchFamily="34" charset="0"/>
              <a:buNone/>
              <a:defRPr sz="3600" b="1">
                <a:solidFill>
                  <a:schemeClr val="bg1"/>
                </a:solidFill>
              </a:defRPr>
            </a:lvl5pPr>
          </a:lstStyle>
          <a:p>
            <a:pPr lvl="0"/>
            <a:r>
              <a:rPr lang="en-US" dirty="0"/>
              <a:t>Edit text</a:t>
            </a:r>
          </a:p>
        </p:txBody>
      </p:sp>
      <p:sp>
        <p:nvSpPr>
          <p:cNvPr id="15" name="Text Placeholder 13">
            <a:extLst>
              <a:ext uri="{FF2B5EF4-FFF2-40B4-BE49-F238E27FC236}">
                <a16:creationId xmlns:a16="http://schemas.microsoft.com/office/drawing/2014/main" id="{0123D84E-D84D-594B-87C2-475306D86E27}"/>
              </a:ext>
            </a:extLst>
          </p:cNvPr>
          <p:cNvSpPr>
            <a:spLocks noGrp="1"/>
          </p:cNvSpPr>
          <p:nvPr>
            <p:ph type="body" sz="quarter" idx="11" hasCustomPrompt="1"/>
          </p:nvPr>
        </p:nvSpPr>
        <p:spPr>
          <a:xfrm>
            <a:off x="4735214" y="2155690"/>
            <a:ext cx="2598478" cy="2289175"/>
          </a:xfrm>
        </p:spPr>
        <p:txBody>
          <a:bodyPr>
            <a:noAutofit/>
          </a:bodyPr>
          <a:lstStyle>
            <a:lvl1pPr marL="0" indent="0">
              <a:buFont typeface="Arial" panose="020B0604020202020204" pitchFamily="34" charset="0"/>
              <a:buNone/>
              <a:defRPr sz="3600" b="1">
                <a:solidFill>
                  <a:schemeClr val="bg1"/>
                </a:solidFill>
              </a:defRPr>
            </a:lvl1pPr>
            <a:lvl2pPr marL="457200" indent="0">
              <a:buFont typeface="Arial" panose="020B0604020202020204" pitchFamily="34" charset="0"/>
              <a:buNone/>
              <a:defRPr sz="3600" b="1">
                <a:solidFill>
                  <a:schemeClr val="bg1"/>
                </a:solidFill>
              </a:defRPr>
            </a:lvl2pPr>
            <a:lvl3pPr marL="914400" indent="0">
              <a:buFont typeface="Arial" panose="020B0604020202020204" pitchFamily="34" charset="0"/>
              <a:buNone/>
              <a:defRPr sz="3600" b="1">
                <a:solidFill>
                  <a:schemeClr val="bg1"/>
                </a:solidFill>
              </a:defRPr>
            </a:lvl3pPr>
            <a:lvl4pPr marL="1371600" indent="0">
              <a:buFont typeface="Arial" panose="020B0604020202020204" pitchFamily="34" charset="0"/>
              <a:buNone/>
              <a:defRPr sz="3600" b="1">
                <a:solidFill>
                  <a:schemeClr val="bg1"/>
                </a:solidFill>
              </a:defRPr>
            </a:lvl4pPr>
            <a:lvl5pPr marL="1828800" indent="0">
              <a:buFont typeface="Arial" panose="020B0604020202020204" pitchFamily="34" charset="0"/>
              <a:buNone/>
              <a:defRPr sz="3600" b="1">
                <a:solidFill>
                  <a:schemeClr val="bg1"/>
                </a:solidFill>
              </a:defRPr>
            </a:lvl5pPr>
          </a:lstStyle>
          <a:p>
            <a:pPr lvl="0"/>
            <a:r>
              <a:rPr lang="en-US" dirty="0"/>
              <a:t>Edit text</a:t>
            </a:r>
          </a:p>
        </p:txBody>
      </p:sp>
      <p:sp>
        <p:nvSpPr>
          <p:cNvPr id="16" name="Text Placeholder 13">
            <a:extLst>
              <a:ext uri="{FF2B5EF4-FFF2-40B4-BE49-F238E27FC236}">
                <a16:creationId xmlns:a16="http://schemas.microsoft.com/office/drawing/2014/main" id="{ED014A7C-3C18-4C49-9659-7BF41FBCA581}"/>
              </a:ext>
            </a:extLst>
          </p:cNvPr>
          <p:cNvSpPr>
            <a:spLocks noGrp="1"/>
          </p:cNvSpPr>
          <p:nvPr>
            <p:ph type="body" sz="quarter" idx="12" hasCustomPrompt="1"/>
          </p:nvPr>
        </p:nvSpPr>
        <p:spPr>
          <a:xfrm>
            <a:off x="8481130" y="2155689"/>
            <a:ext cx="2598478" cy="2289175"/>
          </a:xfrm>
        </p:spPr>
        <p:txBody>
          <a:bodyPr>
            <a:noAutofit/>
          </a:bodyPr>
          <a:lstStyle>
            <a:lvl1pPr marL="0" indent="0">
              <a:buFont typeface="Arial" panose="020B0604020202020204" pitchFamily="34" charset="0"/>
              <a:buNone/>
              <a:defRPr sz="3600" b="1">
                <a:solidFill>
                  <a:schemeClr val="bg1"/>
                </a:solidFill>
              </a:defRPr>
            </a:lvl1pPr>
            <a:lvl2pPr marL="457200" indent="0">
              <a:buFont typeface="Arial" panose="020B0604020202020204" pitchFamily="34" charset="0"/>
              <a:buNone/>
              <a:defRPr sz="3600" b="1">
                <a:solidFill>
                  <a:schemeClr val="bg1"/>
                </a:solidFill>
              </a:defRPr>
            </a:lvl2pPr>
            <a:lvl3pPr marL="914400" indent="0">
              <a:buFont typeface="Arial" panose="020B0604020202020204" pitchFamily="34" charset="0"/>
              <a:buNone/>
              <a:defRPr sz="3600" b="1">
                <a:solidFill>
                  <a:schemeClr val="bg1"/>
                </a:solidFill>
              </a:defRPr>
            </a:lvl3pPr>
            <a:lvl4pPr marL="1371600" indent="0">
              <a:buFont typeface="Arial" panose="020B0604020202020204" pitchFamily="34" charset="0"/>
              <a:buNone/>
              <a:defRPr sz="3600" b="1">
                <a:solidFill>
                  <a:schemeClr val="bg1"/>
                </a:solidFill>
              </a:defRPr>
            </a:lvl4pPr>
            <a:lvl5pPr marL="1828800" indent="0">
              <a:buFont typeface="Arial" panose="020B0604020202020204" pitchFamily="34" charset="0"/>
              <a:buNone/>
              <a:defRPr sz="3600" b="1">
                <a:solidFill>
                  <a:schemeClr val="bg1"/>
                </a:solidFill>
              </a:defRPr>
            </a:lvl5pPr>
          </a:lstStyle>
          <a:p>
            <a:pPr lvl="0"/>
            <a:r>
              <a:rPr lang="en-US" dirty="0"/>
              <a:t>Edit text</a:t>
            </a:r>
          </a:p>
        </p:txBody>
      </p:sp>
      <p:sp>
        <p:nvSpPr>
          <p:cNvPr id="18" name="Text Placeholder 17">
            <a:extLst>
              <a:ext uri="{FF2B5EF4-FFF2-40B4-BE49-F238E27FC236}">
                <a16:creationId xmlns:a16="http://schemas.microsoft.com/office/drawing/2014/main" id="{50F0C11A-62FC-A442-9495-93C8A2515D3F}"/>
              </a:ext>
            </a:extLst>
          </p:cNvPr>
          <p:cNvSpPr>
            <a:spLocks noGrp="1"/>
          </p:cNvSpPr>
          <p:nvPr>
            <p:ph type="body" sz="quarter" idx="13" hasCustomPrompt="1"/>
          </p:nvPr>
        </p:nvSpPr>
        <p:spPr>
          <a:xfrm>
            <a:off x="838200" y="5772715"/>
            <a:ext cx="8273143" cy="742385"/>
          </a:xfrm>
        </p:spPr>
        <p:txBody>
          <a:bodyPr anchor="b">
            <a:normAutofit/>
          </a:bodyPr>
          <a:lstStyle>
            <a:lvl1pPr marL="0" indent="0">
              <a:buNone/>
              <a:defRPr sz="2400"/>
            </a:lvl1pPr>
          </a:lstStyle>
          <a:p>
            <a:pPr lvl="0"/>
            <a:r>
              <a:rPr lang="en-US" dirty="0"/>
              <a:t>Edit text</a:t>
            </a:r>
          </a:p>
        </p:txBody>
      </p:sp>
    </p:spTree>
    <p:extLst>
      <p:ext uri="{BB962C8B-B14F-4D97-AF65-F5344CB8AC3E}">
        <p14:creationId xmlns:p14="http://schemas.microsoft.com/office/powerpoint/2010/main" val="22295492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_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EEF7E-F303-9B45-B60E-F49EDA6CA4CE}"/>
              </a:ext>
            </a:extLst>
          </p:cNvPr>
          <p:cNvSpPr>
            <a:spLocks noGrp="1"/>
          </p:cNvSpPr>
          <p:nvPr>
            <p:ph type="title" hasCustomPrompt="1"/>
          </p:nvPr>
        </p:nvSpPr>
        <p:spPr/>
        <p:txBody>
          <a:bodyPr>
            <a:normAutofit/>
          </a:bodyPr>
          <a:lstStyle>
            <a:lvl1pPr>
              <a:defRPr sz="5400"/>
            </a:lvl1pPr>
          </a:lstStyle>
          <a:p>
            <a:r>
              <a:rPr lang="en-US" dirty="0"/>
              <a:t>CLICK TO EDIT TITLE</a:t>
            </a:r>
          </a:p>
        </p:txBody>
      </p:sp>
      <p:sp>
        <p:nvSpPr>
          <p:cNvPr id="6" name="Text Placeholder 5">
            <a:extLst>
              <a:ext uri="{FF2B5EF4-FFF2-40B4-BE49-F238E27FC236}">
                <a16:creationId xmlns:a16="http://schemas.microsoft.com/office/drawing/2014/main" id="{B9F50C44-74B5-A04A-8F59-5A6ED439525B}"/>
              </a:ext>
            </a:extLst>
          </p:cNvPr>
          <p:cNvSpPr>
            <a:spLocks noGrp="1"/>
          </p:cNvSpPr>
          <p:nvPr>
            <p:ph type="body" sz="quarter" idx="14"/>
          </p:nvPr>
        </p:nvSpPr>
        <p:spPr>
          <a:xfrm>
            <a:off x="838200" y="1903751"/>
            <a:ext cx="10658475" cy="387063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2906418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_2">
    <p:spTree>
      <p:nvGrpSpPr>
        <p:cNvPr id="1" name=""/>
        <p:cNvGrpSpPr/>
        <p:nvPr/>
      </p:nvGrpSpPr>
      <p:grpSpPr>
        <a:xfrm>
          <a:off x="0" y="0"/>
          <a:ext cx="0" cy="0"/>
          <a:chOff x="0" y="0"/>
          <a:chExt cx="0" cy="0"/>
        </a:xfrm>
      </p:grpSpPr>
      <p:sp>
        <p:nvSpPr>
          <p:cNvPr id="15" name="Text Placeholder 12">
            <a:extLst>
              <a:ext uri="{FF2B5EF4-FFF2-40B4-BE49-F238E27FC236}">
                <a16:creationId xmlns:a16="http://schemas.microsoft.com/office/drawing/2014/main" id="{BFDD4848-A099-0647-86D4-B8DDB875DBFE}"/>
              </a:ext>
            </a:extLst>
          </p:cNvPr>
          <p:cNvSpPr>
            <a:spLocks noGrp="1"/>
          </p:cNvSpPr>
          <p:nvPr>
            <p:ph type="body" sz="quarter" idx="10" hasCustomPrompt="1"/>
          </p:nvPr>
        </p:nvSpPr>
        <p:spPr>
          <a:xfrm>
            <a:off x="6554503" y="2163897"/>
            <a:ext cx="5032894" cy="2546151"/>
          </a:xfrm>
        </p:spPr>
        <p:txBody>
          <a:bodyPr/>
          <a:lstStyle>
            <a:lvl1pPr marL="457200" marR="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lvl1pPr>
          </a:lstStyle>
          <a:p>
            <a:pPr lvl="0"/>
            <a:r>
              <a:rPr lang="en-US" dirty="0"/>
              <a:t>Bullet</a:t>
            </a:r>
          </a:p>
          <a:p>
            <a:pPr lvl="0"/>
            <a:r>
              <a:rPr lang="en-US" dirty="0"/>
              <a:t>Bullet</a:t>
            </a:r>
          </a:p>
          <a:p>
            <a:pPr lvl="0"/>
            <a:r>
              <a:rPr lang="en-US" dirty="0"/>
              <a:t>Bullet</a:t>
            </a:r>
          </a:p>
          <a:p>
            <a:pPr lvl="0"/>
            <a:r>
              <a:rPr lang="en-US" dirty="0"/>
              <a:t>Bullet</a:t>
            </a:r>
          </a:p>
          <a:p>
            <a:pPr lvl="0"/>
            <a:r>
              <a:rPr lang="en-US" dirty="0"/>
              <a:t>Bullet</a:t>
            </a:r>
          </a:p>
        </p:txBody>
      </p:sp>
      <p:sp>
        <p:nvSpPr>
          <p:cNvPr id="16" name="Text Placeholder 12">
            <a:extLst>
              <a:ext uri="{FF2B5EF4-FFF2-40B4-BE49-F238E27FC236}">
                <a16:creationId xmlns:a16="http://schemas.microsoft.com/office/drawing/2014/main" id="{567D1BA6-2E11-8644-93B1-1887287A8089}"/>
              </a:ext>
            </a:extLst>
          </p:cNvPr>
          <p:cNvSpPr>
            <a:spLocks noGrp="1"/>
          </p:cNvSpPr>
          <p:nvPr>
            <p:ph type="body" sz="quarter" idx="17" hasCustomPrompt="1"/>
          </p:nvPr>
        </p:nvSpPr>
        <p:spPr>
          <a:xfrm>
            <a:off x="6554503" y="4759036"/>
            <a:ext cx="5032894" cy="1173561"/>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lvl="0"/>
            <a:r>
              <a:rPr lang="en-US" dirty="0"/>
              <a:t>Body text</a:t>
            </a:r>
          </a:p>
        </p:txBody>
      </p:sp>
      <p:sp>
        <p:nvSpPr>
          <p:cNvPr id="10" name="Text Placeholder 23">
            <a:extLst>
              <a:ext uri="{FF2B5EF4-FFF2-40B4-BE49-F238E27FC236}">
                <a16:creationId xmlns:a16="http://schemas.microsoft.com/office/drawing/2014/main" id="{5DF1A8D2-7252-FD45-8737-6273713DFF3C}"/>
              </a:ext>
            </a:extLst>
          </p:cNvPr>
          <p:cNvSpPr>
            <a:spLocks noGrp="1"/>
          </p:cNvSpPr>
          <p:nvPr>
            <p:ph type="body" sz="quarter" idx="13" hasCustomPrompt="1"/>
          </p:nvPr>
        </p:nvSpPr>
        <p:spPr>
          <a:xfrm>
            <a:off x="342220" y="365123"/>
            <a:ext cx="5069230" cy="6155597"/>
          </a:xfrm>
        </p:spPr>
        <p:txBody>
          <a:bodyPr anchor="ctr">
            <a:noAutofit/>
          </a:bodyPr>
          <a:lstStyle>
            <a:lvl1pPr marL="0" indent="0">
              <a:buNone/>
              <a:defRPr sz="5400">
                <a:solidFill>
                  <a:schemeClr val="bg1"/>
                </a:solidFill>
              </a:defRPr>
            </a:lvl1pPr>
            <a:lvl2pPr marL="457200" indent="0">
              <a:buNone/>
              <a:defRPr sz="5400">
                <a:solidFill>
                  <a:schemeClr val="bg1"/>
                </a:solidFill>
              </a:defRPr>
            </a:lvl2pPr>
            <a:lvl3pPr marL="914400" indent="0">
              <a:buNone/>
              <a:defRPr sz="5400">
                <a:solidFill>
                  <a:schemeClr val="bg1"/>
                </a:solidFill>
              </a:defRPr>
            </a:lvl3pPr>
            <a:lvl4pPr marL="1371600" indent="0">
              <a:buNone/>
              <a:defRPr sz="5400">
                <a:solidFill>
                  <a:schemeClr val="bg1"/>
                </a:solidFill>
              </a:defRPr>
            </a:lvl4pPr>
            <a:lvl5pPr marL="1828800" indent="0">
              <a:buNone/>
              <a:defRPr sz="5400">
                <a:solidFill>
                  <a:schemeClr val="bg1"/>
                </a:solidFill>
              </a:defRPr>
            </a:lvl5pPr>
          </a:lstStyle>
          <a:p>
            <a:pPr lvl="0"/>
            <a:r>
              <a:rPr lang="en-US" dirty="0"/>
              <a:t>CLICK HERE TO TYPE IN TEXT</a:t>
            </a:r>
          </a:p>
        </p:txBody>
      </p:sp>
      <p:sp>
        <p:nvSpPr>
          <p:cNvPr id="8" name="Title 1">
            <a:extLst>
              <a:ext uri="{FF2B5EF4-FFF2-40B4-BE49-F238E27FC236}">
                <a16:creationId xmlns:a16="http://schemas.microsoft.com/office/drawing/2014/main" id="{3B9839F6-5326-CF43-A815-1A0363FE8B99}"/>
              </a:ext>
            </a:extLst>
          </p:cNvPr>
          <p:cNvSpPr>
            <a:spLocks noGrp="1"/>
          </p:cNvSpPr>
          <p:nvPr>
            <p:ph type="title" hasCustomPrompt="1"/>
          </p:nvPr>
        </p:nvSpPr>
        <p:spPr>
          <a:xfrm>
            <a:off x="6554503" y="487679"/>
            <a:ext cx="5032894" cy="1627229"/>
          </a:xfrm>
        </p:spPr>
        <p:txBody>
          <a:bodyPr>
            <a:normAutofit/>
          </a:bodyPr>
          <a:lstStyle>
            <a:lvl1pPr>
              <a:defRPr sz="4800"/>
            </a:lvl1pPr>
          </a:lstStyle>
          <a:p>
            <a:r>
              <a:rPr lang="en-US" dirty="0"/>
              <a:t>CLICK TO EDIT TITLE</a:t>
            </a:r>
          </a:p>
        </p:txBody>
      </p:sp>
    </p:spTree>
    <p:extLst>
      <p:ext uri="{BB962C8B-B14F-4D97-AF65-F5344CB8AC3E}">
        <p14:creationId xmlns:p14="http://schemas.microsoft.com/office/powerpoint/2010/main" val="25378208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_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EEF7E-F303-9B45-B60E-F49EDA6CA4CE}"/>
              </a:ext>
            </a:extLst>
          </p:cNvPr>
          <p:cNvSpPr>
            <a:spLocks noGrp="1"/>
          </p:cNvSpPr>
          <p:nvPr>
            <p:ph type="title" hasCustomPrompt="1"/>
          </p:nvPr>
        </p:nvSpPr>
        <p:spPr/>
        <p:txBody>
          <a:bodyPr>
            <a:normAutofit/>
          </a:bodyPr>
          <a:lstStyle>
            <a:lvl1pPr>
              <a:defRPr sz="5400">
                <a:solidFill>
                  <a:schemeClr val="bg1"/>
                </a:solidFill>
              </a:defRPr>
            </a:lvl1pPr>
          </a:lstStyle>
          <a:p>
            <a:r>
              <a:rPr lang="en-US" dirty="0"/>
              <a:t>CLICK TO EDIT TITLE</a:t>
            </a:r>
          </a:p>
        </p:txBody>
      </p:sp>
      <p:sp>
        <p:nvSpPr>
          <p:cNvPr id="6" name="Text Placeholder 5">
            <a:extLst>
              <a:ext uri="{FF2B5EF4-FFF2-40B4-BE49-F238E27FC236}">
                <a16:creationId xmlns:a16="http://schemas.microsoft.com/office/drawing/2014/main" id="{B9F50C44-74B5-A04A-8F59-5A6ED439525B}"/>
              </a:ext>
            </a:extLst>
          </p:cNvPr>
          <p:cNvSpPr>
            <a:spLocks noGrp="1"/>
          </p:cNvSpPr>
          <p:nvPr>
            <p:ph type="body" sz="quarter" idx="14"/>
          </p:nvPr>
        </p:nvSpPr>
        <p:spPr>
          <a:xfrm>
            <a:off x="838200" y="1903752"/>
            <a:ext cx="10658475" cy="387063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783554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_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CF12E-EE58-2340-AEF6-983D0135E569}"/>
              </a:ext>
            </a:extLst>
          </p:cNvPr>
          <p:cNvSpPr>
            <a:spLocks noGrp="1"/>
          </p:cNvSpPr>
          <p:nvPr>
            <p:ph type="title" hasCustomPrompt="1"/>
          </p:nvPr>
        </p:nvSpPr>
        <p:spPr>
          <a:xfrm>
            <a:off x="7320756" y="365124"/>
            <a:ext cx="4033044" cy="1595411"/>
          </a:xfrm>
          <a:prstGeom prst="rect">
            <a:avLst/>
          </a:prstGeom>
        </p:spPr>
        <p:txBody>
          <a:bodyPr anchor="b">
            <a:normAutofit/>
          </a:bodyPr>
          <a:lstStyle>
            <a:lvl1pPr>
              <a:defRPr sz="3600" b="1"/>
            </a:lvl1pPr>
          </a:lstStyle>
          <a:p>
            <a:r>
              <a:rPr lang="en-US" dirty="0"/>
              <a:t>CLICK TO EDIT MASTER TITLE STYLE</a:t>
            </a:r>
          </a:p>
        </p:txBody>
      </p:sp>
      <p:sp>
        <p:nvSpPr>
          <p:cNvPr id="13" name="Text Placeholder 12">
            <a:extLst>
              <a:ext uri="{FF2B5EF4-FFF2-40B4-BE49-F238E27FC236}">
                <a16:creationId xmlns:a16="http://schemas.microsoft.com/office/drawing/2014/main" id="{2CA58AB3-A5D6-F24F-B65C-D8401FF40317}"/>
              </a:ext>
            </a:extLst>
          </p:cNvPr>
          <p:cNvSpPr>
            <a:spLocks noGrp="1"/>
          </p:cNvSpPr>
          <p:nvPr>
            <p:ph type="body" sz="quarter" idx="10" hasCustomPrompt="1"/>
          </p:nvPr>
        </p:nvSpPr>
        <p:spPr>
          <a:xfrm>
            <a:off x="7320756" y="2163897"/>
            <a:ext cx="4033044" cy="2546151"/>
          </a:xfrm>
        </p:spPr>
        <p:txBody>
          <a:bodyPr/>
          <a:lstStyle>
            <a:lvl1pPr marL="457200" marR="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lvl1pPr>
          </a:lstStyle>
          <a:p>
            <a:pPr lvl="0"/>
            <a:r>
              <a:rPr lang="en-US" dirty="0"/>
              <a:t>Bullet</a:t>
            </a:r>
          </a:p>
          <a:p>
            <a:pPr lvl="0"/>
            <a:r>
              <a:rPr lang="en-US" dirty="0"/>
              <a:t>Bullet</a:t>
            </a:r>
          </a:p>
          <a:p>
            <a:pPr lvl="0"/>
            <a:r>
              <a:rPr lang="en-US" dirty="0"/>
              <a:t>Bullet</a:t>
            </a:r>
          </a:p>
          <a:p>
            <a:pPr lvl="0"/>
            <a:r>
              <a:rPr lang="en-US" dirty="0"/>
              <a:t>Bullet</a:t>
            </a:r>
          </a:p>
          <a:p>
            <a:pPr lvl="0"/>
            <a:r>
              <a:rPr lang="en-US" dirty="0"/>
              <a:t>Bullet</a:t>
            </a:r>
          </a:p>
        </p:txBody>
      </p:sp>
      <p:sp>
        <p:nvSpPr>
          <p:cNvPr id="15" name="Text Placeholder 12">
            <a:extLst>
              <a:ext uri="{FF2B5EF4-FFF2-40B4-BE49-F238E27FC236}">
                <a16:creationId xmlns:a16="http://schemas.microsoft.com/office/drawing/2014/main" id="{16361FF0-82F3-D540-9965-298EEC36705A}"/>
              </a:ext>
            </a:extLst>
          </p:cNvPr>
          <p:cNvSpPr>
            <a:spLocks noGrp="1"/>
          </p:cNvSpPr>
          <p:nvPr>
            <p:ph type="body" sz="quarter" idx="11" hasCustomPrompt="1"/>
          </p:nvPr>
        </p:nvSpPr>
        <p:spPr>
          <a:xfrm>
            <a:off x="7320756" y="4759036"/>
            <a:ext cx="4033044" cy="1649686"/>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lvl="0"/>
            <a:r>
              <a:rPr lang="en-US" dirty="0"/>
              <a:t>Body text</a:t>
            </a:r>
          </a:p>
        </p:txBody>
      </p:sp>
      <p:sp>
        <p:nvSpPr>
          <p:cNvPr id="17" name="Text Placeholder 16">
            <a:extLst>
              <a:ext uri="{FF2B5EF4-FFF2-40B4-BE49-F238E27FC236}">
                <a16:creationId xmlns:a16="http://schemas.microsoft.com/office/drawing/2014/main" id="{D1646C52-4B74-FA47-B979-0713A89F745E}"/>
              </a:ext>
            </a:extLst>
          </p:cNvPr>
          <p:cNvSpPr>
            <a:spLocks noGrp="1"/>
          </p:cNvSpPr>
          <p:nvPr>
            <p:ph type="body" sz="quarter" idx="12" hasCustomPrompt="1"/>
          </p:nvPr>
        </p:nvSpPr>
        <p:spPr>
          <a:xfrm>
            <a:off x="320560" y="1952731"/>
            <a:ext cx="4881563" cy="2945839"/>
          </a:xfrm>
        </p:spPr>
        <p:txBody>
          <a:bodyPr anchor="ctr">
            <a:normAutofit/>
          </a:bodyPr>
          <a:lstStyle>
            <a:lvl1pPr marL="0" indent="0">
              <a:buNone/>
              <a:defRPr sz="5400">
                <a:solidFill>
                  <a:schemeClr val="bg1"/>
                </a:solidFill>
              </a:defRPr>
            </a:lvl1pPr>
          </a:lstStyle>
          <a:p>
            <a:pPr lvl="0"/>
            <a:r>
              <a:rPr lang="en-US" dirty="0"/>
              <a:t>CLICK TO EDIT HEADER</a:t>
            </a:r>
          </a:p>
        </p:txBody>
      </p:sp>
    </p:spTree>
    <p:extLst>
      <p:ext uri="{BB962C8B-B14F-4D97-AF65-F5344CB8AC3E}">
        <p14:creationId xmlns:p14="http://schemas.microsoft.com/office/powerpoint/2010/main" val="17386155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_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EEF7E-F303-9B45-B60E-F49EDA6CA4CE}"/>
              </a:ext>
            </a:extLst>
          </p:cNvPr>
          <p:cNvSpPr>
            <a:spLocks noGrp="1"/>
          </p:cNvSpPr>
          <p:nvPr>
            <p:ph type="title" hasCustomPrompt="1"/>
          </p:nvPr>
        </p:nvSpPr>
        <p:spPr/>
        <p:txBody>
          <a:bodyPr>
            <a:normAutofit/>
          </a:bodyPr>
          <a:lstStyle>
            <a:lvl1pPr>
              <a:defRPr sz="5400"/>
            </a:lvl1pPr>
          </a:lstStyle>
          <a:p>
            <a:r>
              <a:rPr lang="en-US" dirty="0"/>
              <a:t>CLICK TO EDIT TITLE</a:t>
            </a:r>
          </a:p>
        </p:txBody>
      </p:sp>
      <p:sp>
        <p:nvSpPr>
          <p:cNvPr id="10" name="Text Box 6">
            <a:extLst>
              <a:ext uri="{FF2B5EF4-FFF2-40B4-BE49-F238E27FC236}">
                <a16:creationId xmlns:a16="http://schemas.microsoft.com/office/drawing/2014/main" id="{4C264125-2486-BE4D-B9EB-7E18B3A3F530}"/>
              </a:ext>
            </a:extLst>
          </p:cNvPr>
          <p:cNvSpPr txBox="1">
            <a:spLocks noChangeArrowheads="1"/>
          </p:cNvSpPr>
          <p:nvPr userDrawn="1"/>
        </p:nvSpPr>
        <p:spPr bwMode="auto">
          <a:xfrm>
            <a:off x="4879630" y="4046024"/>
            <a:ext cx="2363712" cy="1183701"/>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14:hiddenEffects>
            </a:ext>
          </a:extLst>
        </p:spPr>
        <p:txBody>
          <a:bodyPr rot="0" vert="horz" wrap="square" lIns="36576" tIns="36576" rIns="36576" bIns="36576" anchor="t" anchorCtr="0" upright="1">
            <a:noAutofit/>
          </a:bodyPr>
          <a:lstStyle/>
          <a:p>
            <a:pPr marR="0">
              <a:spcBef>
                <a:spcPts val="0"/>
              </a:spcBef>
              <a:spcAft>
                <a:spcPts val="0"/>
              </a:spcAft>
            </a:pPr>
            <a:r>
              <a:rPr lang="en-US" sz="2400" i="1" dirty="0">
                <a:ln>
                  <a:noFill/>
                </a:ln>
                <a:solidFill>
                  <a:schemeClr val="bg1"/>
                </a:solidFill>
                <a:effectLst/>
                <a:latin typeface="Arial-ItalicMT"/>
                <a:ea typeface="Times New Roman" panose="02020603050405020304" pitchFamily="18" charset="0"/>
                <a:cs typeface="Arial-ItalicMT"/>
              </a:rPr>
              <a:t>Call first to check vaccine availability</a:t>
            </a:r>
            <a:endParaRPr lang="en-US" sz="2400" kern="1400" dirty="0">
              <a:solidFill>
                <a:schemeClr val="bg1"/>
              </a:solidFill>
              <a:effectLst/>
              <a:latin typeface="Times New Roman" panose="02020603050405020304" pitchFamily="18" charset="0"/>
              <a:ea typeface="Times New Roman" panose="02020603050405020304" pitchFamily="18" charset="0"/>
            </a:endParaRPr>
          </a:p>
        </p:txBody>
      </p:sp>
      <p:sp>
        <p:nvSpPr>
          <p:cNvPr id="4" name="Chart Placeholder 3">
            <a:extLst>
              <a:ext uri="{FF2B5EF4-FFF2-40B4-BE49-F238E27FC236}">
                <a16:creationId xmlns:a16="http://schemas.microsoft.com/office/drawing/2014/main" id="{6A2FDA23-DF2A-A04C-8689-98AD0BB4939F}"/>
              </a:ext>
            </a:extLst>
          </p:cNvPr>
          <p:cNvSpPr>
            <a:spLocks noGrp="1"/>
          </p:cNvSpPr>
          <p:nvPr>
            <p:ph type="chart" sz="quarter" idx="15"/>
          </p:nvPr>
        </p:nvSpPr>
        <p:spPr>
          <a:xfrm>
            <a:off x="838200" y="1904057"/>
            <a:ext cx="10658475" cy="3325667"/>
          </a:xfrm>
        </p:spPr>
        <p:txBody>
          <a:bodyPr/>
          <a:lstStyle/>
          <a:p>
            <a:r>
              <a:rPr lang="en-US"/>
              <a:t>Click icon to add chart</a:t>
            </a:r>
          </a:p>
        </p:txBody>
      </p:sp>
    </p:spTree>
    <p:extLst>
      <p:ext uri="{BB962C8B-B14F-4D97-AF65-F5344CB8AC3E}">
        <p14:creationId xmlns:p14="http://schemas.microsoft.com/office/powerpoint/2010/main" val="33963898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Header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EEF7E-F303-9B45-B60E-F49EDA6CA4CE}"/>
              </a:ext>
            </a:extLst>
          </p:cNvPr>
          <p:cNvSpPr>
            <a:spLocks noGrp="1"/>
          </p:cNvSpPr>
          <p:nvPr>
            <p:ph type="title" hasCustomPrompt="1"/>
          </p:nvPr>
        </p:nvSpPr>
        <p:spPr/>
        <p:txBody>
          <a:bodyPr>
            <a:normAutofit/>
          </a:bodyPr>
          <a:lstStyle>
            <a:lvl1pPr>
              <a:defRPr sz="5400"/>
            </a:lvl1pPr>
          </a:lstStyle>
          <a:p>
            <a:r>
              <a:rPr lang="en-US" dirty="0"/>
              <a:t>CLICK TO EDIT TITLE</a:t>
            </a:r>
          </a:p>
        </p:txBody>
      </p:sp>
      <p:sp>
        <p:nvSpPr>
          <p:cNvPr id="10" name="Text Box 6">
            <a:extLst>
              <a:ext uri="{FF2B5EF4-FFF2-40B4-BE49-F238E27FC236}">
                <a16:creationId xmlns:a16="http://schemas.microsoft.com/office/drawing/2014/main" id="{4C264125-2486-BE4D-B9EB-7E18B3A3F530}"/>
              </a:ext>
            </a:extLst>
          </p:cNvPr>
          <p:cNvSpPr txBox="1">
            <a:spLocks noChangeArrowheads="1"/>
          </p:cNvSpPr>
          <p:nvPr userDrawn="1"/>
        </p:nvSpPr>
        <p:spPr bwMode="auto">
          <a:xfrm>
            <a:off x="4879630" y="4046024"/>
            <a:ext cx="2363712" cy="1183701"/>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14:hiddenEffects>
            </a:ext>
          </a:extLst>
        </p:spPr>
        <p:txBody>
          <a:bodyPr rot="0" vert="horz" wrap="square" lIns="36576" tIns="36576" rIns="36576" bIns="36576" anchor="t" anchorCtr="0" upright="1">
            <a:noAutofit/>
          </a:bodyPr>
          <a:lstStyle/>
          <a:p>
            <a:pPr marR="0">
              <a:spcBef>
                <a:spcPts val="0"/>
              </a:spcBef>
              <a:spcAft>
                <a:spcPts val="0"/>
              </a:spcAft>
            </a:pPr>
            <a:r>
              <a:rPr lang="en-US" sz="2400" i="1" dirty="0">
                <a:ln>
                  <a:noFill/>
                </a:ln>
                <a:solidFill>
                  <a:schemeClr val="bg1"/>
                </a:solidFill>
                <a:effectLst/>
                <a:latin typeface="Arial-ItalicMT"/>
                <a:ea typeface="Times New Roman" panose="02020603050405020304" pitchFamily="18" charset="0"/>
                <a:cs typeface="Arial-ItalicMT"/>
              </a:rPr>
              <a:t>Call first to check vaccine availability</a:t>
            </a:r>
            <a:endParaRPr lang="en-US" sz="2400" kern="1400" dirty="0">
              <a:solidFill>
                <a:schemeClr val="bg1"/>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3706671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75E6345-478B-4F4B-87B3-490F984DBFE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Placeholder 6">
            <a:extLst>
              <a:ext uri="{FF2B5EF4-FFF2-40B4-BE49-F238E27FC236}">
                <a16:creationId xmlns:a16="http://schemas.microsoft.com/office/drawing/2014/main" id="{B217653F-A36F-A348-AF1C-6C7563768B5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2105435505"/>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8" r:id="rId6"/>
    <p:sldLayoutId id="2147483767" r:id="rId7"/>
    <p:sldLayoutId id="2147483769" r:id="rId8"/>
    <p:sldLayoutId id="2147483786" r:id="rId9"/>
    <p:sldLayoutId id="2147483770" r:id="rId10"/>
    <p:sldLayoutId id="2147483784" r:id="rId11"/>
    <p:sldLayoutId id="2147483771" r:id="rId12"/>
    <p:sldLayoutId id="2147483774" r:id="rId13"/>
    <p:sldLayoutId id="2147483775" r:id="rId14"/>
    <p:sldLayoutId id="2147483789" r:id="rId15"/>
    <p:sldLayoutId id="2147483776" r:id="rId16"/>
    <p:sldLayoutId id="2147483777" r:id="rId17"/>
    <p:sldLayoutId id="2147483788" r:id="rId18"/>
    <p:sldLayoutId id="2147483780" r:id="rId19"/>
    <p:sldLayoutId id="2147483781" r:id="rId20"/>
    <p:sldLayoutId id="2147483782" r:id="rId21"/>
    <p:sldLayoutId id="2147483783" r:id="rId22"/>
  </p:sldLayoutIdLst>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8.xml"/><Relationship Id="rId1" Type="http://schemas.openxmlformats.org/officeDocument/2006/relationships/slideLayout" Target="../slideLayouts/slideLayout11.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0.xml"/><Relationship Id="rId4" Type="http://schemas.openxmlformats.org/officeDocument/2006/relationships/image" Target="../media/image1.emf"/></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0.xml"/><Relationship Id="rId4" Type="http://schemas.openxmlformats.org/officeDocument/2006/relationships/image" Target="../media/image1.emf"/></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0.xml"/><Relationship Id="rId4" Type="http://schemas.openxmlformats.org/officeDocument/2006/relationships/image" Target="../media/image1.emf"/></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0.xml"/><Relationship Id="rId4" Type="http://schemas.openxmlformats.org/officeDocument/2006/relationships/image" Target="../media/image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AECC62D-35DD-9749-9133-C6FEABCFC86F}"/>
              </a:ext>
            </a:extLst>
          </p:cNvPr>
          <p:cNvSpPr/>
          <p:nvPr/>
        </p:nvSpPr>
        <p:spPr>
          <a:xfrm>
            <a:off x="0" y="2595642"/>
            <a:ext cx="12192000" cy="4262357"/>
          </a:xfrm>
          <a:prstGeom prst="rect">
            <a:avLst/>
          </a:prstGeom>
          <a:solidFill>
            <a:schemeClr val="accent6"/>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 name="Text Placeholder 23">
            <a:extLst>
              <a:ext uri="{FF2B5EF4-FFF2-40B4-BE49-F238E27FC236}">
                <a16:creationId xmlns:a16="http://schemas.microsoft.com/office/drawing/2014/main" id="{2A041E91-9666-CE47-8B09-8069F41E6659}"/>
              </a:ext>
            </a:extLst>
          </p:cNvPr>
          <p:cNvSpPr txBox="1">
            <a:spLocks/>
          </p:cNvSpPr>
          <p:nvPr/>
        </p:nvSpPr>
        <p:spPr>
          <a:xfrm>
            <a:off x="2385356" y="3016956"/>
            <a:ext cx="9242764" cy="824088"/>
          </a:xfrm>
          <a:prstGeom prst="rect">
            <a:avLst/>
          </a:prstGeom>
        </p:spPr>
        <p:txBody>
          <a:bodyPr anchor="ctr">
            <a:noAutofit/>
          </a:bodyPr>
          <a:lstStyle>
            <a:lvl1pPr marL="0" indent="0" algn="l" defTabSz="914400" rtl="0" eaLnBrk="1" latinLnBrk="0" hangingPunct="1">
              <a:lnSpc>
                <a:spcPct val="90000"/>
              </a:lnSpc>
              <a:spcBef>
                <a:spcPts val="1000"/>
              </a:spcBef>
              <a:buFont typeface="Arial" panose="020B0604020202020204" pitchFamily="34" charset="0"/>
              <a:buNone/>
              <a:defRPr sz="5400" kern="12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5400" kern="1200">
                <a:solidFill>
                  <a:schemeClr val="bg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5400" kern="1200">
                <a:solidFill>
                  <a:schemeClr val="bg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5400" kern="1200">
                <a:solidFill>
                  <a:schemeClr val="bg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5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4400" b="1" dirty="0"/>
              <a:t>Non-Potable Water Re-use in San Mateo County</a:t>
            </a:r>
          </a:p>
        </p:txBody>
      </p:sp>
      <p:sp>
        <p:nvSpPr>
          <p:cNvPr id="4" name="Text Placeholder 23">
            <a:extLst>
              <a:ext uri="{FF2B5EF4-FFF2-40B4-BE49-F238E27FC236}">
                <a16:creationId xmlns:a16="http://schemas.microsoft.com/office/drawing/2014/main" id="{E95BB31C-2737-E141-A6DE-6E83A5620415}"/>
              </a:ext>
            </a:extLst>
          </p:cNvPr>
          <p:cNvSpPr txBox="1">
            <a:spLocks/>
          </p:cNvSpPr>
          <p:nvPr/>
        </p:nvSpPr>
        <p:spPr>
          <a:xfrm>
            <a:off x="2385356" y="4099560"/>
            <a:ext cx="9242764" cy="2439463"/>
          </a:xfrm>
          <a:prstGeom prst="rect">
            <a:avLst/>
          </a:prstGeom>
        </p:spPr>
        <p:txBody>
          <a:bodyPr numCol="1" anchor="t">
            <a:noAutofit/>
          </a:bodyPr>
          <a:lstStyle>
            <a:lvl1pPr marL="0" indent="0" algn="l" defTabSz="914400" rtl="0" eaLnBrk="1" latinLnBrk="0" hangingPunct="1">
              <a:lnSpc>
                <a:spcPct val="90000"/>
              </a:lnSpc>
              <a:spcBef>
                <a:spcPts val="1000"/>
              </a:spcBef>
              <a:buFont typeface="Arial" panose="020B0604020202020204" pitchFamily="34" charset="0"/>
              <a:buNone/>
              <a:defRPr sz="5400" kern="12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5400" kern="1200">
                <a:solidFill>
                  <a:schemeClr val="bg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5400" kern="1200">
                <a:solidFill>
                  <a:schemeClr val="bg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5400" kern="1200">
                <a:solidFill>
                  <a:schemeClr val="bg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5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1600"/>
              </a:spcBef>
            </a:pPr>
            <a:r>
              <a:rPr lang="en-US" sz="2800" dirty="0"/>
              <a:t>For the Resource Management and Climate Protection Committee of C/CAG</a:t>
            </a:r>
          </a:p>
          <a:p>
            <a:pPr>
              <a:spcBef>
                <a:spcPts val="1600"/>
              </a:spcBef>
            </a:pPr>
            <a:r>
              <a:rPr lang="en-US" sz="2800" dirty="0"/>
              <a:t>July 21, 2021</a:t>
            </a:r>
          </a:p>
          <a:p>
            <a:pPr>
              <a:spcBef>
                <a:spcPts val="1600"/>
              </a:spcBef>
            </a:pPr>
            <a:r>
              <a:rPr lang="en-US" sz="2800" dirty="0"/>
              <a:t>Gregory J. Smith (Smitty), PG, REHS</a:t>
            </a:r>
            <a:br>
              <a:rPr lang="en-US" sz="2800" dirty="0"/>
            </a:br>
            <a:r>
              <a:rPr lang="en-US" sz="2800" dirty="0"/>
              <a:t>Supervisor Water Protection and Land Use Programs</a:t>
            </a:r>
          </a:p>
        </p:txBody>
      </p:sp>
      <p:pic>
        <p:nvPicPr>
          <p:cNvPr id="6" name="Picture 5">
            <a:extLst>
              <a:ext uri="{FF2B5EF4-FFF2-40B4-BE49-F238E27FC236}">
                <a16:creationId xmlns:a16="http://schemas.microsoft.com/office/drawing/2014/main" id="{17BDF2F2-0892-C444-86DA-0389EA4F6F21}"/>
              </a:ext>
            </a:extLst>
          </p:cNvPr>
          <p:cNvPicPr>
            <a:picLocks noChangeAspect="1"/>
          </p:cNvPicPr>
          <p:nvPr/>
        </p:nvPicPr>
        <p:blipFill>
          <a:blip r:embed="rId3"/>
          <a:stretch>
            <a:fillRect/>
          </a:stretch>
        </p:blipFill>
        <p:spPr>
          <a:xfrm>
            <a:off x="1077976" y="807422"/>
            <a:ext cx="4818783" cy="1174782"/>
          </a:xfrm>
          <a:prstGeom prst="rect">
            <a:avLst/>
          </a:prstGeom>
        </p:spPr>
      </p:pic>
    </p:spTree>
    <p:extLst>
      <p:ext uri="{BB962C8B-B14F-4D97-AF65-F5344CB8AC3E}">
        <p14:creationId xmlns:p14="http://schemas.microsoft.com/office/powerpoint/2010/main" val="21444387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B4EA42C-29DB-425E-83AF-40E602591CA5}"/>
              </a:ext>
            </a:extLst>
          </p:cNvPr>
          <p:cNvPicPr/>
          <p:nvPr/>
        </p:nvPicPr>
        <p:blipFill rotWithShape="1">
          <a:blip r:embed="rId3"/>
          <a:srcRect l="1282" t="10415" r="161"/>
          <a:stretch/>
        </p:blipFill>
        <p:spPr bwMode="auto">
          <a:xfrm>
            <a:off x="1385048" y="282434"/>
            <a:ext cx="8972290" cy="6276678"/>
          </a:xfrm>
          <a:prstGeom prst="rect">
            <a:avLst/>
          </a:prstGeom>
          <a:ln>
            <a:noFill/>
          </a:ln>
          <a:extLst>
            <a:ext uri="{53640926-AAD7-44D8-BBD7-CCE9431645EC}">
              <a14:shadowObscured xmlns:a14="http://schemas.microsoft.com/office/drawing/2010/main"/>
            </a:ext>
          </a:extLst>
        </p:spPr>
      </p:pic>
      <p:sp>
        <p:nvSpPr>
          <p:cNvPr id="2" name="Picture Placeholder 1">
            <a:extLst>
              <a:ext uri="{FF2B5EF4-FFF2-40B4-BE49-F238E27FC236}">
                <a16:creationId xmlns:a16="http://schemas.microsoft.com/office/drawing/2014/main" id="{125CB9DB-8DAB-A94A-8795-80BEC4B902A3}"/>
              </a:ext>
            </a:extLst>
          </p:cNvPr>
          <p:cNvSpPr>
            <a:spLocks noGrp="1"/>
          </p:cNvSpPr>
          <p:nvPr>
            <p:ph type="pic" sz="quarter" idx="11"/>
          </p:nvPr>
        </p:nvSpPr>
        <p:spPr/>
      </p:sp>
      <p:sp>
        <p:nvSpPr>
          <p:cNvPr id="3" name="Freeform 2">
            <a:extLst>
              <a:ext uri="{FF2B5EF4-FFF2-40B4-BE49-F238E27FC236}">
                <a16:creationId xmlns:a16="http://schemas.microsoft.com/office/drawing/2014/main" id="{8B5398A3-C789-8B47-A385-4770336BECE3}"/>
              </a:ext>
            </a:extLst>
          </p:cNvPr>
          <p:cNvSpPr/>
          <p:nvPr/>
        </p:nvSpPr>
        <p:spPr>
          <a:xfrm rot="10800000">
            <a:off x="10357338" y="298889"/>
            <a:ext cx="1951892" cy="6634061"/>
          </a:xfrm>
          <a:custGeom>
            <a:avLst/>
            <a:gdLst>
              <a:gd name="connsiteX0" fmla="*/ 20548 w 6482993"/>
              <a:gd name="connsiteY0" fmla="*/ 30822 h 1212350"/>
              <a:gd name="connsiteX1" fmla="*/ 0 w 6482993"/>
              <a:gd name="connsiteY1" fmla="*/ 636997 h 1212350"/>
              <a:gd name="connsiteX2" fmla="*/ 5856270 w 6482993"/>
              <a:gd name="connsiteY2" fmla="*/ 1212350 h 1212350"/>
              <a:gd name="connsiteX3" fmla="*/ 6482993 w 6482993"/>
              <a:gd name="connsiteY3" fmla="*/ 0 h 1212350"/>
              <a:gd name="connsiteX4" fmla="*/ 20548 w 6482993"/>
              <a:gd name="connsiteY4" fmla="*/ 30822 h 1212350"/>
              <a:gd name="connsiteX0" fmla="*/ 0 w 6484670"/>
              <a:gd name="connsiteY0" fmla="*/ 33997 h 1212350"/>
              <a:gd name="connsiteX1" fmla="*/ 1677 w 6484670"/>
              <a:gd name="connsiteY1" fmla="*/ 636997 h 1212350"/>
              <a:gd name="connsiteX2" fmla="*/ 5857947 w 6484670"/>
              <a:gd name="connsiteY2" fmla="*/ 1212350 h 1212350"/>
              <a:gd name="connsiteX3" fmla="*/ 6484670 w 6484670"/>
              <a:gd name="connsiteY3" fmla="*/ 0 h 1212350"/>
              <a:gd name="connsiteX4" fmla="*/ 0 w 6484670"/>
              <a:gd name="connsiteY4" fmla="*/ 33997 h 1212350"/>
              <a:gd name="connsiteX0" fmla="*/ 0 w 6484670"/>
              <a:gd name="connsiteY0" fmla="*/ 33997 h 1296240"/>
              <a:gd name="connsiteX1" fmla="*/ 1677 w 6484670"/>
              <a:gd name="connsiteY1" fmla="*/ 636997 h 1296240"/>
              <a:gd name="connsiteX2" fmla="*/ 4518775 w 6484670"/>
              <a:gd name="connsiteY2" fmla="*/ 1296240 h 1296240"/>
              <a:gd name="connsiteX3" fmla="*/ 6484670 w 6484670"/>
              <a:gd name="connsiteY3" fmla="*/ 0 h 1296240"/>
              <a:gd name="connsiteX4" fmla="*/ 0 w 6484670"/>
              <a:gd name="connsiteY4" fmla="*/ 33997 h 1296240"/>
              <a:gd name="connsiteX0" fmla="*/ 0 w 6484670"/>
              <a:gd name="connsiteY0" fmla="*/ 33997 h 3950561"/>
              <a:gd name="connsiteX1" fmla="*/ 1677 w 6484670"/>
              <a:gd name="connsiteY1" fmla="*/ 3950561 h 3950561"/>
              <a:gd name="connsiteX2" fmla="*/ 4518775 w 6484670"/>
              <a:gd name="connsiteY2" fmla="*/ 1296240 h 3950561"/>
              <a:gd name="connsiteX3" fmla="*/ 6484670 w 6484670"/>
              <a:gd name="connsiteY3" fmla="*/ 0 h 3950561"/>
              <a:gd name="connsiteX4" fmla="*/ 0 w 6484670"/>
              <a:gd name="connsiteY4" fmla="*/ 33997 h 3950561"/>
              <a:gd name="connsiteX0" fmla="*/ 0 w 4518775"/>
              <a:gd name="connsiteY0" fmla="*/ 0 h 3916564"/>
              <a:gd name="connsiteX1" fmla="*/ 1677 w 4518775"/>
              <a:gd name="connsiteY1" fmla="*/ 3916564 h 3916564"/>
              <a:gd name="connsiteX2" fmla="*/ 4518775 w 4518775"/>
              <a:gd name="connsiteY2" fmla="*/ 1262243 h 3916564"/>
              <a:gd name="connsiteX3" fmla="*/ 1433760 w 4518775"/>
              <a:gd name="connsiteY3" fmla="*/ 12300 h 3916564"/>
              <a:gd name="connsiteX4" fmla="*/ 0 w 4518775"/>
              <a:gd name="connsiteY4" fmla="*/ 0 h 3916564"/>
              <a:gd name="connsiteX0" fmla="*/ 0 w 1433760"/>
              <a:gd name="connsiteY0" fmla="*/ 0 h 3916564"/>
              <a:gd name="connsiteX1" fmla="*/ 1677 w 1433760"/>
              <a:gd name="connsiteY1" fmla="*/ 3916564 h 3916564"/>
              <a:gd name="connsiteX2" fmla="*/ 353004 w 1433760"/>
              <a:gd name="connsiteY2" fmla="*/ 3907803 h 3916564"/>
              <a:gd name="connsiteX3" fmla="*/ 1433760 w 1433760"/>
              <a:gd name="connsiteY3" fmla="*/ 12300 h 3916564"/>
              <a:gd name="connsiteX4" fmla="*/ 0 w 1433760"/>
              <a:gd name="connsiteY4" fmla="*/ 0 h 3916564"/>
              <a:gd name="connsiteX0" fmla="*/ 0 w 1433760"/>
              <a:gd name="connsiteY0" fmla="*/ 0 h 4688244"/>
              <a:gd name="connsiteX1" fmla="*/ 1677 w 1433760"/>
              <a:gd name="connsiteY1" fmla="*/ 3916564 h 4688244"/>
              <a:gd name="connsiteX2" fmla="*/ 29858 w 1433760"/>
              <a:gd name="connsiteY2" fmla="*/ 4688244 h 4688244"/>
              <a:gd name="connsiteX3" fmla="*/ 1433760 w 1433760"/>
              <a:gd name="connsiteY3" fmla="*/ 12300 h 4688244"/>
              <a:gd name="connsiteX4" fmla="*/ 0 w 1433760"/>
              <a:gd name="connsiteY4" fmla="*/ 0 h 4688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3760" h="4688244">
                <a:moveTo>
                  <a:pt x="0" y="0"/>
                </a:moveTo>
                <a:lnTo>
                  <a:pt x="1677" y="3916564"/>
                </a:lnTo>
                <a:lnTo>
                  <a:pt x="29858" y="4688244"/>
                </a:lnTo>
                <a:lnTo>
                  <a:pt x="1433760" y="12300"/>
                </a:lnTo>
                <a:lnTo>
                  <a:pt x="0" y="0"/>
                </a:lnTo>
                <a:close/>
              </a:path>
            </a:pathLst>
          </a:custGeom>
          <a:solidFill>
            <a:schemeClr val="accent6"/>
          </a:solidFill>
          <a:ln w="127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solidFill>
                <a:srgbClr val="38939B"/>
              </a:solidFill>
            </a:endParaRPr>
          </a:p>
        </p:txBody>
      </p:sp>
    </p:spTree>
    <p:extLst>
      <p:ext uri="{BB962C8B-B14F-4D97-AF65-F5344CB8AC3E}">
        <p14:creationId xmlns:p14="http://schemas.microsoft.com/office/powerpoint/2010/main" val="40026929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D4E2CCB-8576-4BDB-8750-56B291F47CC5}"/>
              </a:ext>
            </a:extLst>
          </p:cNvPr>
          <p:cNvPicPr/>
          <p:nvPr/>
        </p:nvPicPr>
        <p:blipFill>
          <a:blip r:embed="rId3"/>
          <a:stretch>
            <a:fillRect/>
          </a:stretch>
        </p:blipFill>
        <p:spPr>
          <a:xfrm>
            <a:off x="1613647" y="169171"/>
            <a:ext cx="8041341" cy="6312311"/>
          </a:xfrm>
          <a:prstGeom prst="rect">
            <a:avLst/>
          </a:prstGeom>
        </p:spPr>
      </p:pic>
      <p:sp>
        <p:nvSpPr>
          <p:cNvPr id="2" name="Picture Placeholder 1">
            <a:extLst>
              <a:ext uri="{FF2B5EF4-FFF2-40B4-BE49-F238E27FC236}">
                <a16:creationId xmlns:a16="http://schemas.microsoft.com/office/drawing/2014/main" id="{125CB9DB-8DAB-A94A-8795-80BEC4B902A3}"/>
              </a:ext>
            </a:extLst>
          </p:cNvPr>
          <p:cNvSpPr>
            <a:spLocks noGrp="1"/>
          </p:cNvSpPr>
          <p:nvPr>
            <p:ph type="pic" sz="quarter" idx="11"/>
          </p:nvPr>
        </p:nvSpPr>
        <p:spPr/>
      </p:sp>
      <p:sp>
        <p:nvSpPr>
          <p:cNvPr id="3" name="Freeform 2">
            <a:extLst>
              <a:ext uri="{FF2B5EF4-FFF2-40B4-BE49-F238E27FC236}">
                <a16:creationId xmlns:a16="http://schemas.microsoft.com/office/drawing/2014/main" id="{8B5398A3-C789-8B47-A385-4770336BECE3}"/>
              </a:ext>
            </a:extLst>
          </p:cNvPr>
          <p:cNvSpPr/>
          <p:nvPr/>
        </p:nvSpPr>
        <p:spPr>
          <a:xfrm rot="10800000">
            <a:off x="10357338" y="298889"/>
            <a:ext cx="1951892" cy="6634061"/>
          </a:xfrm>
          <a:custGeom>
            <a:avLst/>
            <a:gdLst>
              <a:gd name="connsiteX0" fmla="*/ 20548 w 6482993"/>
              <a:gd name="connsiteY0" fmla="*/ 30822 h 1212350"/>
              <a:gd name="connsiteX1" fmla="*/ 0 w 6482993"/>
              <a:gd name="connsiteY1" fmla="*/ 636997 h 1212350"/>
              <a:gd name="connsiteX2" fmla="*/ 5856270 w 6482993"/>
              <a:gd name="connsiteY2" fmla="*/ 1212350 h 1212350"/>
              <a:gd name="connsiteX3" fmla="*/ 6482993 w 6482993"/>
              <a:gd name="connsiteY3" fmla="*/ 0 h 1212350"/>
              <a:gd name="connsiteX4" fmla="*/ 20548 w 6482993"/>
              <a:gd name="connsiteY4" fmla="*/ 30822 h 1212350"/>
              <a:gd name="connsiteX0" fmla="*/ 0 w 6484670"/>
              <a:gd name="connsiteY0" fmla="*/ 33997 h 1212350"/>
              <a:gd name="connsiteX1" fmla="*/ 1677 w 6484670"/>
              <a:gd name="connsiteY1" fmla="*/ 636997 h 1212350"/>
              <a:gd name="connsiteX2" fmla="*/ 5857947 w 6484670"/>
              <a:gd name="connsiteY2" fmla="*/ 1212350 h 1212350"/>
              <a:gd name="connsiteX3" fmla="*/ 6484670 w 6484670"/>
              <a:gd name="connsiteY3" fmla="*/ 0 h 1212350"/>
              <a:gd name="connsiteX4" fmla="*/ 0 w 6484670"/>
              <a:gd name="connsiteY4" fmla="*/ 33997 h 1212350"/>
              <a:gd name="connsiteX0" fmla="*/ 0 w 6484670"/>
              <a:gd name="connsiteY0" fmla="*/ 33997 h 1296240"/>
              <a:gd name="connsiteX1" fmla="*/ 1677 w 6484670"/>
              <a:gd name="connsiteY1" fmla="*/ 636997 h 1296240"/>
              <a:gd name="connsiteX2" fmla="*/ 4518775 w 6484670"/>
              <a:gd name="connsiteY2" fmla="*/ 1296240 h 1296240"/>
              <a:gd name="connsiteX3" fmla="*/ 6484670 w 6484670"/>
              <a:gd name="connsiteY3" fmla="*/ 0 h 1296240"/>
              <a:gd name="connsiteX4" fmla="*/ 0 w 6484670"/>
              <a:gd name="connsiteY4" fmla="*/ 33997 h 1296240"/>
              <a:gd name="connsiteX0" fmla="*/ 0 w 6484670"/>
              <a:gd name="connsiteY0" fmla="*/ 33997 h 3950561"/>
              <a:gd name="connsiteX1" fmla="*/ 1677 w 6484670"/>
              <a:gd name="connsiteY1" fmla="*/ 3950561 h 3950561"/>
              <a:gd name="connsiteX2" fmla="*/ 4518775 w 6484670"/>
              <a:gd name="connsiteY2" fmla="*/ 1296240 h 3950561"/>
              <a:gd name="connsiteX3" fmla="*/ 6484670 w 6484670"/>
              <a:gd name="connsiteY3" fmla="*/ 0 h 3950561"/>
              <a:gd name="connsiteX4" fmla="*/ 0 w 6484670"/>
              <a:gd name="connsiteY4" fmla="*/ 33997 h 3950561"/>
              <a:gd name="connsiteX0" fmla="*/ 0 w 4518775"/>
              <a:gd name="connsiteY0" fmla="*/ 0 h 3916564"/>
              <a:gd name="connsiteX1" fmla="*/ 1677 w 4518775"/>
              <a:gd name="connsiteY1" fmla="*/ 3916564 h 3916564"/>
              <a:gd name="connsiteX2" fmla="*/ 4518775 w 4518775"/>
              <a:gd name="connsiteY2" fmla="*/ 1262243 h 3916564"/>
              <a:gd name="connsiteX3" fmla="*/ 1433760 w 4518775"/>
              <a:gd name="connsiteY3" fmla="*/ 12300 h 3916564"/>
              <a:gd name="connsiteX4" fmla="*/ 0 w 4518775"/>
              <a:gd name="connsiteY4" fmla="*/ 0 h 3916564"/>
              <a:gd name="connsiteX0" fmla="*/ 0 w 1433760"/>
              <a:gd name="connsiteY0" fmla="*/ 0 h 3916564"/>
              <a:gd name="connsiteX1" fmla="*/ 1677 w 1433760"/>
              <a:gd name="connsiteY1" fmla="*/ 3916564 h 3916564"/>
              <a:gd name="connsiteX2" fmla="*/ 353004 w 1433760"/>
              <a:gd name="connsiteY2" fmla="*/ 3907803 h 3916564"/>
              <a:gd name="connsiteX3" fmla="*/ 1433760 w 1433760"/>
              <a:gd name="connsiteY3" fmla="*/ 12300 h 3916564"/>
              <a:gd name="connsiteX4" fmla="*/ 0 w 1433760"/>
              <a:gd name="connsiteY4" fmla="*/ 0 h 3916564"/>
              <a:gd name="connsiteX0" fmla="*/ 0 w 1433760"/>
              <a:gd name="connsiteY0" fmla="*/ 0 h 4688244"/>
              <a:gd name="connsiteX1" fmla="*/ 1677 w 1433760"/>
              <a:gd name="connsiteY1" fmla="*/ 3916564 h 4688244"/>
              <a:gd name="connsiteX2" fmla="*/ 29858 w 1433760"/>
              <a:gd name="connsiteY2" fmla="*/ 4688244 h 4688244"/>
              <a:gd name="connsiteX3" fmla="*/ 1433760 w 1433760"/>
              <a:gd name="connsiteY3" fmla="*/ 12300 h 4688244"/>
              <a:gd name="connsiteX4" fmla="*/ 0 w 1433760"/>
              <a:gd name="connsiteY4" fmla="*/ 0 h 4688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3760" h="4688244">
                <a:moveTo>
                  <a:pt x="0" y="0"/>
                </a:moveTo>
                <a:lnTo>
                  <a:pt x="1677" y="3916564"/>
                </a:lnTo>
                <a:lnTo>
                  <a:pt x="29858" y="4688244"/>
                </a:lnTo>
                <a:lnTo>
                  <a:pt x="1433760" y="12300"/>
                </a:lnTo>
                <a:lnTo>
                  <a:pt x="0" y="0"/>
                </a:lnTo>
                <a:close/>
              </a:path>
            </a:pathLst>
          </a:custGeom>
          <a:solidFill>
            <a:schemeClr val="accent6"/>
          </a:solidFill>
          <a:ln w="127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solidFill>
                <a:srgbClr val="38939B"/>
              </a:solidFill>
            </a:endParaRPr>
          </a:p>
        </p:txBody>
      </p:sp>
    </p:spTree>
    <p:extLst>
      <p:ext uri="{BB962C8B-B14F-4D97-AF65-F5344CB8AC3E}">
        <p14:creationId xmlns:p14="http://schemas.microsoft.com/office/powerpoint/2010/main" val="4458979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41A398-E21D-0844-884B-63D5F0596184}"/>
              </a:ext>
            </a:extLst>
          </p:cNvPr>
          <p:cNvSpPr>
            <a:spLocks noGrp="1"/>
          </p:cNvSpPr>
          <p:nvPr>
            <p:ph type="title"/>
          </p:nvPr>
        </p:nvSpPr>
        <p:spPr/>
        <p:txBody>
          <a:bodyPr>
            <a:normAutofit fontScale="90000"/>
          </a:bodyPr>
          <a:lstStyle/>
          <a:p>
            <a:r>
              <a:rPr lang="en-US" dirty="0"/>
              <a:t>Role of San Mateo County Environmental Health</a:t>
            </a:r>
          </a:p>
        </p:txBody>
      </p:sp>
      <p:sp>
        <p:nvSpPr>
          <p:cNvPr id="3" name="Text Placeholder 2">
            <a:extLst>
              <a:ext uri="{FF2B5EF4-FFF2-40B4-BE49-F238E27FC236}">
                <a16:creationId xmlns:a16="http://schemas.microsoft.com/office/drawing/2014/main" id="{E1B8F38B-80C1-224D-8F47-B69B3C8F76DB}"/>
              </a:ext>
            </a:extLst>
          </p:cNvPr>
          <p:cNvSpPr>
            <a:spLocks noGrp="1"/>
          </p:cNvSpPr>
          <p:nvPr>
            <p:ph type="body" sz="quarter" idx="14"/>
          </p:nvPr>
        </p:nvSpPr>
        <p:spPr>
          <a:xfrm>
            <a:off x="838200" y="1903751"/>
            <a:ext cx="8020792" cy="3870631"/>
          </a:xfrm>
        </p:spPr>
        <p:txBody>
          <a:bodyPr/>
          <a:lstStyle/>
          <a:p>
            <a:r>
              <a:rPr lang="en-US" dirty="0"/>
              <a:t>CPC 1506. Onsite Treated Non-Potable Gray Water Systems</a:t>
            </a:r>
          </a:p>
          <a:p>
            <a:pPr lvl="1"/>
            <a:r>
              <a:rPr lang="en-US" dirty="0"/>
              <a:t>1506.2 Plumbing Plan Submission</a:t>
            </a:r>
          </a:p>
          <a:p>
            <a:pPr marL="457200" lvl="1" indent="0">
              <a:buNone/>
            </a:pPr>
            <a:r>
              <a:rPr lang="en-US" dirty="0"/>
              <a:t>“Prior to commencing the issuance of indoor gray water systems……local agency shall seek consultation with the local public health department to ensure that local public health concerns are addressed in local standards or ordinances, or in issuing permits.”</a:t>
            </a:r>
          </a:p>
        </p:txBody>
      </p:sp>
      <p:sp>
        <p:nvSpPr>
          <p:cNvPr id="5" name="Freeform 4">
            <a:extLst>
              <a:ext uri="{FF2B5EF4-FFF2-40B4-BE49-F238E27FC236}">
                <a16:creationId xmlns:a16="http://schemas.microsoft.com/office/drawing/2014/main" id="{89F4A023-F2A8-604E-B968-BDD5338E9427}"/>
              </a:ext>
            </a:extLst>
          </p:cNvPr>
          <p:cNvSpPr/>
          <p:nvPr/>
        </p:nvSpPr>
        <p:spPr>
          <a:xfrm flipH="1">
            <a:off x="791092" y="5111646"/>
            <a:ext cx="11468050" cy="1881592"/>
          </a:xfrm>
          <a:custGeom>
            <a:avLst/>
            <a:gdLst>
              <a:gd name="connsiteX0" fmla="*/ 20548 w 6482993"/>
              <a:gd name="connsiteY0" fmla="*/ 30822 h 1212350"/>
              <a:gd name="connsiteX1" fmla="*/ 0 w 6482993"/>
              <a:gd name="connsiteY1" fmla="*/ 636997 h 1212350"/>
              <a:gd name="connsiteX2" fmla="*/ 5856270 w 6482993"/>
              <a:gd name="connsiteY2" fmla="*/ 1212350 h 1212350"/>
              <a:gd name="connsiteX3" fmla="*/ 6482993 w 6482993"/>
              <a:gd name="connsiteY3" fmla="*/ 0 h 1212350"/>
              <a:gd name="connsiteX4" fmla="*/ 20548 w 6482993"/>
              <a:gd name="connsiteY4" fmla="*/ 30822 h 1212350"/>
              <a:gd name="connsiteX0" fmla="*/ 0 w 6484670"/>
              <a:gd name="connsiteY0" fmla="*/ 33997 h 1212350"/>
              <a:gd name="connsiteX1" fmla="*/ 1677 w 6484670"/>
              <a:gd name="connsiteY1" fmla="*/ 636997 h 1212350"/>
              <a:gd name="connsiteX2" fmla="*/ 5857947 w 6484670"/>
              <a:gd name="connsiteY2" fmla="*/ 1212350 h 1212350"/>
              <a:gd name="connsiteX3" fmla="*/ 6484670 w 6484670"/>
              <a:gd name="connsiteY3" fmla="*/ 0 h 1212350"/>
              <a:gd name="connsiteX4" fmla="*/ 0 w 6484670"/>
              <a:gd name="connsiteY4" fmla="*/ 33997 h 1212350"/>
              <a:gd name="connsiteX0" fmla="*/ 538983 w 7023653"/>
              <a:gd name="connsiteY0" fmla="*/ 33997 h 1442341"/>
              <a:gd name="connsiteX1" fmla="*/ 0 w 7023653"/>
              <a:gd name="connsiteY1" fmla="*/ 1442341 h 1442341"/>
              <a:gd name="connsiteX2" fmla="*/ 6396930 w 7023653"/>
              <a:gd name="connsiteY2" fmla="*/ 1212350 h 1442341"/>
              <a:gd name="connsiteX3" fmla="*/ 7023653 w 7023653"/>
              <a:gd name="connsiteY3" fmla="*/ 0 h 1442341"/>
              <a:gd name="connsiteX4" fmla="*/ 538983 w 7023653"/>
              <a:gd name="connsiteY4" fmla="*/ 33997 h 1442341"/>
              <a:gd name="connsiteX0" fmla="*/ 538983 w 7023653"/>
              <a:gd name="connsiteY0" fmla="*/ 33997 h 1447241"/>
              <a:gd name="connsiteX1" fmla="*/ 0 w 7023653"/>
              <a:gd name="connsiteY1" fmla="*/ 1442341 h 1447241"/>
              <a:gd name="connsiteX2" fmla="*/ 7012451 w 7023653"/>
              <a:gd name="connsiteY2" fmla="*/ 1447241 h 1447241"/>
              <a:gd name="connsiteX3" fmla="*/ 7023653 w 7023653"/>
              <a:gd name="connsiteY3" fmla="*/ 0 h 1447241"/>
              <a:gd name="connsiteX4" fmla="*/ 538983 w 7023653"/>
              <a:gd name="connsiteY4" fmla="*/ 33997 h 1447241"/>
              <a:gd name="connsiteX0" fmla="*/ 688704 w 7023653"/>
              <a:gd name="connsiteY0" fmla="*/ 0 h 1581024"/>
              <a:gd name="connsiteX1" fmla="*/ 0 w 7023653"/>
              <a:gd name="connsiteY1" fmla="*/ 1576124 h 1581024"/>
              <a:gd name="connsiteX2" fmla="*/ 7012451 w 7023653"/>
              <a:gd name="connsiteY2" fmla="*/ 1581024 h 1581024"/>
              <a:gd name="connsiteX3" fmla="*/ 7023653 w 7023653"/>
              <a:gd name="connsiteY3" fmla="*/ 133783 h 1581024"/>
              <a:gd name="connsiteX4" fmla="*/ 688704 w 7023653"/>
              <a:gd name="connsiteY4" fmla="*/ 0 h 1581024"/>
              <a:gd name="connsiteX0" fmla="*/ 688704 w 7012451"/>
              <a:gd name="connsiteY0" fmla="*/ 0 h 1581024"/>
              <a:gd name="connsiteX1" fmla="*/ 0 w 7012451"/>
              <a:gd name="connsiteY1" fmla="*/ 1576124 h 1581024"/>
              <a:gd name="connsiteX2" fmla="*/ 7012451 w 7012451"/>
              <a:gd name="connsiteY2" fmla="*/ 1581024 h 1581024"/>
              <a:gd name="connsiteX3" fmla="*/ 6990382 w 7012451"/>
              <a:gd name="connsiteY3" fmla="*/ 1023016 h 1581024"/>
              <a:gd name="connsiteX4" fmla="*/ 688704 w 7012451"/>
              <a:gd name="connsiteY4" fmla="*/ 0 h 1581024"/>
              <a:gd name="connsiteX0" fmla="*/ 688704 w 7040289"/>
              <a:gd name="connsiteY0" fmla="*/ 0 h 1581024"/>
              <a:gd name="connsiteX1" fmla="*/ 0 w 7040289"/>
              <a:gd name="connsiteY1" fmla="*/ 1576124 h 1581024"/>
              <a:gd name="connsiteX2" fmla="*/ 7012451 w 7040289"/>
              <a:gd name="connsiteY2" fmla="*/ 1581024 h 1581024"/>
              <a:gd name="connsiteX3" fmla="*/ 7040289 w 7040289"/>
              <a:gd name="connsiteY3" fmla="*/ 1064961 h 1581024"/>
              <a:gd name="connsiteX4" fmla="*/ 688704 w 7040289"/>
              <a:gd name="connsiteY4" fmla="*/ 0 h 1581024"/>
              <a:gd name="connsiteX0" fmla="*/ 688704 w 7054040"/>
              <a:gd name="connsiteY0" fmla="*/ 0 h 1606190"/>
              <a:gd name="connsiteX1" fmla="*/ 0 w 7054040"/>
              <a:gd name="connsiteY1" fmla="*/ 1576124 h 1606190"/>
              <a:gd name="connsiteX2" fmla="*/ 7054040 w 7054040"/>
              <a:gd name="connsiteY2" fmla="*/ 1606190 h 1606190"/>
              <a:gd name="connsiteX3" fmla="*/ 7040289 w 7054040"/>
              <a:gd name="connsiteY3" fmla="*/ 1064961 h 1606190"/>
              <a:gd name="connsiteX4" fmla="*/ 688704 w 7054040"/>
              <a:gd name="connsiteY4" fmla="*/ 0 h 1606190"/>
              <a:gd name="connsiteX0" fmla="*/ 688704 w 7054040"/>
              <a:gd name="connsiteY0" fmla="*/ 0 h 1606190"/>
              <a:gd name="connsiteX1" fmla="*/ 0 w 7054040"/>
              <a:gd name="connsiteY1" fmla="*/ 1576124 h 1606190"/>
              <a:gd name="connsiteX2" fmla="*/ 7054040 w 7054040"/>
              <a:gd name="connsiteY2" fmla="*/ 1606190 h 1606190"/>
              <a:gd name="connsiteX3" fmla="*/ 7047225 w 7054040"/>
              <a:gd name="connsiteY3" fmla="*/ 553111 h 1606190"/>
              <a:gd name="connsiteX4" fmla="*/ 688704 w 7054040"/>
              <a:gd name="connsiteY4" fmla="*/ 0 h 1606190"/>
              <a:gd name="connsiteX0" fmla="*/ 640150 w 7054040"/>
              <a:gd name="connsiteY0" fmla="*/ 0 h 1263391"/>
              <a:gd name="connsiteX1" fmla="*/ 0 w 7054040"/>
              <a:gd name="connsiteY1" fmla="*/ 1233325 h 1263391"/>
              <a:gd name="connsiteX2" fmla="*/ 7054040 w 7054040"/>
              <a:gd name="connsiteY2" fmla="*/ 1263391 h 1263391"/>
              <a:gd name="connsiteX3" fmla="*/ 7047225 w 7054040"/>
              <a:gd name="connsiteY3" fmla="*/ 210312 h 1263391"/>
              <a:gd name="connsiteX4" fmla="*/ 640150 w 7054040"/>
              <a:gd name="connsiteY4" fmla="*/ 0 h 1263391"/>
              <a:gd name="connsiteX0" fmla="*/ 695640 w 7054040"/>
              <a:gd name="connsiteY0" fmla="*/ 0 h 1300958"/>
              <a:gd name="connsiteX1" fmla="*/ 0 w 7054040"/>
              <a:gd name="connsiteY1" fmla="*/ 1270892 h 1300958"/>
              <a:gd name="connsiteX2" fmla="*/ 7054040 w 7054040"/>
              <a:gd name="connsiteY2" fmla="*/ 1300958 h 1300958"/>
              <a:gd name="connsiteX3" fmla="*/ 7047225 w 7054040"/>
              <a:gd name="connsiteY3" fmla="*/ 247879 h 1300958"/>
              <a:gd name="connsiteX4" fmla="*/ 695640 w 7054040"/>
              <a:gd name="connsiteY4" fmla="*/ 0 h 1300958"/>
              <a:gd name="connsiteX0" fmla="*/ 0 w 9338824"/>
              <a:gd name="connsiteY0" fmla="*/ 1017054 h 1053079"/>
              <a:gd name="connsiteX1" fmla="*/ 2284784 w 9338824"/>
              <a:gd name="connsiteY1" fmla="*/ 1023013 h 1053079"/>
              <a:gd name="connsiteX2" fmla="*/ 9338824 w 9338824"/>
              <a:gd name="connsiteY2" fmla="*/ 1053079 h 1053079"/>
              <a:gd name="connsiteX3" fmla="*/ 9332009 w 9338824"/>
              <a:gd name="connsiteY3" fmla="*/ 0 h 1053079"/>
              <a:gd name="connsiteX4" fmla="*/ 0 w 9338824"/>
              <a:gd name="connsiteY4" fmla="*/ 1017054 h 1053079"/>
              <a:gd name="connsiteX0" fmla="*/ 0 w 10122216"/>
              <a:gd name="connsiteY0" fmla="*/ 0 h 1144209"/>
              <a:gd name="connsiteX1" fmla="*/ 3068176 w 10122216"/>
              <a:gd name="connsiteY1" fmla="*/ 1114143 h 1144209"/>
              <a:gd name="connsiteX2" fmla="*/ 10122216 w 10122216"/>
              <a:gd name="connsiteY2" fmla="*/ 1144209 h 1144209"/>
              <a:gd name="connsiteX3" fmla="*/ 10115401 w 10122216"/>
              <a:gd name="connsiteY3" fmla="*/ 91130 h 1144209"/>
              <a:gd name="connsiteX4" fmla="*/ 0 w 10122216"/>
              <a:gd name="connsiteY4" fmla="*/ 0 h 1144209"/>
              <a:gd name="connsiteX0" fmla="*/ 65392 w 10187608"/>
              <a:gd name="connsiteY0" fmla="*/ 0 h 1144209"/>
              <a:gd name="connsiteX1" fmla="*/ 0 w 10187608"/>
              <a:gd name="connsiteY1" fmla="*/ 1044882 h 1144209"/>
              <a:gd name="connsiteX2" fmla="*/ 10187608 w 10187608"/>
              <a:gd name="connsiteY2" fmla="*/ 1144209 h 1144209"/>
              <a:gd name="connsiteX3" fmla="*/ 10180793 w 10187608"/>
              <a:gd name="connsiteY3" fmla="*/ 91130 h 1144209"/>
              <a:gd name="connsiteX4" fmla="*/ 65392 w 10187608"/>
              <a:gd name="connsiteY4" fmla="*/ 0 h 1144209"/>
              <a:gd name="connsiteX0" fmla="*/ 6491 w 10187608"/>
              <a:gd name="connsiteY0" fmla="*/ 0 h 1144209"/>
              <a:gd name="connsiteX1" fmla="*/ 0 w 10187608"/>
              <a:gd name="connsiteY1" fmla="*/ 1044882 h 1144209"/>
              <a:gd name="connsiteX2" fmla="*/ 10187608 w 10187608"/>
              <a:gd name="connsiteY2" fmla="*/ 1144209 h 1144209"/>
              <a:gd name="connsiteX3" fmla="*/ 10180793 w 10187608"/>
              <a:gd name="connsiteY3" fmla="*/ 91130 h 1144209"/>
              <a:gd name="connsiteX4" fmla="*/ 6491 w 10187608"/>
              <a:gd name="connsiteY4" fmla="*/ 0 h 1144209"/>
              <a:gd name="connsiteX0" fmla="*/ 6491 w 10187608"/>
              <a:gd name="connsiteY0" fmla="*/ 0 h 1220228"/>
              <a:gd name="connsiteX1" fmla="*/ 0 w 10187608"/>
              <a:gd name="connsiteY1" fmla="*/ 1044882 h 1220228"/>
              <a:gd name="connsiteX2" fmla="*/ 10187608 w 10187608"/>
              <a:gd name="connsiteY2" fmla="*/ 1144209 h 1220228"/>
              <a:gd name="connsiteX3" fmla="*/ 8608119 w 10187608"/>
              <a:gd name="connsiteY3" fmla="*/ 1115471 h 1220228"/>
              <a:gd name="connsiteX4" fmla="*/ 6491 w 10187608"/>
              <a:gd name="connsiteY4" fmla="*/ 0 h 1220228"/>
              <a:gd name="connsiteX0" fmla="*/ 6491 w 8608193"/>
              <a:gd name="connsiteY0" fmla="*/ 0 h 1218460"/>
              <a:gd name="connsiteX1" fmla="*/ 0 w 8608193"/>
              <a:gd name="connsiteY1" fmla="*/ 1044882 h 1218460"/>
              <a:gd name="connsiteX2" fmla="*/ 8561922 w 8608193"/>
              <a:gd name="connsiteY2" fmla="*/ 1129628 h 1218460"/>
              <a:gd name="connsiteX3" fmla="*/ 8608119 w 8608193"/>
              <a:gd name="connsiteY3" fmla="*/ 1115471 h 1218460"/>
              <a:gd name="connsiteX4" fmla="*/ 6491 w 8608193"/>
              <a:gd name="connsiteY4" fmla="*/ 0 h 1218460"/>
              <a:gd name="connsiteX0" fmla="*/ 6491 w 8672944"/>
              <a:gd name="connsiteY0" fmla="*/ 0 h 1139545"/>
              <a:gd name="connsiteX1" fmla="*/ 0 w 8672944"/>
              <a:gd name="connsiteY1" fmla="*/ 1044882 h 1139545"/>
              <a:gd name="connsiteX2" fmla="*/ 8561922 w 8672944"/>
              <a:gd name="connsiteY2" fmla="*/ 1129628 h 1139545"/>
              <a:gd name="connsiteX3" fmla="*/ 8672911 w 8672944"/>
              <a:gd name="connsiteY3" fmla="*/ 1024337 h 1139545"/>
              <a:gd name="connsiteX4" fmla="*/ 6491 w 8672944"/>
              <a:gd name="connsiteY4" fmla="*/ 0 h 1139545"/>
              <a:gd name="connsiteX0" fmla="*/ 6491 w 8674946"/>
              <a:gd name="connsiteY0" fmla="*/ 0 h 1129628"/>
              <a:gd name="connsiteX1" fmla="*/ 0 w 8674946"/>
              <a:gd name="connsiteY1" fmla="*/ 1044882 h 1129628"/>
              <a:gd name="connsiteX2" fmla="*/ 8561922 w 8674946"/>
              <a:gd name="connsiteY2" fmla="*/ 1129628 h 1129628"/>
              <a:gd name="connsiteX3" fmla="*/ 8672911 w 8674946"/>
              <a:gd name="connsiteY3" fmla="*/ 1024337 h 1129628"/>
              <a:gd name="connsiteX4" fmla="*/ 6491 w 8674946"/>
              <a:gd name="connsiteY4" fmla="*/ 0 h 1129628"/>
              <a:gd name="connsiteX0" fmla="*/ 6491 w 8674946"/>
              <a:gd name="connsiteY0" fmla="*/ 0 h 1129628"/>
              <a:gd name="connsiteX1" fmla="*/ 0 w 8674946"/>
              <a:gd name="connsiteY1" fmla="*/ 1044882 h 1129628"/>
              <a:gd name="connsiteX2" fmla="*/ 8561922 w 8674946"/>
              <a:gd name="connsiteY2" fmla="*/ 1129628 h 1129628"/>
              <a:gd name="connsiteX3" fmla="*/ 8672911 w 8674946"/>
              <a:gd name="connsiteY3" fmla="*/ 1024337 h 1129628"/>
              <a:gd name="connsiteX4" fmla="*/ 6491 w 8674946"/>
              <a:gd name="connsiteY4" fmla="*/ 0 h 1129628"/>
              <a:gd name="connsiteX0" fmla="*/ 6491 w 8674946"/>
              <a:gd name="connsiteY0" fmla="*/ 0 h 874454"/>
              <a:gd name="connsiteX1" fmla="*/ 0 w 8674946"/>
              <a:gd name="connsiteY1" fmla="*/ 789708 h 874454"/>
              <a:gd name="connsiteX2" fmla="*/ 8561922 w 8674946"/>
              <a:gd name="connsiteY2" fmla="*/ 874454 h 874454"/>
              <a:gd name="connsiteX3" fmla="*/ 8672911 w 8674946"/>
              <a:gd name="connsiteY3" fmla="*/ 769163 h 874454"/>
              <a:gd name="connsiteX4" fmla="*/ 6491 w 8674946"/>
              <a:gd name="connsiteY4" fmla="*/ 0 h 874454"/>
              <a:gd name="connsiteX0" fmla="*/ 12381 w 8674946"/>
              <a:gd name="connsiteY0" fmla="*/ 0 h 965588"/>
              <a:gd name="connsiteX1" fmla="*/ 0 w 8674946"/>
              <a:gd name="connsiteY1" fmla="*/ 880842 h 965588"/>
              <a:gd name="connsiteX2" fmla="*/ 8561922 w 8674946"/>
              <a:gd name="connsiteY2" fmla="*/ 965588 h 965588"/>
              <a:gd name="connsiteX3" fmla="*/ 8672911 w 8674946"/>
              <a:gd name="connsiteY3" fmla="*/ 860297 h 965588"/>
              <a:gd name="connsiteX4" fmla="*/ 12381 w 8674946"/>
              <a:gd name="connsiteY4" fmla="*/ 0 h 965588"/>
              <a:gd name="connsiteX0" fmla="*/ 12381 w 9056334"/>
              <a:gd name="connsiteY0" fmla="*/ 0 h 965588"/>
              <a:gd name="connsiteX1" fmla="*/ 0 w 9056334"/>
              <a:gd name="connsiteY1" fmla="*/ 880842 h 965588"/>
              <a:gd name="connsiteX2" fmla="*/ 8561922 w 9056334"/>
              <a:gd name="connsiteY2" fmla="*/ 965588 h 965588"/>
              <a:gd name="connsiteX3" fmla="*/ 9055771 w 9056334"/>
              <a:gd name="connsiteY3" fmla="*/ 867588 h 965588"/>
              <a:gd name="connsiteX4" fmla="*/ 12381 w 9056334"/>
              <a:gd name="connsiteY4" fmla="*/ 0 h 965588"/>
              <a:gd name="connsiteX0" fmla="*/ 12381 w 9056334"/>
              <a:gd name="connsiteY0" fmla="*/ 0 h 965779"/>
              <a:gd name="connsiteX1" fmla="*/ 0 w 9056334"/>
              <a:gd name="connsiteY1" fmla="*/ 880842 h 965779"/>
              <a:gd name="connsiteX2" fmla="*/ 8561922 w 9056334"/>
              <a:gd name="connsiteY2" fmla="*/ 965588 h 965779"/>
              <a:gd name="connsiteX3" fmla="*/ 9055771 w 9056334"/>
              <a:gd name="connsiteY3" fmla="*/ 867588 h 965779"/>
              <a:gd name="connsiteX4" fmla="*/ 12381 w 9056334"/>
              <a:gd name="connsiteY4" fmla="*/ 0 h 965779"/>
              <a:gd name="connsiteX0" fmla="*/ 12381 w 9056334"/>
              <a:gd name="connsiteY0" fmla="*/ 0 h 965779"/>
              <a:gd name="connsiteX1" fmla="*/ 0 w 9056334"/>
              <a:gd name="connsiteY1" fmla="*/ 880842 h 965779"/>
              <a:gd name="connsiteX2" fmla="*/ 8561922 w 9056334"/>
              <a:gd name="connsiteY2" fmla="*/ 965588 h 965779"/>
              <a:gd name="connsiteX3" fmla="*/ 9055771 w 9056334"/>
              <a:gd name="connsiteY3" fmla="*/ 867588 h 965779"/>
              <a:gd name="connsiteX4" fmla="*/ 12381 w 9056334"/>
              <a:gd name="connsiteY4" fmla="*/ 0 h 965779"/>
              <a:gd name="connsiteX0" fmla="*/ 19255 w 9063208"/>
              <a:gd name="connsiteY0" fmla="*/ 0 h 965779"/>
              <a:gd name="connsiteX1" fmla="*/ 0 w 9063208"/>
              <a:gd name="connsiteY1" fmla="*/ 894197 h 965779"/>
              <a:gd name="connsiteX2" fmla="*/ 8568796 w 9063208"/>
              <a:gd name="connsiteY2" fmla="*/ 965588 h 965779"/>
              <a:gd name="connsiteX3" fmla="*/ 9062645 w 9063208"/>
              <a:gd name="connsiteY3" fmla="*/ 867588 h 965779"/>
              <a:gd name="connsiteX4" fmla="*/ 19255 w 9063208"/>
              <a:gd name="connsiteY4" fmla="*/ 0 h 965779"/>
              <a:gd name="connsiteX0" fmla="*/ 19255 w 9063173"/>
              <a:gd name="connsiteY0" fmla="*/ 0 h 897862"/>
              <a:gd name="connsiteX1" fmla="*/ 0 w 9063173"/>
              <a:gd name="connsiteY1" fmla="*/ 894197 h 897862"/>
              <a:gd name="connsiteX2" fmla="*/ 8533639 w 9063173"/>
              <a:gd name="connsiteY2" fmla="*/ 897283 h 897862"/>
              <a:gd name="connsiteX3" fmla="*/ 9062645 w 9063173"/>
              <a:gd name="connsiteY3" fmla="*/ 867588 h 897862"/>
              <a:gd name="connsiteX4" fmla="*/ 19255 w 9063173"/>
              <a:gd name="connsiteY4" fmla="*/ 0 h 897862"/>
              <a:gd name="connsiteX0" fmla="*/ 19255 w 9066767"/>
              <a:gd name="connsiteY0" fmla="*/ 0 h 894197"/>
              <a:gd name="connsiteX1" fmla="*/ 0 w 9066767"/>
              <a:gd name="connsiteY1" fmla="*/ 894197 h 894197"/>
              <a:gd name="connsiteX2" fmla="*/ 9025843 w 9066767"/>
              <a:gd name="connsiteY2" fmla="*/ 866925 h 894197"/>
              <a:gd name="connsiteX3" fmla="*/ 9062645 w 9066767"/>
              <a:gd name="connsiteY3" fmla="*/ 867588 h 894197"/>
              <a:gd name="connsiteX4" fmla="*/ 19255 w 9066767"/>
              <a:gd name="connsiteY4" fmla="*/ 0 h 894197"/>
              <a:gd name="connsiteX0" fmla="*/ 32 w 9047544"/>
              <a:gd name="connsiteY0" fmla="*/ 0 h 870945"/>
              <a:gd name="connsiteX1" fmla="*/ 97968 w 9047544"/>
              <a:gd name="connsiteY1" fmla="*/ 825891 h 870945"/>
              <a:gd name="connsiteX2" fmla="*/ 9006620 w 9047544"/>
              <a:gd name="connsiteY2" fmla="*/ 866925 h 870945"/>
              <a:gd name="connsiteX3" fmla="*/ 9043422 w 9047544"/>
              <a:gd name="connsiteY3" fmla="*/ 867588 h 870945"/>
              <a:gd name="connsiteX4" fmla="*/ 32 w 9047544"/>
              <a:gd name="connsiteY4" fmla="*/ 0 h 870945"/>
              <a:gd name="connsiteX0" fmla="*/ 124 w 8965602"/>
              <a:gd name="connsiteY0" fmla="*/ 0 h 886124"/>
              <a:gd name="connsiteX1" fmla="*/ 16026 w 8965602"/>
              <a:gd name="connsiteY1" fmla="*/ 841070 h 886124"/>
              <a:gd name="connsiteX2" fmla="*/ 8924678 w 8965602"/>
              <a:gd name="connsiteY2" fmla="*/ 882104 h 886124"/>
              <a:gd name="connsiteX3" fmla="*/ 8961480 w 8965602"/>
              <a:gd name="connsiteY3" fmla="*/ 882767 h 886124"/>
              <a:gd name="connsiteX4" fmla="*/ 124 w 8965602"/>
              <a:gd name="connsiteY4" fmla="*/ 0 h 886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65602" h="886124">
                <a:moveTo>
                  <a:pt x="124" y="0"/>
                </a:moveTo>
                <a:cubicBezTo>
                  <a:pt x="-2040" y="348294"/>
                  <a:pt x="25063" y="835543"/>
                  <a:pt x="16026" y="841070"/>
                </a:cubicBezTo>
                <a:lnTo>
                  <a:pt x="8924678" y="882104"/>
                </a:lnTo>
                <a:cubicBezTo>
                  <a:pt x="8922406" y="887200"/>
                  <a:pt x="8981423" y="887486"/>
                  <a:pt x="8961480" y="882767"/>
                </a:cubicBezTo>
                <a:cubicBezTo>
                  <a:pt x="8976525" y="894919"/>
                  <a:pt x="2888931" y="341446"/>
                  <a:pt x="124" y="0"/>
                </a:cubicBezTo>
                <a:close/>
              </a:path>
            </a:pathLst>
          </a:custGeom>
          <a:solidFill>
            <a:schemeClr val="accent6"/>
          </a:solidFill>
          <a:ln w="127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endParaRPr>
          </a:p>
        </p:txBody>
      </p:sp>
      <p:pic>
        <p:nvPicPr>
          <p:cNvPr id="8" name="Picture 7">
            <a:extLst>
              <a:ext uri="{FF2B5EF4-FFF2-40B4-BE49-F238E27FC236}">
                <a16:creationId xmlns:a16="http://schemas.microsoft.com/office/drawing/2014/main" id="{106F8818-ACF4-AE4C-9B8B-2DB703837D32}"/>
              </a:ext>
            </a:extLst>
          </p:cNvPr>
          <p:cNvPicPr>
            <a:picLocks noChangeAspect="1"/>
          </p:cNvPicPr>
          <p:nvPr/>
        </p:nvPicPr>
        <p:blipFill>
          <a:blip r:embed="rId3"/>
          <a:stretch>
            <a:fillRect/>
          </a:stretch>
        </p:blipFill>
        <p:spPr>
          <a:xfrm>
            <a:off x="9423210" y="6053562"/>
            <a:ext cx="2418491" cy="589609"/>
          </a:xfrm>
          <a:prstGeom prst="rect">
            <a:avLst/>
          </a:prstGeom>
        </p:spPr>
      </p:pic>
    </p:spTree>
    <p:extLst>
      <p:ext uri="{BB962C8B-B14F-4D97-AF65-F5344CB8AC3E}">
        <p14:creationId xmlns:p14="http://schemas.microsoft.com/office/powerpoint/2010/main" val="14421087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41A398-E21D-0844-884B-63D5F0596184}"/>
              </a:ext>
            </a:extLst>
          </p:cNvPr>
          <p:cNvSpPr>
            <a:spLocks noGrp="1"/>
          </p:cNvSpPr>
          <p:nvPr>
            <p:ph type="title"/>
          </p:nvPr>
        </p:nvSpPr>
        <p:spPr/>
        <p:txBody>
          <a:bodyPr>
            <a:normAutofit fontScale="90000"/>
          </a:bodyPr>
          <a:lstStyle/>
          <a:p>
            <a:r>
              <a:rPr lang="en-US" dirty="0"/>
              <a:t>Role of San Mateo County Environmental Health</a:t>
            </a:r>
          </a:p>
        </p:txBody>
      </p:sp>
      <p:sp>
        <p:nvSpPr>
          <p:cNvPr id="3" name="Text Placeholder 2">
            <a:extLst>
              <a:ext uri="{FF2B5EF4-FFF2-40B4-BE49-F238E27FC236}">
                <a16:creationId xmlns:a16="http://schemas.microsoft.com/office/drawing/2014/main" id="{E1B8F38B-80C1-224D-8F47-B69B3C8F76DB}"/>
              </a:ext>
            </a:extLst>
          </p:cNvPr>
          <p:cNvSpPr>
            <a:spLocks noGrp="1"/>
          </p:cNvSpPr>
          <p:nvPr>
            <p:ph type="body" sz="quarter" idx="14"/>
          </p:nvPr>
        </p:nvSpPr>
        <p:spPr>
          <a:xfrm>
            <a:off x="838200" y="1903751"/>
            <a:ext cx="9006840" cy="4268449"/>
          </a:xfrm>
        </p:spPr>
        <p:txBody>
          <a:bodyPr>
            <a:normAutofit/>
          </a:bodyPr>
          <a:lstStyle/>
          <a:p>
            <a:r>
              <a:rPr lang="en-US" dirty="0"/>
              <a:t>CPC 1506. Onsite Treated Non-Potable Gray Water Systems</a:t>
            </a:r>
          </a:p>
          <a:p>
            <a:pPr lvl="1"/>
            <a:r>
              <a:rPr lang="en-US" dirty="0"/>
              <a:t>1506.9.1 Minimum Water Quality</a:t>
            </a:r>
          </a:p>
          <a:p>
            <a:pPr lvl="2"/>
            <a:r>
              <a:rPr lang="en-US" dirty="0"/>
              <a:t>On-site treated </a:t>
            </a:r>
            <a:r>
              <a:rPr lang="en-US" dirty="0" err="1"/>
              <a:t>nonpotable</a:t>
            </a:r>
            <a:r>
              <a:rPr lang="en-US" dirty="0"/>
              <a:t> gray water… shall be disinfected.</a:t>
            </a:r>
          </a:p>
          <a:p>
            <a:pPr lvl="2"/>
            <a:r>
              <a:rPr lang="en-US" dirty="0"/>
              <a:t>The minimum water quality shall meet requirements for intended application as determined by the Public Health Authority Having Jurisdiction. </a:t>
            </a:r>
          </a:p>
          <a:p>
            <a:pPr lvl="2"/>
            <a:r>
              <a:rPr lang="en-US" sz="3000" b="1" dirty="0"/>
              <a:t>In the absence of local water quality requirements, the requirements of NSF 350 shall apply</a:t>
            </a:r>
            <a:endParaRPr lang="en-US" sz="3000" dirty="0"/>
          </a:p>
          <a:p>
            <a:pPr marL="457200" lvl="1" indent="0">
              <a:buNone/>
            </a:pPr>
            <a:endParaRPr lang="en-US" dirty="0"/>
          </a:p>
          <a:p>
            <a:pPr marL="457200" lvl="1" indent="0">
              <a:buNone/>
            </a:pPr>
            <a:endParaRPr lang="en-US" b="1" dirty="0"/>
          </a:p>
        </p:txBody>
      </p:sp>
      <p:sp>
        <p:nvSpPr>
          <p:cNvPr id="5" name="Freeform 4">
            <a:extLst>
              <a:ext uri="{FF2B5EF4-FFF2-40B4-BE49-F238E27FC236}">
                <a16:creationId xmlns:a16="http://schemas.microsoft.com/office/drawing/2014/main" id="{89F4A023-F2A8-604E-B968-BDD5338E9427}"/>
              </a:ext>
            </a:extLst>
          </p:cNvPr>
          <p:cNvSpPr/>
          <p:nvPr/>
        </p:nvSpPr>
        <p:spPr>
          <a:xfrm flipH="1">
            <a:off x="791092" y="5111646"/>
            <a:ext cx="11468050" cy="1881592"/>
          </a:xfrm>
          <a:custGeom>
            <a:avLst/>
            <a:gdLst>
              <a:gd name="connsiteX0" fmla="*/ 20548 w 6482993"/>
              <a:gd name="connsiteY0" fmla="*/ 30822 h 1212350"/>
              <a:gd name="connsiteX1" fmla="*/ 0 w 6482993"/>
              <a:gd name="connsiteY1" fmla="*/ 636997 h 1212350"/>
              <a:gd name="connsiteX2" fmla="*/ 5856270 w 6482993"/>
              <a:gd name="connsiteY2" fmla="*/ 1212350 h 1212350"/>
              <a:gd name="connsiteX3" fmla="*/ 6482993 w 6482993"/>
              <a:gd name="connsiteY3" fmla="*/ 0 h 1212350"/>
              <a:gd name="connsiteX4" fmla="*/ 20548 w 6482993"/>
              <a:gd name="connsiteY4" fmla="*/ 30822 h 1212350"/>
              <a:gd name="connsiteX0" fmla="*/ 0 w 6484670"/>
              <a:gd name="connsiteY0" fmla="*/ 33997 h 1212350"/>
              <a:gd name="connsiteX1" fmla="*/ 1677 w 6484670"/>
              <a:gd name="connsiteY1" fmla="*/ 636997 h 1212350"/>
              <a:gd name="connsiteX2" fmla="*/ 5857947 w 6484670"/>
              <a:gd name="connsiteY2" fmla="*/ 1212350 h 1212350"/>
              <a:gd name="connsiteX3" fmla="*/ 6484670 w 6484670"/>
              <a:gd name="connsiteY3" fmla="*/ 0 h 1212350"/>
              <a:gd name="connsiteX4" fmla="*/ 0 w 6484670"/>
              <a:gd name="connsiteY4" fmla="*/ 33997 h 1212350"/>
              <a:gd name="connsiteX0" fmla="*/ 538983 w 7023653"/>
              <a:gd name="connsiteY0" fmla="*/ 33997 h 1442341"/>
              <a:gd name="connsiteX1" fmla="*/ 0 w 7023653"/>
              <a:gd name="connsiteY1" fmla="*/ 1442341 h 1442341"/>
              <a:gd name="connsiteX2" fmla="*/ 6396930 w 7023653"/>
              <a:gd name="connsiteY2" fmla="*/ 1212350 h 1442341"/>
              <a:gd name="connsiteX3" fmla="*/ 7023653 w 7023653"/>
              <a:gd name="connsiteY3" fmla="*/ 0 h 1442341"/>
              <a:gd name="connsiteX4" fmla="*/ 538983 w 7023653"/>
              <a:gd name="connsiteY4" fmla="*/ 33997 h 1442341"/>
              <a:gd name="connsiteX0" fmla="*/ 538983 w 7023653"/>
              <a:gd name="connsiteY0" fmla="*/ 33997 h 1447241"/>
              <a:gd name="connsiteX1" fmla="*/ 0 w 7023653"/>
              <a:gd name="connsiteY1" fmla="*/ 1442341 h 1447241"/>
              <a:gd name="connsiteX2" fmla="*/ 7012451 w 7023653"/>
              <a:gd name="connsiteY2" fmla="*/ 1447241 h 1447241"/>
              <a:gd name="connsiteX3" fmla="*/ 7023653 w 7023653"/>
              <a:gd name="connsiteY3" fmla="*/ 0 h 1447241"/>
              <a:gd name="connsiteX4" fmla="*/ 538983 w 7023653"/>
              <a:gd name="connsiteY4" fmla="*/ 33997 h 1447241"/>
              <a:gd name="connsiteX0" fmla="*/ 688704 w 7023653"/>
              <a:gd name="connsiteY0" fmla="*/ 0 h 1581024"/>
              <a:gd name="connsiteX1" fmla="*/ 0 w 7023653"/>
              <a:gd name="connsiteY1" fmla="*/ 1576124 h 1581024"/>
              <a:gd name="connsiteX2" fmla="*/ 7012451 w 7023653"/>
              <a:gd name="connsiteY2" fmla="*/ 1581024 h 1581024"/>
              <a:gd name="connsiteX3" fmla="*/ 7023653 w 7023653"/>
              <a:gd name="connsiteY3" fmla="*/ 133783 h 1581024"/>
              <a:gd name="connsiteX4" fmla="*/ 688704 w 7023653"/>
              <a:gd name="connsiteY4" fmla="*/ 0 h 1581024"/>
              <a:gd name="connsiteX0" fmla="*/ 688704 w 7012451"/>
              <a:gd name="connsiteY0" fmla="*/ 0 h 1581024"/>
              <a:gd name="connsiteX1" fmla="*/ 0 w 7012451"/>
              <a:gd name="connsiteY1" fmla="*/ 1576124 h 1581024"/>
              <a:gd name="connsiteX2" fmla="*/ 7012451 w 7012451"/>
              <a:gd name="connsiteY2" fmla="*/ 1581024 h 1581024"/>
              <a:gd name="connsiteX3" fmla="*/ 6990382 w 7012451"/>
              <a:gd name="connsiteY3" fmla="*/ 1023016 h 1581024"/>
              <a:gd name="connsiteX4" fmla="*/ 688704 w 7012451"/>
              <a:gd name="connsiteY4" fmla="*/ 0 h 1581024"/>
              <a:gd name="connsiteX0" fmla="*/ 688704 w 7040289"/>
              <a:gd name="connsiteY0" fmla="*/ 0 h 1581024"/>
              <a:gd name="connsiteX1" fmla="*/ 0 w 7040289"/>
              <a:gd name="connsiteY1" fmla="*/ 1576124 h 1581024"/>
              <a:gd name="connsiteX2" fmla="*/ 7012451 w 7040289"/>
              <a:gd name="connsiteY2" fmla="*/ 1581024 h 1581024"/>
              <a:gd name="connsiteX3" fmla="*/ 7040289 w 7040289"/>
              <a:gd name="connsiteY3" fmla="*/ 1064961 h 1581024"/>
              <a:gd name="connsiteX4" fmla="*/ 688704 w 7040289"/>
              <a:gd name="connsiteY4" fmla="*/ 0 h 1581024"/>
              <a:gd name="connsiteX0" fmla="*/ 688704 w 7054040"/>
              <a:gd name="connsiteY0" fmla="*/ 0 h 1606190"/>
              <a:gd name="connsiteX1" fmla="*/ 0 w 7054040"/>
              <a:gd name="connsiteY1" fmla="*/ 1576124 h 1606190"/>
              <a:gd name="connsiteX2" fmla="*/ 7054040 w 7054040"/>
              <a:gd name="connsiteY2" fmla="*/ 1606190 h 1606190"/>
              <a:gd name="connsiteX3" fmla="*/ 7040289 w 7054040"/>
              <a:gd name="connsiteY3" fmla="*/ 1064961 h 1606190"/>
              <a:gd name="connsiteX4" fmla="*/ 688704 w 7054040"/>
              <a:gd name="connsiteY4" fmla="*/ 0 h 1606190"/>
              <a:gd name="connsiteX0" fmla="*/ 688704 w 7054040"/>
              <a:gd name="connsiteY0" fmla="*/ 0 h 1606190"/>
              <a:gd name="connsiteX1" fmla="*/ 0 w 7054040"/>
              <a:gd name="connsiteY1" fmla="*/ 1576124 h 1606190"/>
              <a:gd name="connsiteX2" fmla="*/ 7054040 w 7054040"/>
              <a:gd name="connsiteY2" fmla="*/ 1606190 h 1606190"/>
              <a:gd name="connsiteX3" fmla="*/ 7047225 w 7054040"/>
              <a:gd name="connsiteY3" fmla="*/ 553111 h 1606190"/>
              <a:gd name="connsiteX4" fmla="*/ 688704 w 7054040"/>
              <a:gd name="connsiteY4" fmla="*/ 0 h 1606190"/>
              <a:gd name="connsiteX0" fmla="*/ 640150 w 7054040"/>
              <a:gd name="connsiteY0" fmla="*/ 0 h 1263391"/>
              <a:gd name="connsiteX1" fmla="*/ 0 w 7054040"/>
              <a:gd name="connsiteY1" fmla="*/ 1233325 h 1263391"/>
              <a:gd name="connsiteX2" fmla="*/ 7054040 w 7054040"/>
              <a:gd name="connsiteY2" fmla="*/ 1263391 h 1263391"/>
              <a:gd name="connsiteX3" fmla="*/ 7047225 w 7054040"/>
              <a:gd name="connsiteY3" fmla="*/ 210312 h 1263391"/>
              <a:gd name="connsiteX4" fmla="*/ 640150 w 7054040"/>
              <a:gd name="connsiteY4" fmla="*/ 0 h 1263391"/>
              <a:gd name="connsiteX0" fmla="*/ 695640 w 7054040"/>
              <a:gd name="connsiteY0" fmla="*/ 0 h 1300958"/>
              <a:gd name="connsiteX1" fmla="*/ 0 w 7054040"/>
              <a:gd name="connsiteY1" fmla="*/ 1270892 h 1300958"/>
              <a:gd name="connsiteX2" fmla="*/ 7054040 w 7054040"/>
              <a:gd name="connsiteY2" fmla="*/ 1300958 h 1300958"/>
              <a:gd name="connsiteX3" fmla="*/ 7047225 w 7054040"/>
              <a:gd name="connsiteY3" fmla="*/ 247879 h 1300958"/>
              <a:gd name="connsiteX4" fmla="*/ 695640 w 7054040"/>
              <a:gd name="connsiteY4" fmla="*/ 0 h 1300958"/>
              <a:gd name="connsiteX0" fmla="*/ 0 w 9338824"/>
              <a:gd name="connsiteY0" fmla="*/ 1017054 h 1053079"/>
              <a:gd name="connsiteX1" fmla="*/ 2284784 w 9338824"/>
              <a:gd name="connsiteY1" fmla="*/ 1023013 h 1053079"/>
              <a:gd name="connsiteX2" fmla="*/ 9338824 w 9338824"/>
              <a:gd name="connsiteY2" fmla="*/ 1053079 h 1053079"/>
              <a:gd name="connsiteX3" fmla="*/ 9332009 w 9338824"/>
              <a:gd name="connsiteY3" fmla="*/ 0 h 1053079"/>
              <a:gd name="connsiteX4" fmla="*/ 0 w 9338824"/>
              <a:gd name="connsiteY4" fmla="*/ 1017054 h 1053079"/>
              <a:gd name="connsiteX0" fmla="*/ 0 w 10122216"/>
              <a:gd name="connsiteY0" fmla="*/ 0 h 1144209"/>
              <a:gd name="connsiteX1" fmla="*/ 3068176 w 10122216"/>
              <a:gd name="connsiteY1" fmla="*/ 1114143 h 1144209"/>
              <a:gd name="connsiteX2" fmla="*/ 10122216 w 10122216"/>
              <a:gd name="connsiteY2" fmla="*/ 1144209 h 1144209"/>
              <a:gd name="connsiteX3" fmla="*/ 10115401 w 10122216"/>
              <a:gd name="connsiteY3" fmla="*/ 91130 h 1144209"/>
              <a:gd name="connsiteX4" fmla="*/ 0 w 10122216"/>
              <a:gd name="connsiteY4" fmla="*/ 0 h 1144209"/>
              <a:gd name="connsiteX0" fmla="*/ 65392 w 10187608"/>
              <a:gd name="connsiteY0" fmla="*/ 0 h 1144209"/>
              <a:gd name="connsiteX1" fmla="*/ 0 w 10187608"/>
              <a:gd name="connsiteY1" fmla="*/ 1044882 h 1144209"/>
              <a:gd name="connsiteX2" fmla="*/ 10187608 w 10187608"/>
              <a:gd name="connsiteY2" fmla="*/ 1144209 h 1144209"/>
              <a:gd name="connsiteX3" fmla="*/ 10180793 w 10187608"/>
              <a:gd name="connsiteY3" fmla="*/ 91130 h 1144209"/>
              <a:gd name="connsiteX4" fmla="*/ 65392 w 10187608"/>
              <a:gd name="connsiteY4" fmla="*/ 0 h 1144209"/>
              <a:gd name="connsiteX0" fmla="*/ 6491 w 10187608"/>
              <a:gd name="connsiteY0" fmla="*/ 0 h 1144209"/>
              <a:gd name="connsiteX1" fmla="*/ 0 w 10187608"/>
              <a:gd name="connsiteY1" fmla="*/ 1044882 h 1144209"/>
              <a:gd name="connsiteX2" fmla="*/ 10187608 w 10187608"/>
              <a:gd name="connsiteY2" fmla="*/ 1144209 h 1144209"/>
              <a:gd name="connsiteX3" fmla="*/ 10180793 w 10187608"/>
              <a:gd name="connsiteY3" fmla="*/ 91130 h 1144209"/>
              <a:gd name="connsiteX4" fmla="*/ 6491 w 10187608"/>
              <a:gd name="connsiteY4" fmla="*/ 0 h 1144209"/>
              <a:gd name="connsiteX0" fmla="*/ 6491 w 10187608"/>
              <a:gd name="connsiteY0" fmla="*/ 0 h 1220228"/>
              <a:gd name="connsiteX1" fmla="*/ 0 w 10187608"/>
              <a:gd name="connsiteY1" fmla="*/ 1044882 h 1220228"/>
              <a:gd name="connsiteX2" fmla="*/ 10187608 w 10187608"/>
              <a:gd name="connsiteY2" fmla="*/ 1144209 h 1220228"/>
              <a:gd name="connsiteX3" fmla="*/ 8608119 w 10187608"/>
              <a:gd name="connsiteY3" fmla="*/ 1115471 h 1220228"/>
              <a:gd name="connsiteX4" fmla="*/ 6491 w 10187608"/>
              <a:gd name="connsiteY4" fmla="*/ 0 h 1220228"/>
              <a:gd name="connsiteX0" fmla="*/ 6491 w 8608193"/>
              <a:gd name="connsiteY0" fmla="*/ 0 h 1218460"/>
              <a:gd name="connsiteX1" fmla="*/ 0 w 8608193"/>
              <a:gd name="connsiteY1" fmla="*/ 1044882 h 1218460"/>
              <a:gd name="connsiteX2" fmla="*/ 8561922 w 8608193"/>
              <a:gd name="connsiteY2" fmla="*/ 1129628 h 1218460"/>
              <a:gd name="connsiteX3" fmla="*/ 8608119 w 8608193"/>
              <a:gd name="connsiteY3" fmla="*/ 1115471 h 1218460"/>
              <a:gd name="connsiteX4" fmla="*/ 6491 w 8608193"/>
              <a:gd name="connsiteY4" fmla="*/ 0 h 1218460"/>
              <a:gd name="connsiteX0" fmla="*/ 6491 w 8672944"/>
              <a:gd name="connsiteY0" fmla="*/ 0 h 1139545"/>
              <a:gd name="connsiteX1" fmla="*/ 0 w 8672944"/>
              <a:gd name="connsiteY1" fmla="*/ 1044882 h 1139545"/>
              <a:gd name="connsiteX2" fmla="*/ 8561922 w 8672944"/>
              <a:gd name="connsiteY2" fmla="*/ 1129628 h 1139545"/>
              <a:gd name="connsiteX3" fmla="*/ 8672911 w 8672944"/>
              <a:gd name="connsiteY3" fmla="*/ 1024337 h 1139545"/>
              <a:gd name="connsiteX4" fmla="*/ 6491 w 8672944"/>
              <a:gd name="connsiteY4" fmla="*/ 0 h 1139545"/>
              <a:gd name="connsiteX0" fmla="*/ 6491 w 8674946"/>
              <a:gd name="connsiteY0" fmla="*/ 0 h 1129628"/>
              <a:gd name="connsiteX1" fmla="*/ 0 w 8674946"/>
              <a:gd name="connsiteY1" fmla="*/ 1044882 h 1129628"/>
              <a:gd name="connsiteX2" fmla="*/ 8561922 w 8674946"/>
              <a:gd name="connsiteY2" fmla="*/ 1129628 h 1129628"/>
              <a:gd name="connsiteX3" fmla="*/ 8672911 w 8674946"/>
              <a:gd name="connsiteY3" fmla="*/ 1024337 h 1129628"/>
              <a:gd name="connsiteX4" fmla="*/ 6491 w 8674946"/>
              <a:gd name="connsiteY4" fmla="*/ 0 h 1129628"/>
              <a:gd name="connsiteX0" fmla="*/ 6491 w 8674946"/>
              <a:gd name="connsiteY0" fmla="*/ 0 h 1129628"/>
              <a:gd name="connsiteX1" fmla="*/ 0 w 8674946"/>
              <a:gd name="connsiteY1" fmla="*/ 1044882 h 1129628"/>
              <a:gd name="connsiteX2" fmla="*/ 8561922 w 8674946"/>
              <a:gd name="connsiteY2" fmla="*/ 1129628 h 1129628"/>
              <a:gd name="connsiteX3" fmla="*/ 8672911 w 8674946"/>
              <a:gd name="connsiteY3" fmla="*/ 1024337 h 1129628"/>
              <a:gd name="connsiteX4" fmla="*/ 6491 w 8674946"/>
              <a:gd name="connsiteY4" fmla="*/ 0 h 1129628"/>
              <a:gd name="connsiteX0" fmla="*/ 6491 w 8674946"/>
              <a:gd name="connsiteY0" fmla="*/ 0 h 874454"/>
              <a:gd name="connsiteX1" fmla="*/ 0 w 8674946"/>
              <a:gd name="connsiteY1" fmla="*/ 789708 h 874454"/>
              <a:gd name="connsiteX2" fmla="*/ 8561922 w 8674946"/>
              <a:gd name="connsiteY2" fmla="*/ 874454 h 874454"/>
              <a:gd name="connsiteX3" fmla="*/ 8672911 w 8674946"/>
              <a:gd name="connsiteY3" fmla="*/ 769163 h 874454"/>
              <a:gd name="connsiteX4" fmla="*/ 6491 w 8674946"/>
              <a:gd name="connsiteY4" fmla="*/ 0 h 874454"/>
              <a:gd name="connsiteX0" fmla="*/ 12381 w 8674946"/>
              <a:gd name="connsiteY0" fmla="*/ 0 h 965588"/>
              <a:gd name="connsiteX1" fmla="*/ 0 w 8674946"/>
              <a:gd name="connsiteY1" fmla="*/ 880842 h 965588"/>
              <a:gd name="connsiteX2" fmla="*/ 8561922 w 8674946"/>
              <a:gd name="connsiteY2" fmla="*/ 965588 h 965588"/>
              <a:gd name="connsiteX3" fmla="*/ 8672911 w 8674946"/>
              <a:gd name="connsiteY3" fmla="*/ 860297 h 965588"/>
              <a:gd name="connsiteX4" fmla="*/ 12381 w 8674946"/>
              <a:gd name="connsiteY4" fmla="*/ 0 h 965588"/>
              <a:gd name="connsiteX0" fmla="*/ 12381 w 9056334"/>
              <a:gd name="connsiteY0" fmla="*/ 0 h 965588"/>
              <a:gd name="connsiteX1" fmla="*/ 0 w 9056334"/>
              <a:gd name="connsiteY1" fmla="*/ 880842 h 965588"/>
              <a:gd name="connsiteX2" fmla="*/ 8561922 w 9056334"/>
              <a:gd name="connsiteY2" fmla="*/ 965588 h 965588"/>
              <a:gd name="connsiteX3" fmla="*/ 9055771 w 9056334"/>
              <a:gd name="connsiteY3" fmla="*/ 867588 h 965588"/>
              <a:gd name="connsiteX4" fmla="*/ 12381 w 9056334"/>
              <a:gd name="connsiteY4" fmla="*/ 0 h 965588"/>
              <a:gd name="connsiteX0" fmla="*/ 12381 w 9056334"/>
              <a:gd name="connsiteY0" fmla="*/ 0 h 965779"/>
              <a:gd name="connsiteX1" fmla="*/ 0 w 9056334"/>
              <a:gd name="connsiteY1" fmla="*/ 880842 h 965779"/>
              <a:gd name="connsiteX2" fmla="*/ 8561922 w 9056334"/>
              <a:gd name="connsiteY2" fmla="*/ 965588 h 965779"/>
              <a:gd name="connsiteX3" fmla="*/ 9055771 w 9056334"/>
              <a:gd name="connsiteY3" fmla="*/ 867588 h 965779"/>
              <a:gd name="connsiteX4" fmla="*/ 12381 w 9056334"/>
              <a:gd name="connsiteY4" fmla="*/ 0 h 965779"/>
              <a:gd name="connsiteX0" fmla="*/ 12381 w 9056334"/>
              <a:gd name="connsiteY0" fmla="*/ 0 h 965779"/>
              <a:gd name="connsiteX1" fmla="*/ 0 w 9056334"/>
              <a:gd name="connsiteY1" fmla="*/ 880842 h 965779"/>
              <a:gd name="connsiteX2" fmla="*/ 8561922 w 9056334"/>
              <a:gd name="connsiteY2" fmla="*/ 965588 h 965779"/>
              <a:gd name="connsiteX3" fmla="*/ 9055771 w 9056334"/>
              <a:gd name="connsiteY3" fmla="*/ 867588 h 965779"/>
              <a:gd name="connsiteX4" fmla="*/ 12381 w 9056334"/>
              <a:gd name="connsiteY4" fmla="*/ 0 h 965779"/>
              <a:gd name="connsiteX0" fmla="*/ 19255 w 9063208"/>
              <a:gd name="connsiteY0" fmla="*/ 0 h 965779"/>
              <a:gd name="connsiteX1" fmla="*/ 0 w 9063208"/>
              <a:gd name="connsiteY1" fmla="*/ 894197 h 965779"/>
              <a:gd name="connsiteX2" fmla="*/ 8568796 w 9063208"/>
              <a:gd name="connsiteY2" fmla="*/ 965588 h 965779"/>
              <a:gd name="connsiteX3" fmla="*/ 9062645 w 9063208"/>
              <a:gd name="connsiteY3" fmla="*/ 867588 h 965779"/>
              <a:gd name="connsiteX4" fmla="*/ 19255 w 9063208"/>
              <a:gd name="connsiteY4" fmla="*/ 0 h 965779"/>
              <a:gd name="connsiteX0" fmla="*/ 19255 w 9063173"/>
              <a:gd name="connsiteY0" fmla="*/ 0 h 897862"/>
              <a:gd name="connsiteX1" fmla="*/ 0 w 9063173"/>
              <a:gd name="connsiteY1" fmla="*/ 894197 h 897862"/>
              <a:gd name="connsiteX2" fmla="*/ 8533639 w 9063173"/>
              <a:gd name="connsiteY2" fmla="*/ 897283 h 897862"/>
              <a:gd name="connsiteX3" fmla="*/ 9062645 w 9063173"/>
              <a:gd name="connsiteY3" fmla="*/ 867588 h 897862"/>
              <a:gd name="connsiteX4" fmla="*/ 19255 w 9063173"/>
              <a:gd name="connsiteY4" fmla="*/ 0 h 897862"/>
              <a:gd name="connsiteX0" fmla="*/ 19255 w 9066767"/>
              <a:gd name="connsiteY0" fmla="*/ 0 h 894197"/>
              <a:gd name="connsiteX1" fmla="*/ 0 w 9066767"/>
              <a:gd name="connsiteY1" fmla="*/ 894197 h 894197"/>
              <a:gd name="connsiteX2" fmla="*/ 9025843 w 9066767"/>
              <a:gd name="connsiteY2" fmla="*/ 866925 h 894197"/>
              <a:gd name="connsiteX3" fmla="*/ 9062645 w 9066767"/>
              <a:gd name="connsiteY3" fmla="*/ 867588 h 894197"/>
              <a:gd name="connsiteX4" fmla="*/ 19255 w 9066767"/>
              <a:gd name="connsiteY4" fmla="*/ 0 h 894197"/>
              <a:gd name="connsiteX0" fmla="*/ 32 w 9047544"/>
              <a:gd name="connsiteY0" fmla="*/ 0 h 870945"/>
              <a:gd name="connsiteX1" fmla="*/ 97968 w 9047544"/>
              <a:gd name="connsiteY1" fmla="*/ 825891 h 870945"/>
              <a:gd name="connsiteX2" fmla="*/ 9006620 w 9047544"/>
              <a:gd name="connsiteY2" fmla="*/ 866925 h 870945"/>
              <a:gd name="connsiteX3" fmla="*/ 9043422 w 9047544"/>
              <a:gd name="connsiteY3" fmla="*/ 867588 h 870945"/>
              <a:gd name="connsiteX4" fmla="*/ 32 w 9047544"/>
              <a:gd name="connsiteY4" fmla="*/ 0 h 870945"/>
              <a:gd name="connsiteX0" fmla="*/ 124 w 8965602"/>
              <a:gd name="connsiteY0" fmla="*/ 0 h 886124"/>
              <a:gd name="connsiteX1" fmla="*/ 16026 w 8965602"/>
              <a:gd name="connsiteY1" fmla="*/ 841070 h 886124"/>
              <a:gd name="connsiteX2" fmla="*/ 8924678 w 8965602"/>
              <a:gd name="connsiteY2" fmla="*/ 882104 h 886124"/>
              <a:gd name="connsiteX3" fmla="*/ 8961480 w 8965602"/>
              <a:gd name="connsiteY3" fmla="*/ 882767 h 886124"/>
              <a:gd name="connsiteX4" fmla="*/ 124 w 8965602"/>
              <a:gd name="connsiteY4" fmla="*/ 0 h 886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65602" h="886124">
                <a:moveTo>
                  <a:pt x="124" y="0"/>
                </a:moveTo>
                <a:cubicBezTo>
                  <a:pt x="-2040" y="348294"/>
                  <a:pt x="25063" y="835543"/>
                  <a:pt x="16026" y="841070"/>
                </a:cubicBezTo>
                <a:lnTo>
                  <a:pt x="8924678" y="882104"/>
                </a:lnTo>
                <a:cubicBezTo>
                  <a:pt x="8922406" y="887200"/>
                  <a:pt x="8981423" y="887486"/>
                  <a:pt x="8961480" y="882767"/>
                </a:cubicBezTo>
                <a:cubicBezTo>
                  <a:pt x="8976525" y="894919"/>
                  <a:pt x="2888931" y="341446"/>
                  <a:pt x="124" y="0"/>
                </a:cubicBezTo>
                <a:close/>
              </a:path>
            </a:pathLst>
          </a:custGeom>
          <a:solidFill>
            <a:schemeClr val="accent6"/>
          </a:solidFill>
          <a:ln w="127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endParaRPr>
          </a:p>
        </p:txBody>
      </p:sp>
      <p:pic>
        <p:nvPicPr>
          <p:cNvPr id="8" name="Picture 7">
            <a:extLst>
              <a:ext uri="{FF2B5EF4-FFF2-40B4-BE49-F238E27FC236}">
                <a16:creationId xmlns:a16="http://schemas.microsoft.com/office/drawing/2014/main" id="{106F8818-ACF4-AE4C-9B8B-2DB703837D32}"/>
              </a:ext>
            </a:extLst>
          </p:cNvPr>
          <p:cNvPicPr>
            <a:picLocks noChangeAspect="1"/>
          </p:cNvPicPr>
          <p:nvPr/>
        </p:nvPicPr>
        <p:blipFill>
          <a:blip r:embed="rId3"/>
          <a:stretch>
            <a:fillRect/>
          </a:stretch>
        </p:blipFill>
        <p:spPr>
          <a:xfrm>
            <a:off x="9423210" y="6053562"/>
            <a:ext cx="2418491" cy="589609"/>
          </a:xfrm>
          <a:prstGeom prst="rect">
            <a:avLst/>
          </a:prstGeom>
        </p:spPr>
      </p:pic>
    </p:spTree>
    <p:extLst>
      <p:ext uri="{BB962C8B-B14F-4D97-AF65-F5344CB8AC3E}">
        <p14:creationId xmlns:p14="http://schemas.microsoft.com/office/powerpoint/2010/main" val="8804209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41A398-E21D-0844-884B-63D5F0596184}"/>
              </a:ext>
            </a:extLst>
          </p:cNvPr>
          <p:cNvSpPr>
            <a:spLocks noGrp="1"/>
          </p:cNvSpPr>
          <p:nvPr>
            <p:ph type="title"/>
          </p:nvPr>
        </p:nvSpPr>
        <p:spPr/>
        <p:txBody>
          <a:bodyPr>
            <a:normAutofit fontScale="90000"/>
          </a:bodyPr>
          <a:lstStyle/>
          <a:p>
            <a:r>
              <a:rPr lang="en-US" dirty="0"/>
              <a:t>Role of San Mateo County Environmental Health</a:t>
            </a:r>
          </a:p>
        </p:txBody>
      </p:sp>
      <p:sp>
        <p:nvSpPr>
          <p:cNvPr id="3" name="Text Placeholder 2">
            <a:extLst>
              <a:ext uri="{FF2B5EF4-FFF2-40B4-BE49-F238E27FC236}">
                <a16:creationId xmlns:a16="http://schemas.microsoft.com/office/drawing/2014/main" id="{E1B8F38B-80C1-224D-8F47-B69B3C8F76DB}"/>
              </a:ext>
            </a:extLst>
          </p:cNvPr>
          <p:cNvSpPr>
            <a:spLocks noGrp="1"/>
          </p:cNvSpPr>
          <p:nvPr>
            <p:ph type="body" sz="quarter" idx="14"/>
          </p:nvPr>
        </p:nvSpPr>
        <p:spPr>
          <a:xfrm>
            <a:off x="838200" y="1903751"/>
            <a:ext cx="8020792" cy="3870631"/>
          </a:xfrm>
        </p:spPr>
        <p:txBody>
          <a:bodyPr/>
          <a:lstStyle/>
          <a:p>
            <a:r>
              <a:rPr lang="en-US" dirty="0"/>
              <a:t>San Mateo County Public/Environmental Health does not have an ordinance or published standards related to gray water that would be more restrictive than CPC, Chapter 15 (or 16).</a:t>
            </a:r>
          </a:p>
          <a:p>
            <a:pPr lvl="1"/>
            <a:endParaRPr lang="en-US" dirty="0"/>
          </a:p>
          <a:p>
            <a:r>
              <a:rPr lang="en-US" dirty="0"/>
              <a:t>Therefore, water quality standards as cited in CPC for indoor use of gray water are in effect.</a:t>
            </a:r>
          </a:p>
        </p:txBody>
      </p:sp>
      <p:sp>
        <p:nvSpPr>
          <p:cNvPr id="5" name="Freeform 4">
            <a:extLst>
              <a:ext uri="{FF2B5EF4-FFF2-40B4-BE49-F238E27FC236}">
                <a16:creationId xmlns:a16="http://schemas.microsoft.com/office/drawing/2014/main" id="{89F4A023-F2A8-604E-B968-BDD5338E9427}"/>
              </a:ext>
            </a:extLst>
          </p:cNvPr>
          <p:cNvSpPr/>
          <p:nvPr/>
        </p:nvSpPr>
        <p:spPr>
          <a:xfrm flipH="1">
            <a:off x="791092" y="5111646"/>
            <a:ext cx="11468050" cy="1881592"/>
          </a:xfrm>
          <a:custGeom>
            <a:avLst/>
            <a:gdLst>
              <a:gd name="connsiteX0" fmla="*/ 20548 w 6482993"/>
              <a:gd name="connsiteY0" fmla="*/ 30822 h 1212350"/>
              <a:gd name="connsiteX1" fmla="*/ 0 w 6482993"/>
              <a:gd name="connsiteY1" fmla="*/ 636997 h 1212350"/>
              <a:gd name="connsiteX2" fmla="*/ 5856270 w 6482993"/>
              <a:gd name="connsiteY2" fmla="*/ 1212350 h 1212350"/>
              <a:gd name="connsiteX3" fmla="*/ 6482993 w 6482993"/>
              <a:gd name="connsiteY3" fmla="*/ 0 h 1212350"/>
              <a:gd name="connsiteX4" fmla="*/ 20548 w 6482993"/>
              <a:gd name="connsiteY4" fmla="*/ 30822 h 1212350"/>
              <a:gd name="connsiteX0" fmla="*/ 0 w 6484670"/>
              <a:gd name="connsiteY0" fmla="*/ 33997 h 1212350"/>
              <a:gd name="connsiteX1" fmla="*/ 1677 w 6484670"/>
              <a:gd name="connsiteY1" fmla="*/ 636997 h 1212350"/>
              <a:gd name="connsiteX2" fmla="*/ 5857947 w 6484670"/>
              <a:gd name="connsiteY2" fmla="*/ 1212350 h 1212350"/>
              <a:gd name="connsiteX3" fmla="*/ 6484670 w 6484670"/>
              <a:gd name="connsiteY3" fmla="*/ 0 h 1212350"/>
              <a:gd name="connsiteX4" fmla="*/ 0 w 6484670"/>
              <a:gd name="connsiteY4" fmla="*/ 33997 h 1212350"/>
              <a:gd name="connsiteX0" fmla="*/ 538983 w 7023653"/>
              <a:gd name="connsiteY0" fmla="*/ 33997 h 1442341"/>
              <a:gd name="connsiteX1" fmla="*/ 0 w 7023653"/>
              <a:gd name="connsiteY1" fmla="*/ 1442341 h 1442341"/>
              <a:gd name="connsiteX2" fmla="*/ 6396930 w 7023653"/>
              <a:gd name="connsiteY2" fmla="*/ 1212350 h 1442341"/>
              <a:gd name="connsiteX3" fmla="*/ 7023653 w 7023653"/>
              <a:gd name="connsiteY3" fmla="*/ 0 h 1442341"/>
              <a:gd name="connsiteX4" fmla="*/ 538983 w 7023653"/>
              <a:gd name="connsiteY4" fmla="*/ 33997 h 1442341"/>
              <a:gd name="connsiteX0" fmla="*/ 538983 w 7023653"/>
              <a:gd name="connsiteY0" fmla="*/ 33997 h 1447241"/>
              <a:gd name="connsiteX1" fmla="*/ 0 w 7023653"/>
              <a:gd name="connsiteY1" fmla="*/ 1442341 h 1447241"/>
              <a:gd name="connsiteX2" fmla="*/ 7012451 w 7023653"/>
              <a:gd name="connsiteY2" fmla="*/ 1447241 h 1447241"/>
              <a:gd name="connsiteX3" fmla="*/ 7023653 w 7023653"/>
              <a:gd name="connsiteY3" fmla="*/ 0 h 1447241"/>
              <a:gd name="connsiteX4" fmla="*/ 538983 w 7023653"/>
              <a:gd name="connsiteY4" fmla="*/ 33997 h 1447241"/>
              <a:gd name="connsiteX0" fmla="*/ 688704 w 7023653"/>
              <a:gd name="connsiteY0" fmla="*/ 0 h 1581024"/>
              <a:gd name="connsiteX1" fmla="*/ 0 w 7023653"/>
              <a:gd name="connsiteY1" fmla="*/ 1576124 h 1581024"/>
              <a:gd name="connsiteX2" fmla="*/ 7012451 w 7023653"/>
              <a:gd name="connsiteY2" fmla="*/ 1581024 h 1581024"/>
              <a:gd name="connsiteX3" fmla="*/ 7023653 w 7023653"/>
              <a:gd name="connsiteY3" fmla="*/ 133783 h 1581024"/>
              <a:gd name="connsiteX4" fmla="*/ 688704 w 7023653"/>
              <a:gd name="connsiteY4" fmla="*/ 0 h 1581024"/>
              <a:gd name="connsiteX0" fmla="*/ 688704 w 7012451"/>
              <a:gd name="connsiteY0" fmla="*/ 0 h 1581024"/>
              <a:gd name="connsiteX1" fmla="*/ 0 w 7012451"/>
              <a:gd name="connsiteY1" fmla="*/ 1576124 h 1581024"/>
              <a:gd name="connsiteX2" fmla="*/ 7012451 w 7012451"/>
              <a:gd name="connsiteY2" fmla="*/ 1581024 h 1581024"/>
              <a:gd name="connsiteX3" fmla="*/ 6990382 w 7012451"/>
              <a:gd name="connsiteY3" fmla="*/ 1023016 h 1581024"/>
              <a:gd name="connsiteX4" fmla="*/ 688704 w 7012451"/>
              <a:gd name="connsiteY4" fmla="*/ 0 h 1581024"/>
              <a:gd name="connsiteX0" fmla="*/ 688704 w 7040289"/>
              <a:gd name="connsiteY0" fmla="*/ 0 h 1581024"/>
              <a:gd name="connsiteX1" fmla="*/ 0 w 7040289"/>
              <a:gd name="connsiteY1" fmla="*/ 1576124 h 1581024"/>
              <a:gd name="connsiteX2" fmla="*/ 7012451 w 7040289"/>
              <a:gd name="connsiteY2" fmla="*/ 1581024 h 1581024"/>
              <a:gd name="connsiteX3" fmla="*/ 7040289 w 7040289"/>
              <a:gd name="connsiteY3" fmla="*/ 1064961 h 1581024"/>
              <a:gd name="connsiteX4" fmla="*/ 688704 w 7040289"/>
              <a:gd name="connsiteY4" fmla="*/ 0 h 1581024"/>
              <a:gd name="connsiteX0" fmla="*/ 688704 w 7054040"/>
              <a:gd name="connsiteY0" fmla="*/ 0 h 1606190"/>
              <a:gd name="connsiteX1" fmla="*/ 0 w 7054040"/>
              <a:gd name="connsiteY1" fmla="*/ 1576124 h 1606190"/>
              <a:gd name="connsiteX2" fmla="*/ 7054040 w 7054040"/>
              <a:gd name="connsiteY2" fmla="*/ 1606190 h 1606190"/>
              <a:gd name="connsiteX3" fmla="*/ 7040289 w 7054040"/>
              <a:gd name="connsiteY3" fmla="*/ 1064961 h 1606190"/>
              <a:gd name="connsiteX4" fmla="*/ 688704 w 7054040"/>
              <a:gd name="connsiteY4" fmla="*/ 0 h 1606190"/>
              <a:gd name="connsiteX0" fmla="*/ 688704 w 7054040"/>
              <a:gd name="connsiteY0" fmla="*/ 0 h 1606190"/>
              <a:gd name="connsiteX1" fmla="*/ 0 w 7054040"/>
              <a:gd name="connsiteY1" fmla="*/ 1576124 h 1606190"/>
              <a:gd name="connsiteX2" fmla="*/ 7054040 w 7054040"/>
              <a:gd name="connsiteY2" fmla="*/ 1606190 h 1606190"/>
              <a:gd name="connsiteX3" fmla="*/ 7047225 w 7054040"/>
              <a:gd name="connsiteY3" fmla="*/ 553111 h 1606190"/>
              <a:gd name="connsiteX4" fmla="*/ 688704 w 7054040"/>
              <a:gd name="connsiteY4" fmla="*/ 0 h 1606190"/>
              <a:gd name="connsiteX0" fmla="*/ 640150 w 7054040"/>
              <a:gd name="connsiteY0" fmla="*/ 0 h 1263391"/>
              <a:gd name="connsiteX1" fmla="*/ 0 w 7054040"/>
              <a:gd name="connsiteY1" fmla="*/ 1233325 h 1263391"/>
              <a:gd name="connsiteX2" fmla="*/ 7054040 w 7054040"/>
              <a:gd name="connsiteY2" fmla="*/ 1263391 h 1263391"/>
              <a:gd name="connsiteX3" fmla="*/ 7047225 w 7054040"/>
              <a:gd name="connsiteY3" fmla="*/ 210312 h 1263391"/>
              <a:gd name="connsiteX4" fmla="*/ 640150 w 7054040"/>
              <a:gd name="connsiteY4" fmla="*/ 0 h 1263391"/>
              <a:gd name="connsiteX0" fmla="*/ 695640 w 7054040"/>
              <a:gd name="connsiteY0" fmla="*/ 0 h 1300958"/>
              <a:gd name="connsiteX1" fmla="*/ 0 w 7054040"/>
              <a:gd name="connsiteY1" fmla="*/ 1270892 h 1300958"/>
              <a:gd name="connsiteX2" fmla="*/ 7054040 w 7054040"/>
              <a:gd name="connsiteY2" fmla="*/ 1300958 h 1300958"/>
              <a:gd name="connsiteX3" fmla="*/ 7047225 w 7054040"/>
              <a:gd name="connsiteY3" fmla="*/ 247879 h 1300958"/>
              <a:gd name="connsiteX4" fmla="*/ 695640 w 7054040"/>
              <a:gd name="connsiteY4" fmla="*/ 0 h 1300958"/>
              <a:gd name="connsiteX0" fmla="*/ 0 w 9338824"/>
              <a:gd name="connsiteY0" fmla="*/ 1017054 h 1053079"/>
              <a:gd name="connsiteX1" fmla="*/ 2284784 w 9338824"/>
              <a:gd name="connsiteY1" fmla="*/ 1023013 h 1053079"/>
              <a:gd name="connsiteX2" fmla="*/ 9338824 w 9338824"/>
              <a:gd name="connsiteY2" fmla="*/ 1053079 h 1053079"/>
              <a:gd name="connsiteX3" fmla="*/ 9332009 w 9338824"/>
              <a:gd name="connsiteY3" fmla="*/ 0 h 1053079"/>
              <a:gd name="connsiteX4" fmla="*/ 0 w 9338824"/>
              <a:gd name="connsiteY4" fmla="*/ 1017054 h 1053079"/>
              <a:gd name="connsiteX0" fmla="*/ 0 w 10122216"/>
              <a:gd name="connsiteY0" fmla="*/ 0 h 1144209"/>
              <a:gd name="connsiteX1" fmla="*/ 3068176 w 10122216"/>
              <a:gd name="connsiteY1" fmla="*/ 1114143 h 1144209"/>
              <a:gd name="connsiteX2" fmla="*/ 10122216 w 10122216"/>
              <a:gd name="connsiteY2" fmla="*/ 1144209 h 1144209"/>
              <a:gd name="connsiteX3" fmla="*/ 10115401 w 10122216"/>
              <a:gd name="connsiteY3" fmla="*/ 91130 h 1144209"/>
              <a:gd name="connsiteX4" fmla="*/ 0 w 10122216"/>
              <a:gd name="connsiteY4" fmla="*/ 0 h 1144209"/>
              <a:gd name="connsiteX0" fmla="*/ 65392 w 10187608"/>
              <a:gd name="connsiteY0" fmla="*/ 0 h 1144209"/>
              <a:gd name="connsiteX1" fmla="*/ 0 w 10187608"/>
              <a:gd name="connsiteY1" fmla="*/ 1044882 h 1144209"/>
              <a:gd name="connsiteX2" fmla="*/ 10187608 w 10187608"/>
              <a:gd name="connsiteY2" fmla="*/ 1144209 h 1144209"/>
              <a:gd name="connsiteX3" fmla="*/ 10180793 w 10187608"/>
              <a:gd name="connsiteY3" fmla="*/ 91130 h 1144209"/>
              <a:gd name="connsiteX4" fmla="*/ 65392 w 10187608"/>
              <a:gd name="connsiteY4" fmla="*/ 0 h 1144209"/>
              <a:gd name="connsiteX0" fmla="*/ 6491 w 10187608"/>
              <a:gd name="connsiteY0" fmla="*/ 0 h 1144209"/>
              <a:gd name="connsiteX1" fmla="*/ 0 w 10187608"/>
              <a:gd name="connsiteY1" fmla="*/ 1044882 h 1144209"/>
              <a:gd name="connsiteX2" fmla="*/ 10187608 w 10187608"/>
              <a:gd name="connsiteY2" fmla="*/ 1144209 h 1144209"/>
              <a:gd name="connsiteX3" fmla="*/ 10180793 w 10187608"/>
              <a:gd name="connsiteY3" fmla="*/ 91130 h 1144209"/>
              <a:gd name="connsiteX4" fmla="*/ 6491 w 10187608"/>
              <a:gd name="connsiteY4" fmla="*/ 0 h 1144209"/>
              <a:gd name="connsiteX0" fmla="*/ 6491 w 10187608"/>
              <a:gd name="connsiteY0" fmla="*/ 0 h 1220228"/>
              <a:gd name="connsiteX1" fmla="*/ 0 w 10187608"/>
              <a:gd name="connsiteY1" fmla="*/ 1044882 h 1220228"/>
              <a:gd name="connsiteX2" fmla="*/ 10187608 w 10187608"/>
              <a:gd name="connsiteY2" fmla="*/ 1144209 h 1220228"/>
              <a:gd name="connsiteX3" fmla="*/ 8608119 w 10187608"/>
              <a:gd name="connsiteY3" fmla="*/ 1115471 h 1220228"/>
              <a:gd name="connsiteX4" fmla="*/ 6491 w 10187608"/>
              <a:gd name="connsiteY4" fmla="*/ 0 h 1220228"/>
              <a:gd name="connsiteX0" fmla="*/ 6491 w 8608193"/>
              <a:gd name="connsiteY0" fmla="*/ 0 h 1218460"/>
              <a:gd name="connsiteX1" fmla="*/ 0 w 8608193"/>
              <a:gd name="connsiteY1" fmla="*/ 1044882 h 1218460"/>
              <a:gd name="connsiteX2" fmla="*/ 8561922 w 8608193"/>
              <a:gd name="connsiteY2" fmla="*/ 1129628 h 1218460"/>
              <a:gd name="connsiteX3" fmla="*/ 8608119 w 8608193"/>
              <a:gd name="connsiteY3" fmla="*/ 1115471 h 1218460"/>
              <a:gd name="connsiteX4" fmla="*/ 6491 w 8608193"/>
              <a:gd name="connsiteY4" fmla="*/ 0 h 1218460"/>
              <a:gd name="connsiteX0" fmla="*/ 6491 w 8672944"/>
              <a:gd name="connsiteY0" fmla="*/ 0 h 1139545"/>
              <a:gd name="connsiteX1" fmla="*/ 0 w 8672944"/>
              <a:gd name="connsiteY1" fmla="*/ 1044882 h 1139545"/>
              <a:gd name="connsiteX2" fmla="*/ 8561922 w 8672944"/>
              <a:gd name="connsiteY2" fmla="*/ 1129628 h 1139545"/>
              <a:gd name="connsiteX3" fmla="*/ 8672911 w 8672944"/>
              <a:gd name="connsiteY3" fmla="*/ 1024337 h 1139545"/>
              <a:gd name="connsiteX4" fmla="*/ 6491 w 8672944"/>
              <a:gd name="connsiteY4" fmla="*/ 0 h 1139545"/>
              <a:gd name="connsiteX0" fmla="*/ 6491 w 8674946"/>
              <a:gd name="connsiteY0" fmla="*/ 0 h 1129628"/>
              <a:gd name="connsiteX1" fmla="*/ 0 w 8674946"/>
              <a:gd name="connsiteY1" fmla="*/ 1044882 h 1129628"/>
              <a:gd name="connsiteX2" fmla="*/ 8561922 w 8674946"/>
              <a:gd name="connsiteY2" fmla="*/ 1129628 h 1129628"/>
              <a:gd name="connsiteX3" fmla="*/ 8672911 w 8674946"/>
              <a:gd name="connsiteY3" fmla="*/ 1024337 h 1129628"/>
              <a:gd name="connsiteX4" fmla="*/ 6491 w 8674946"/>
              <a:gd name="connsiteY4" fmla="*/ 0 h 1129628"/>
              <a:gd name="connsiteX0" fmla="*/ 6491 w 8674946"/>
              <a:gd name="connsiteY0" fmla="*/ 0 h 1129628"/>
              <a:gd name="connsiteX1" fmla="*/ 0 w 8674946"/>
              <a:gd name="connsiteY1" fmla="*/ 1044882 h 1129628"/>
              <a:gd name="connsiteX2" fmla="*/ 8561922 w 8674946"/>
              <a:gd name="connsiteY2" fmla="*/ 1129628 h 1129628"/>
              <a:gd name="connsiteX3" fmla="*/ 8672911 w 8674946"/>
              <a:gd name="connsiteY3" fmla="*/ 1024337 h 1129628"/>
              <a:gd name="connsiteX4" fmla="*/ 6491 w 8674946"/>
              <a:gd name="connsiteY4" fmla="*/ 0 h 1129628"/>
              <a:gd name="connsiteX0" fmla="*/ 6491 w 8674946"/>
              <a:gd name="connsiteY0" fmla="*/ 0 h 874454"/>
              <a:gd name="connsiteX1" fmla="*/ 0 w 8674946"/>
              <a:gd name="connsiteY1" fmla="*/ 789708 h 874454"/>
              <a:gd name="connsiteX2" fmla="*/ 8561922 w 8674946"/>
              <a:gd name="connsiteY2" fmla="*/ 874454 h 874454"/>
              <a:gd name="connsiteX3" fmla="*/ 8672911 w 8674946"/>
              <a:gd name="connsiteY3" fmla="*/ 769163 h 874454"/>
              <a:gd name="connsiteX4" fmla="*/ 6491 w 8674946"/>
              <a:gd name="connsiteY4" fmla="*/ 0 h 874454"/>
              <a:gd name="connsiteX0" fmla="*/ 12381 w 8674946"/>
              <a:gd name="connsiteY0" fmla="*/ 0 h 965588"/>
              <a:gd name="connsiteX1" fmla="*/ 0 w 8674946"/>
              <a:gd name="connsiteY1" fmla="*/ 880842 h 965588"/>
              <a:gd name="connsiteX2" fmla="*/ 8561922 w 8674946"/>
              <a:gd name="connsiteY2" fmla="*/ 965588 h 965588"/>
              <a:gd name="connsiteX3" fmla="*/ 8672911 w 8674946"/>
              <a:gd name="connsiteY3" fmla="*/ 860297 h 965588"/>
              <a:gd name="connsiteX4" fmla="*/ 12381 w 8674946"/>
              <a:gd name="connsiteY4" fmla="*/ 0 h 965588"/>
              <a:gd name="connsiteX0" fmla="*/ 12381 w 9056334"/>
              <a:gd name="connsiteY0" fmla="*/ 0 h 965588"/>
              <a:gd name="connsiteX1" fmla="*/ 0 w 9056334"/>
              <a:gd name="connsiteY1" fmla="*/ 880842 h 965588"/>
              <a:gd name="connsiteX2" fmla="*/ 8561922 w 9056334"/>
              <a:gd name="connsiteY2" fmla="*/ 965588 h 965588"/>
              <a:gd name="connsiteX3" fmla="*/ 9055771 w 9056334"/>
              <a:gd name="connsiteY3" fmla="*/ 867588 h 965588"/>
              <a:gd name="connsiteX4" fmla="*/ 12381 w 9056334"/>
              <a:gd name="connsiteY4" fmla="*/ 0 h 965588"/>
              <a:gd name="connsiteX0" fmla="*/ 12381 w 9056334"/>
              <a:gd name="connsiteY0" fmla="*/ 0 h 965779"/>
              <a:gd name="connsiteX1" fmla="*/ 0 w 9056334"/>
              <a:gd name="connsiteY1" fmla="*/ 880842 h 965779"/>
              <a:gd name="connsiteX2" fmla="*/ 8561922 w 9056334"/>
              <a:gd name="connsiteY2" fmla="*/ 965588 h 965779"/>
              <a:gd name="connsiteX3" fmla="*/ 9055771 w 9056334"/>
              <a:gd name="connsiteY3" fmla="*/ 867588 h 965779"/>
              <a:gd name="connsiteX4" fmla="*/ 12381 w 9056334"/>
              <a:gd name="connsiteY4" fmla="*/ 0 h 965779"/>
              <a:gd name="connsiteX0" fmla="*/ 12381 w 9056334"/>
              <a:gd name="connsiteY0" fmla="*/ 0 h 965779"/>
              <a:gd name="connsiteX1" fmla="*/ 0 w 9056334"/>
              <a:gd name="connsiteY1" fmla="*/ 880842 h 965779"/>
              <a:gd name="connsiteX2" fmla="*/ 8561922 w 9056334"/>
              <a:gd name="connsiteY2" fmla="*/ 965588 h 965779"/>
              <a:gd name="connsiteX3" fmla="*/ 9055771 w 9056334"/>
              <a:gd name="connsiteY3" fmla="*/ 867588 h 965779"/>
              <a:gd name="connsiteX4" fmla="*/ 12381 w 9056334"/>
              <a:gd name="connsiteY4" fmla="*/ 0 h 965779"/>
              <a:gd name="connsiteX0" fmla="*/ 19255 w 9063208"/>
              <a:gd name="connsiteY0" fmla="*/ 0 h 965779"/>
              <a:gd name="connsiteX1" fmla="*/ 0 w 9063208"/>
              <a:gd name="connsiteY1" fmla="*/ 894197 h 965779"/>
              <a:gd name="connsiteX2" fmla="*/ 8568796 w 9063208"/>
              <a:gd name="connsiteY2" fmla="*/ 965588 h 965779"/>
              <a:gd name="connsiteX3" fmla="*/ 9062645 w 9063208"/>
              <a:gd name="connsiteY3" fmla="*/ 867588 h 965779"/>
              <a:gd name="connsiteX4" fmla="*/ 19255 w 9063208"/>
              <a:gd name="connsiteY4" fmla="*/ 0 h 965779"/>
              <a:gd name="connsiteX0" fmla="*/ 19255 w 9063173"/>
              <a:gd name="connsiteY0" fmla="*/ 0 h 897862"/>
              <a:gd name="connsiteX1" fmla="*/ 0 w 9063173"/>
              <a:gd name="connsiteY1" fmla="*/ 894197 h 897862"/>
              <a:gd name="connsiteX2" fmla="*/ 8533639 w 9063173"/>
              <a:gd name="connsiteY2" fmla="*/ 897283 h 897862"/>
              <a:gd name="connsiteX3" fmla="*/ 9062645 w 9063173"/>
              <a:gd name="connsiteY3" fmla="*/ 867588 h 897862"/>
              <a:gd name="connsiteX4" fmla="*/ 19255 w 9063173"/>
              <a:gd name="connsiteY4" fmla="*/ 0 h 897862"/>
              <a:gd name="connsiteX0" fmla="*/ 19255 w 9066767"/>
              <a:gd name="connsiteY0" fmla="*/ 0 h 894197"/>
              <a:gd name="connsiteX1" fmla="*/ 0 w 9066767"/>
              <a:gd name="connsiteY1" fmla="*/ 894197 h 894197"/>
              <a:gd name="connsiteX2" fmla="*/ 9025843 w 9066767"/>
              <a:gd name="connsiteY2" fmla="*/ 866925 h 894197"/>
              <a:gd name="connsiteX3" fmla="*/ 9062645 w 9066767"/>
              <a:gd name="connsiteY3" fmla="*/ 867588 h 894197"/>
              <a:gd name="connsiteX4" fmla="*/ 19255 w 9066767"/>
              <a:gd name="connsiteY4" fmla="*/ 0 h 894197"/>
              <a:gd name="connsiteX0" fmla="*/ 32 w 9047544"/>
              <a:gd name="connsiteY0" fmla="*/ 0 h 870945"/>
              <a:gd name="connsiteX1" fmla="*/ 97968 w 9047544"/>
              <a:gd name="connsiteY1" fmla="*/ 825891 h 870945"/>
              <a:gd name="connsiteX2" fmla="*/ 9006620 w 9047544"/>
              <a:gd name="connsiteY2" fmla="*/ 866925 h 870945"/>
              <a:gd name="connsiteX3" fmla="*/ 9043422 w 9047544"/>
              <a:gd name="connsiteY3" fmla="*/ 867588 h 870945"/>
              <a:gd name="connsiteX4" fmla="*/ 32 w 9047544"/>
              <a:gd name="connsiteY4" fmla="*/ 0 h 870945"/>
              <a:gd name="connsiteX0" fmla="*/ 124 w 8965602"/>
              <a:gd name="connsiteY0" fmla="*/ 0 h 886124"/>
              <a:gd name="connsiteX1" fmla="*/ 16026 w 8965602"/>
              <a:gd name="connsiteY1" fmla="*/ 841070 h 886124"/>
              <a:gd name="connsiteX2" fmla="*/ 8924678 w 8965602"/>
              <a:gd name="connsiteY2" fmla="*/ 882104 h 886124"/>
              <a:gd name="connsiteX3" fmla="*/ 8961480 w 8965602"/>
              <a:gd name="connsiteY3" fmla="*/ 882767 h 886124"/>
              <a:gd name="connsiteX4" fmla="*/ 124 w 8965602"/>
              <a:gd name="connsiteY4" fmla="*/ 0 h 886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65602" h="886124">
                <a:moveTo>
                  <a:pt x="124" y="0"/>
                </a:moveTo>
                <a:cubicBezTo>
                  <a:pt x="-2040" y="348294"/>
                  <a:pt x="25063" y="835543"/>
                  <a:pt x="16026" y="841070"/>
                </a:cubicBezTo>
                <a:lnTo>
                  <a:pt x="8924678" y="882104"/>
                </a:lnTo>
                <a:cubicBezTo>
                  <a:pt x="8922406" y="887200"/>
                  <a:pt x="8981423" y="887486"/>
                  <a:pt x="8961480" y="882767"/>
                </a:cubicBezTo>
                <a:cubicBezTo>
                  <a:pt x="8976525" y="894919"/>
                  <a:pt x="2888931" y="341446"/>
                  <a:pt x="124" y="0"/>
                </a:cubicBezTo>
                <a:close/>
              </a:path>
            </a:pathLst>
          </a:custGeom>
          <a:solidFill>
            <a:schemeClr val="accent6"/>
          </a:solidFill>
          <a:ln w="127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endParaRPr>
          </a:p>
        </p:txBody>
      </p:sp>
      <p:pic>
        <p:nvPicPr>
          <p:cNvPr id="8" name="Picture 7">
            <a:extLst>
              <a:ext uri="{FF2B5EF4-FFF2-40B4-BE49-F238E27FC236}">
                <a16:creationId xmlns:a16="http://schemas.microsoft.com/office/drawing/2014/main" id="{106F8818-ACF4-AE4C-9B8B-2DB703837D32}"/>
              </a:ext>
            </a:extLst>
          </p:cNvPr>
          <p:cNvPicPr>
            <a:picLocks noChangeAspect="1"/>
          </p:cNvPicPr>
          <p:nvPr/>
        </p:nvPicPr>
        <p:blipFill>
          <a:blip r:embed="rId3"/>
          <a:stretch>
            <a:fillRect/>
          </a:stretch>
        </p:blipFill>
        <p:spPr>
          <a:xfrm>
            <a:off x="9423210" y="6053562"/>
            <a:ext cx="2418491" cy="589609"/>
          </a:xfrm>
          <a:prstGeom prst="rect">
            <a:avLst/>
          </a:prstGeom>
        </p:spPr>
      </p:pic>
    </p:spTree>
    <p:extLst>
      <p:ext uri="{BB962C8B-B14F-4D97-AF65-F5344CB8AC3E}">
        <p14:creationId xmlns:p14="http://schemas.microsoft.com/office/powerpoint/2010/main" val="11018053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276311-EB7E-8C4B-AA74-F7DA4AF8BD96}"/>
              </a:ext>
            </a:extLst>
          </p:cNvPr>
          <p:cNvSpPr>
            <a:spLocks noGrp="1"/>
          </p:cNvSpPr>
          <p:nvPr>
            <p:ph type="title"/>
          </p:nvPr>
        </p:nvSpPr>
        <p:spPr/>
        <p:txBody>
          <a:bodyPr>
            <a:normAutofit fontScale="90000"/>
          </a:bodyPr>
          <a:lstStyle/>
          <a:p>
            <a:r>
              <a:rPr lang="en-US" dirty="0"/>
              <a:t>Risk-Based Water Quality Standards</a:t>
            </a:r>
          </a:p>
        </p:txBody>
      </p:sp>
      <p:sp>
        <p:nvSpPr>
          <p:cNvPr id="3" name="Text Placeholder 2">
            <a:extLst>
              <a:ext uri="{FF2B5EF4-FFF2-40B4-BE49-F238E27FC236}">
                <a16:creationId xmlns:a16="http://schemas.microsoft.com/office/drawing/2014/main" id="{202C96F6-BFE6-CA45-9C67-B061CD97C87C}"/>
              </a:ext>
            </a:extLst>
          </p:cNvPr>
          <p:cNvSpPr>
            <a:spLocks noGrp="1"/>
          </p:cNvSpPr>
          <p:nvPr>
            <p:ph type="body" sz="quarter" idx="14"/>
          </p:nvPr>
        </p:nvSpPr>
        <p:spPr>
          <a:xfrm>
            <a:off x="635000" y="1687822"/>
            <a:ext cx="10861675" cy="3894782"/>
          </a:xfrm>
        </p:spPr>
        <p:txBody>
          <a:bodyPr>
            <a:normAutofit/>
          </a:bodyPr>
          <a:lstStyle/>
          <a:p>
            <a:r>
              <a:rPr lang="en-US" dirty="0"/>
              <a:t>Senate Bill SB-966 passed in 2018</a:t>
            </a:r>
          </a:p>
          <a:p>
            <a:pPr lvl="1"/>
            <a:r>
              <a:rPr lang="en-US" dirty="0"/>
              <a:t>Requires the SWRCB (with Building Standards Commission and Dept. of Housing and Community Development) to establish uniform statewide recycling criteria for each varying type of use of recycled water to protect public health</a:t>
            </a:r>
          </a:p>
          <a:p>
            <a:pPr lvl="1"/>
            <a:r>
              <a:rPr lang="en-US" dirty="0"/>
              <a:t>By December 1, 2022, adopt regulations for risk-based water quality standards.</a:t>
            </a:r>
          </a:p>
          <a:p>
            <a:pPr lvl="1"/>
            <a:r>
              <a:rPr lang="en-US" dirty="0"/>
              <a:t>Local jurisdiction that elects to establish a program for </a:t>
            </a:r>
            <a:r>
              <a:rPr lang="en-US" dirty="0" err="1"/>
              <a:t>nonpotable</a:t>
            </a:r>
            <a:r>
              <a:rPr lang="en-US" dirty="0"/>
              <a:t> water systems must adopt local ordinance incorporating those quality standards</a:t>
            </a:r>
          </a:p>
          <a:p>
            <a:pPr lvl="1"/>
            <a:r>
              <a:rPr lang="en-US" dirty="0"/>
              <a:t>CPC must adopt by December 1, 2023. </a:t>
            </a:r>
          </a:p>
          <a:p>
            <a:pPr lvl="1"/>
            <a:endParaRPr lang="en-US" dirty="0"/>
          </a:p>
        </p:txBody>
      </p:sp>
      <p:sp>
        <p:nvSpPr>
          <p:cNvPr id="4" name="Freeform 3">
            <a:extLst>
              <a:ext uri="{FF2B5EF4-FFF2-40B4-BE49-F238E27FC236}">
                <a16:creationId xmlns:a16="http://schemas.microsoft.com/office/drawing/2014/main" id="{BB2A7746-E57E-3741-9106-130002EF56DF}"/>
              </a:ext>
            </a:extLst>
          </p:cNvPr>
          <p:cNvSpPr/>
          <p:nvPr/>
        </p:nvSpPr>
        <p:spPr>
          <a:xfrm flipH="1">
            <a:off x="791092" y="5111646"/>
            <a:ext cx="11468050" cy="1881592"/>
          </a:xfrm>
          <a:custGeom>
            <a:avLst/>
            <a:gdLst>
              <a:gd name="connsiteX0" fmla="*/ 20548 w 6482993"/>
              <a:gd name="connsiteY0" fmla="*/ 30822 h 1212350"/>
              <a:gd name="connsiteX1" fmla="*/ 0 w 6482993"/>
              <a:gd name="connsiteY1" fmla="*/ 636997 h 1212350"/>
              <a:gd name="connsiteX2" fmla="*/ 5856270 w 6482993"/>
              <a:gd name="connsiteY2" fmla="*/ 1212350 h 1212350"/>
              <a:gd name="connsiteX3" fmla="*/ 6482993 w 6482993"/>
              <a:gd name="connsiteY3" fmla="*/ 0 h 1212350"/>
              <a:gd name="connsiteX4" fmla="*/ 20548 w 6482993"/>
              <a:gd name="connsiteY4" fmla="*/ 30822 h 1212350"/>
              <a:gd name="connsiteX0" fmla="*/ 0 w 6484670"/>
              <a:gd name="connsiteY0" fmla="*/ 33997 h 1212350"/>
              <a:gd name="connsiteX1" fmla="*/ 1677 w 6484670"/>
              <a:gd name="connsiteY1" fmla="*/ 636997 h 1212350"/>
              <a:gd name="connsiteX2" fmla="*/ 5857947 w 6484670"/>
              <a:gd name="connsiteY2" fmla="*/ 1212350 h 1212350"/>
              <a:gd name="connsiteX3" fmla="*/ 6484670 w 6484670"/>
              <a:gd name="connsiteY3" fmla="*/ 0 h 1212350"/>
              <a:gd name="connsiteX4" fmla="*/ 0 w 6484670"/>
              <a:gd name="connsiteY4" fmla="*/ 33997 h 1212350"/>
              <a:gd name="connsiteX0" fmla="*/ 538983 w 7023653"/>
              <a:gd name="connsiteY0" fmla="*/ 33997 h 1442341"/>
              <a:gd name="connsiteX1" fmla="*/ 0 w 7023653"/>
              <a:gd name="connsiteY1" fmla="*/ 1442341 h 1442341"/>
              <a:gd name="connsiteX2" fmla="*/ 6396930 w 7023653"/>
              <a:gd name="connsiteY2" fmla="*/ 1212350 h 1442341"/>
              <a:gd name="connsiteX3" fmla="*/ 7023653 w 7023653"/>
              <a:gd name="connsiteY3" fmla="*/ 0 h 1442341"/>
              <a:gd name="connsiteX4" fmla="*/ 538983 w 7023653"/>
              <a:gd name="connsiteY4" fmla="*/ 33997 h 1442341"/>
              <a:gd name="connsiteX0" fmla="*/ 538983 w 7023653"/>
              <a:gd name="connsiteY0" fmla="*/ 33997 h 1447241"/>
              <a:gd name="connsiteX1" fmla="*/ 0 w 7023653"/>
              <a:gd name="connsiteY1" fmla="*/ 1442341 h 1447241"/>
              <a:gd name="connsiteX2" fmla="*/ 7012451 w 7023653"/>
              <a:gd name="connsiteY2" fmla="*/ 1447241 h 1447241"/>
              <a:gd name="connsiteX3" fmla="*/ 7023653 w 7023653"/>
              <a:gd name="connsiteY3" fmla="*/ 0 h 1447241"/>
              <a:gd name="connsiteX4" fmla="*/ 538983 w 7023653"/>
              <a:gd name="connsiteY4" fmla="*/ 33997 h 1447241"/>
              <a:gd name="connsiteX0" fmla="*/ 688704 w 7023653"/>
              <a:gd name="connsiteY0" fmla="*/ 0 h 1581024"/>
              <a:gd name="connsiteX1" fmla="*/ 0 w 7023653"/>
              <a:gd name="connsiteY1" fmla="*/ 1576124 h 1581024"/>
              <a:gd name="connsiteX2" fmla="*/ 7012451 w 7023653"/>
              <a:gd name="connsiteY2" fmla="*/ 1581024 h 1581024"/>
              <a:gd name="connsiteX3" fmla="*/ 7023653 w 7023653"/>
              <a:gd name="connsiteY3" fmla="*/ 133783 h 1581024"/>
              <a:gd name="connsiteX4" fmla="*/ 688704 w 7023653"/>
              <a:gd name="connsiteY4" fmla="*/ 0 h 1581024"/>
              <a:gd name="connsiteX0" fmla="*/ 688704 w 7012451"/>
              <a:gd name="connsiteY0" fmla="*/ 0 h 1581024"/>
              <a:gd name="connsiteX1" fmla="*/ 0 w 7012451"/>
              <a:gd name="connsiteY1" fmla="*/ 1576124 h 1581024"/>
              <a:gd name="connsiteX2" fmla="*/ 7012451 w 7012451"/>
              <a:gd name="connsiteY2" fmla="*/ 1581024 h 1581024"/>
              <a:gd name="connsiteX3" fmla="*/ 6990382 w 7012451"/>
              <a:gd name="connsiteY3" fmla="*/ 1023016 h 1581024"/>
              <a:gd name="connsiteX4" fmla="*/ 688704 w 7012451"/>
              <a:gd name="connsiteY4" fmla="*/ 0 h 1581024"/>
              <a:gd name="connsiteX0" fmla="*/ 688704 w 7040289"/>
              <a:gd name="connsiteY0" fmla="*/ 0 h 1581024"/>
              <a:gd name="connsiteX1" fmla="*/ 0 w 7040289"/>
              <a:gd name="connsiteY1" fmla="*/ 1576124 h 1581024"/>
              <a:gd name="connsiteX2" fmla="*/ 7012451 w 7040289"/>
              <a:gd name="connsiteY2" fmla="*/ 1581024 h 1581024"/>
              <a:gd name="connsiteX3" fmla="*/ 7040289 w 7040289"/>
              <a:gd name="connsiteY3" fmla="*/ 1064961 h 1581024"/>
              <a:gd name="connsiteX4" fmla="*/ 688704 w 7040289"/>
              <a:gd name="connsiteY4" fmla="*/ 0 h 1581024"/>
              <a:gd name="connsiteX0" fmla="*/ 688704 w 7054040"/>
              <a:gd name="connsiteY0" fmla="*/ 0 h 1606190"/>
              <a:gd name="connsiteX1" fmla="*/ 0 w 7054040"/>
              <a:gd name="connsiteY1" fmla="*/ 1576124 h 1606190"/>
              <a:gd name="connsiteX2" fmla="*/ 7054040 w 7054040"/>
              <a:gd name="connsiteY2" fmla="*/ 1606190 h 1606190"/>
              <a:gd name="connsiteX3" fmla="*/ 7040289 w 7054040"/>
              <a:gd name="connsiteY3" fmla="*/ 1064961 h 1606190"/>
              <a:gd name="connsiteX4" fmla="*/ 688704 w 7054040"/>
              <a:gd name="connsiteY4" fmla="*/ 0 h 1606190"/>
              <a:gd name="connsiteX0" fmla="*/ 688704 w 7054040"/>
              <a:gd name="connsiteY0" fmla="*/ 0 h 1606190"/>
              <a:gd name="connsiteX1" fmla="*/ 0 w 7054040"/>
              <a:gd name="connsiteY1" fmla="*/ 1576124 h 1606190"/>
              <a:gd name="connsiteX2" fmla="*/ 7054040 w 7054040"/>
              <a:gd name="connsiteY2" fmla="*/ 1606190 h 1606190"/>
              <a:gd name="connsiteX3" fmla="*/ 7047225 w 7054040"/>
              <a:gd name="connsiteY3" fmla="*/ 553111 h 1606190"/>
              <a:gd name="connsiteX4" fmla="*/ 688704 w 7054040"/>
              <a:gd name="connsiteY4" fmla="*/ 0 h 1606190"/>
              <a:gd name="connsiteX0" fmla="*/ 640150 w 7054040"/>
              <a:gd name="connsiteY0" fmla="*/ 0 h 1263391"/>
              <a:gd name="connsiteX1" fmla="*/ 0 w 7054040"/>
              <a:gd name="connsiteY1" fmla="*/ 1233325 h 1263391"/>
              <a:gd name="connsiteX2" fmla="*/ 7054040 w 7054040"/>
              <a:gd name="connsiteY2" fmla="*/ 1263391 h 1263391"/>
              <a:gd name="connsiteX3" fmla="*/ 7047225 w 7054040"/>
              <a:gd name="connsiteY3" fmla="*/ 210312 h 1263391"/>
              <a:gd name="connsiteX4" fmla="*/ 640150 w 7054040"/>
              <a:gd name="connsiteY4" fmla="*/ 0 h 1263391"/>
              <a:gd name="connsiteX0" fmla="*/ 695640 w 7054040"/>
              <a:gd name="connsiteY0" fmla="*/ 0 h 1300958"/>
              <a:gd name="connsiteX1" fmla="*/ 0 w 7054040"/>
              <a:gd name="connsiteY1" fmla="*/ 1270892 h 1300958"/>
              <a:gd name="connsiteX2" fmla="*/ 7054040 w 7054040"/>
              <a:gd name="connsiteY2" fmla="*/ 1300958 h 1300958"/>
              <a:gd name="connsiteX3" fmla="*/ 7047225 w 7054040"/>
              <a:gd name="connsiteY3" fmla="*/ 247879 h 1300958"/>
              <a:gd name="connsiteX4" fmla="*/ 695640 w 7054040"/>
              <a:gd name="connsiteY4" fmla="*/ 0 h 1300958"/>
              <a:gd name="connsiteX0" fmla="*/ 0 w 9338824"/>
              <a:gd name="connsiteY0" fmla="*/ 1017054 h 1053079"/>
              <a:gd name="connsiteX1" fmla="*/ 2284784 w 9338824"/>
              <a:gd name="connsiteY1" fmla="*/ 1023013 h 1053079"/>
              <a:gd name="connsiteX2" fmla="*/ 9338824 w 9338824"/>
              <a:gd name="connsiteY2" fmla="*/ 1053079 h 1053079"/>
              <a:gd name="connsiteX3" fmla="*/ 9332009 w 9338824"/>
              <a:gd name="connsiteY3" fmla="*/ 0 h 1053079"/>
              <a:gd name="connsiteX4" fmla="*/ 0 w 9338824"/>
              <a:gd name="connsiteY4" fmla="*/ 1017054 h 1053079"/>
              <a:gd name="connsiteX0" fmla="*/ 0 w 10122216"/>
              <a:gd name="connsiteY0" fmla="*/ 0 h 1144209"/>
              <a:gd name="connsiteX1" fmla="*/ 3068176 w 10122216"/>
              <a:gd name="connsiteY1" fmla="*/ 1114143 h 1144209"/>
              <a:gd name="connsiteX2" fmla="*/ 10122216 w 10122216"/>
              <a:gd name="connsiteY2" fmla="*/ 1144209 h 1144209"/>
              <a:gd name="connsiteX3" fmla="*/ 10115401 w 10122216"/>
              <a:gd name="connsiteY3" fmla="*/ 91130 h 1144209"/>
              <a:gd name="connsiteX4" fmla="*/ 0 w 10122216"/>
              <a:gd name="connsiteY4" fmla="*/ 0 h 1144209"/>
              <a:gd name="connsiteX0" fmla="*/ 65392 w 10187608"/>
              <a:gd name="connsiteY0" fmla="*/ 0 h 1144209"/>
              <a:gd name="connsiteX1" fmla="*/ 0 w 10187608"/>
              <a:gd name="connsiteY1" fmla="*/ 1044882 h 1144209"/>
              <a:gd name="connsiteX2" fmla="*/ 10187608 w 10187608"/>
              <a:gd name="connsiteY2" fmla="*/ 1144209 h 1144209"/>
              <a:gd name="connsiteX3" fmla="*/ 10180793 w 10187608"/>
              <a:gd name="connsiteY3" fmla="*/ 91130 h 1144209"/>
              <a:gd name="connsiteX4" fmla="*/ 65392 w 10187608"/>
              <a:gd name="connsiteY4" fmla="*/ 0 h 1144209"/>
              <a:gd name="connsiteX0" fmla="*/ 6491 w 10187608"/>
              <a:gd name="connsiteY0" fmla="*/ 0 h 1144209"/>
              <a:gd name="connsiteX1" fmla="*/ 0 w 10187608"/>
              <a:gd name="connsiteY1" fmla="*/ 1044882 h 1144209"/>
              <a:gd name="connsiteX2" fmla="*/ 10187608 w 10187608"/>
              <a:gd name="connsiteY2" fmla="*/ 1144209 h 1144209"/>
              <a:gd name="connsiteX3" fmla="*/ 10180793 w 10187608"/>
              <a:gd name="connsiteY3" fmla="*/ 91130 h 1144209"/>
              <a:gd name="connsiteX4" fmla="*/ 6491 w 10187608"/>
              <a:gd name="connsiteY4" fmla="*/ 0 h 1144209"/>
              <a:gd name="connsiteX0" fmla="*/ 6491 w 10187608"/>
              <a:gd name="connsiteY0" fmla="*/ 0 h 1220228"/>
              <a:gd name="connsiteX1" fmla="*/ 0 w 10187608"/>
              <a:gd name="connsiteY1" fmla="*/ 1044882 h 1220228"/>
              <a:gd name="connsiteX2" fmla="*/ 10187608 w 10187608"/>
              <a:gd name="connsiteY2" fmla="*/ 1144209 h 1220228"/>
              <a:gd name="connsiteX3" fmla="*/ 8608119 w 10187608"/>
              <a:gd name="connsiteY3" fmla="*/ 1115471 h 1220228"/>
              <a:gd name="connsiteX4" fmla="*/ 6491 w 10187608"/>
              <a:gd name="connsiteY4" fmla="*/ 0 h 1220228"/>
              <a:gd name="connsiteX0" fmla="*/ 6491 w 8608193"/>
              <a:gd name="connsiteY0" fmla="*/ 0 h 1218460"/>
              <a:gd name="connsiteX1" fmla="*/ 0 w 8608193"/>
              <a:gd name="connsiteY1" fmla="*/ 1044882 h 1218460"/>
              <a:gd name="connsiteX2" fmla="*/ 8561922 w 8608193"/>
              <a:gd name="connsiteY2" fmla="*/ 1129628 h 1218460"/>
              <a:gd name="connsiteX3" fmla="*/ 8608119 w 8608193"/>
              <a:gd name="connsiteY3" fmla="*/ 1115471 h 1218460"/>
              <a:gd name="connsiteX4" fmla="*/ 6491 w 8608193"/>
              <a:gd name="connsiteY4" fmla="*/ 0 h 1218460"/>
              <a:gd name="connsiteX0" fmla="*/ 6491 w 8672944"/>
              <a:gd name="connsiteY0" fmla="*/ 0 h 1139545"/>
              <a:gd name="connsiteX1" fmla="*/ 0 w 8672944"/>
              <a:gd name="connsiteY1" fmla="*/ 1044882 h 1139545"/>
              <a:gd name="connsiteX2" fmla="*/ 8561922 w 8672944"/>
              <a:gd name="connsiteY2" fmla="*/ 1129628 h 1139545"/>
              <a:gd name="connsiteX3" fmla="*/ 8672911 w 8672944"/>
              <a:gd name="connsiteY3" fmla="*/ 1024337 h 1139545"/>
              <a:gd name="connsiteX4" fmla="*/ 6491 w 8672944"/>
              <a:gd name="connsiteY4" fmla="*/ 0 h 1139545"/>
              <a:gd name="connsiteX0" fmla="*/ 6491 w 8674946"/>
              <a:gd name="connsiteY0" fmla="*/ 0 h 1129628"/>
              <a:gd name="connsiteX1" fmla="*/ 0 w 8674946"/>
              <a:gd name="connsiteY1" fmla="*/ 1044882 h 1129628"/>
              <a:gd name="connsiteX2" fmla="*/ 8561922 w 8674946"/>
              <a:gd name="connsiteY2" fmla="*/ 1129628 h 1129628"/>
              <a:gd name="connsiteX3" fmla="*/ 8672911 w 8674946"/>
              <a:gd name="connsiteY3" fmla="*/ 1024337 h 1129628"/>
              <a:gd name="connsiteX4" fmla="*/ 6491 w 8674946"/>
              <a:gd name="connsiteY4" fmla="*/ 0 h 1129628"/>
              <a:gd name="connsiteX0" fmla="*/ 6491 w 8674946"/>
              <a:gd name="connsiteY0" fmla="*/ 0 h 1129628"/>
              <a:gd name="connsiteX1" fmla="*/ 0 w 8674946"/>
              <a:gd name="connsiteY1" fmla="*/ 1044882 h 1129628"/>
              <a:gd name="connsiteX2" fmla="*/ 8561922 w 8674946"/>
              <a:gd name="connsiteY2" fmla="*/ 1129628 h 1129628"/>
              <a:gd name="connsiteX3" fmla="*/ 8672911 w 8674946"/>
              <a:gd name="connsiteY3" fmla="*/ 1024337 h 1129628"/>
              <a:gd name="connsiteX4" fmla="*/ 6491 w 8674946"/>
              <a:gd name="connsiteY4" fmla="*/ 0 h 1129628"/>
              <a:gd name="connsiteX0" fmla="*/ 6491 w 8674946"/>
              <a:gd name="connsiteY0" fmla="*/ 0 h 874454"/>
              <a:gd name="connsiteX1" fmla="*/ 0 w 8674946"/>
              <a:gd name="connsiteY1" fmla="*/ 789708 h 874454"/>
              <a:gd name="connsiteX2" fmla="*/ 8561922 w 8674946"/>
              <a:gd name="connsiteY2" fmla="*/ 874454 h 874454"/>
              <a:gd name="connsiteX3" fmla="*/ 8672911 w 8674946"/>
              <a:gd name="connsiteY3" fmla="*/ 769163 h 874454"/>
              <a:gd name="connsiteX4" fmla="*/ 6491 w 8674946"/>
              <a:gd name="connsiteY4" fmla="*/ 0 h 874454"/>
              <a:gd name="connsiteX0" fmla="*/ 12381 w 8674946"/>
              <a:gd name="connsiteY0" fmla="*/ 0 h 965588"/>
              <a:gd name="connsiteX1" fmla="*/ 0 w 8674946"/>
              <a:gd name="connsiteY1" fmla="*/ 880842 h 965588"/>
              <a:gd name="connsiteX2" fmla="*/ 8561922 w 8674946"/>
              <a:gd name="connsiteY2" fmla="*/ 965588 h 965588"/>
              <a:gd name="connsiteX3" fmla="*/ 8672911 w 8674946"/>
              <a:gd name="connsiteY3" fmla="*/ 860297 h 965588"/>
              <a:gd name="connsiteX4" fmla="*/ 12381 w 8674946"/>
              <a:gd name="connsiteY4" fmla="*/ 0 h 965588"/>
              <a:gd name="connsiteX0" fmla="*/ 12381 w 9056334"/>
              <a:gd name="connsiteY0" fmla="*/ 0 h 965588"/>
              <a:gd name="connsiteX1" fmla="*/ 0 w 9056334"/>
              <a:gd name="connsiteY1" fmla="*/ 880842 h 965588"/>
              <a:gd name="connsiteX2" fmla="*/ 8561922 w 9056334"/>
              <a:gd name="connsiteY2" fmla="*/ 965588 h 965588"/>
              <a:gd name="connsiteX3" fmla="*/ 9055771 w 9056334"/>
              <a:gd name="connsiteY3" fmla="*/ 867588 h 965588"/>
              <a:gd name="connsiteX4" fmla="*/ 12381 w 9056334"/>
              <a:gd name="connsiteY4" fmla="*/ 0 h 965588"/>
              <a:gd name="connsiteX0" fmla="*/ 12381 w 9056334"/>
              <a:gd name="connsiteY0" fmla="*/ 0 h 965779"/>
              <a:gd name="connsiteX1" fmla="*/ 0 w 9056334"/>
              <a:gd name="connsiteY1" fmla="*/ 880842 h 965779"/>
              <a:gd name="connsiteX2" fmla="*/ 8561922 w 9056334"/>
              <a:gd name="connsiteY2" fmla="*/ 965588 h 965779"/>
              <a:gd name="connsiteX3" fmla="*/ 9055771 w 9056334"/>
              <a:gd name="connsiteY3" fmla="*/ 867588 h 965779"/>
              <a:gd name="connsiteX4" fmla="*/ 12381 w 9056334"/>
              <a:gd name="connsiteY4" fmla="*/ 0 h 965779"/>
              <a:gd name="connsiteX0" fmla="*/ 12381 w 9056334"/>
              <a:gd name="connsiteY0" fmla="*/ 0 h 965779"/>
              <a:gd name="connsiteX1" fmla="*/ 0 w 9056334"/>
              <a:gd name="connsiteY1" fmla="*/ 880842 h 965779"/>
              <a:gd name="connsiteX2" fmla="*/ 8561922 w 9056334"/>
              <a:gd name="connsiteY2" fmla="*/ 965588 h 965779"/>
              <a:gd name="connsiteX3" fmla="*/ 9055771 w 9056334"/>
              <a:gd name="connsiteY3" fmla="*/ 867588 h 965779"/>
              <a:gd name="connsiteX4" fmla="*/ 12381 w 9056334"/>
              <a:gd name="connsiteY4" fmla="*/ 0 h 965779"/>
              <a:gd name="connsiteX0" fmla="*/ 19255 w 9063208"/>
              <a:gd name="connsiteY0" fmla="*/ 0 h 965779"/>
              <a:gd name="connsiteX1" fmla="*/ 0 w 9063208"/>
              <a:gd name="connsiteY1" fmla="*/ 894197 h 965779"/>
              <a:gd name="connsiteX2" fmla="*/ 8568796 w 9063208"/>
              <a:gd name="connsiteY2" fmla="*/ 965588 h 965779"/>
              <a:gd name="connsiteX3" fmla="*/ 9062645 w 9063208"/>
              <a:gd name="connsiteY3" fmla="*/ 867588 h 965779"/>
              <a:gd name="connsiteX4" fmla="*/ 19255 w 9063208"/>
              <a:gd name="connsiteY4" fmla="*/ 0 h 965779"/>
              <a:gd name="connsiteX0" fmla="*/ 19255 w 9063173"/>
              <a:gd name="connsiteY0" fmla="*/ 0 h 897862"/>
              <a:gd name="connsiteX1" fmla="*/ 0 w 9063173"/>
              <a:gd name="connsiteY1" fmla="*/ 894197 h 897862"/>
              <a:gd name="connsiteX2" fmla="*/ 8533639 w 9063173"/>
              <a:gd name="connsiteY2" fmla="*/ 897283 h 897862"/>
              <a:gd name="connsiteX3" fmla="*/ 9062645 w 9063173"/>
              <a:gd name="connsiteY3" fmla="*/ 867588 h 897862"/>
              <a:gd name="connsiteX4" fmla="*/ 19255 w 9063173"/>
              <a:gd name="connsiteY4" fmla="*/ 0 h 897862"/>
              <a:gd name="connsiteX0" fmla="*/ 19255 w 9066767"/>
              <a:gd name="connsiteY0" fmla="*/ 0 h 894197"/>
              <a:gd name="connsiteX1" fmla="*/ 0 w 9066767"/>
              <a:gd name="connsiteY1" fmla="*/ 894197 h 894197"/>
              <a:gd name="connsiteX2" fmla="*/ 9025843 w 9066767"/>
              <a:gd name="connsiteY2" fmla="*/ 866925 h 894197"/>
              <a:gd name="connsiteX3" fmla="*/ 9062645 w 9066767"/>
              <a:gd name="connsiteY3" fmla="*/ 867588 h 894197"/>
              <a:gd name="connsiteX4" fmla="*/ 19255 w 9066767"/>
              <a:gd name="connsiteY4" fmla="*/ 0 h 894197"/>
              <a:gd name="connsiteX0" fmla="*/ 32 w 9047544"/>
              <a:gd name="connsiteY0" fmla="*/ 0 h 870945"/>
              <a:gd name="connsiteX1" fmla="*/ 97968 w 9047544"/>
              <a:gd name="connsiteY1" fmla="*/ 825891 h 870945"/>
              <a:gd name="connsiteX2" fmla="*/ 9006620 w 9047544"/>
              <a:gd name="connsiteY2" fmla="*/ 866925 h 870945"/>
              <a:gd name="connsiteX3" fmla="*/ 9043422 w 9047544"/>
              <a:gd name="connsiteY3" fmla="*/ 867588 h 870945"/>
              <a:gd name="connsiteX4" fmla="*/ 32 w 9047544"/>
              <a:gd name="connsiteY4" fmla="*/ 0 h 870945"/>
              <a:gd name="connsiteX0" fmla="*/ 124 w 8965602"/>
              <a:gd name="connsiteY0" fmla="*/ 0 h 886124"/>
              <a:gd name="connsiteX1" fmla="*/ 16026 w 8965602"/>
              <a:gd name="connsiteY1" fmla="*/ 841070 h 886124"/>
              <a:gd name="connsiteX2" fmla="*/ 8924678 w 8965602"/>
              <a:gd name="connsiteY2" fmla="*/ 882104 h 886124"/>
              <a:gd name="connsiteX3" fmla="*/ 8961480 w 8965602"/>
              <a:gd name="connsiteY3" fmla="*/ 882767 h 886124"/>
              <a:gd name="connsiteX4" fmla="*/ 124 w 8965602"/>
              <a:gd name="connsiteY4" fmla="*/ 0 h 886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65602" h="886124">
                <a:moveTo>
                  <a:pt x="124" y="0"/>
                </a:moveTo>
                <a:cubicBezTo>
                  <a:pt x="-2040" y="348294"/>
                  <a:pt x="25063" y="835543"/>
                  <a:pt x="16026" y="841070"/>
                </a:cubicBezTo>
                <a:lnTo>
                  <a:pt x="8924678" y="882104"/>
                </a:lnTo>
                <a:cubicBezTo>
                  <a:pt x="8922406" y="887200"/>
                  <a:pt x="8981423" y="887486"/>
                  <a:pt x="8961480" y="882767"/>
                </a:cubicBezTo>
                <a:cubicBezTo>
                  <a:pt x="8976525" y="894919"/>
                  <a:pt x="2888931" y="341446"/>
                  <a:pt x="124" y="0"/>
                </a:cubicBezTo>
                <a:close/>
              </a:path>
            </a:pathLst>
          </a:custGeom>
          <a:solidFill>
            <a:schemeClr val="accent6"/>
          </a:solidFill>
          <a:ln w="127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endParaRPr>
          </a:p>
        </p:txBody>
      </p:sp>
      <p:pic>
        <p:nvPicPr>
          <p:cNvPr id="7" name="Picture 6">
            <a:extLst>
              <a:ext uri="{FF2B5EF4-FFF2-40B4-BE49-F238E27FC236}">
                <a16:creationId xmlns:a16="http://schemas.microsoft.com/office/drawing/2014/main" id="{B899B9C4-517A-7945-82DA-3F0E3E49D369}"/>
              </a:ext>
            </a:extLst>
          </p:cNvPr>
          <p:cNvPicPr>
            <a:picLocks noChangeAspect="1"/>
          </p:cNvPicPr>
          <p:nvPr/>
        </p:nvPicPr>
        <p:blipFill>
          <a:blip r:embed="rId3"/>
          <a:stretch>
            <a:fillRect/>
          </a:stretch>
        </p:blipFill>
        <p:spPr>
          <a:xfrm>
            <a:off x="9423210" y="6053562"/>
            <a:ext cx="2418491" cy="589609"/>
          </a:xfrm>
          <a:prstGeom prst="rect">
            <a:avLst/>
          </a:prstGeom>
        </p:spPr>
      </p:pic>
    </p:spTree>
    <p:extLst>
      <p:ext uri="{BB962C8B-B14F-4D97-AF65-F5344CB8AC3E}">
        <p14:creationId xmlns:p14="http://schemas.microsoft.com/office/powerpoint/2010/main" val="20620088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276311-EB7E-8C4B-AA74-F7DA4AF8BD96}"/>
              </a:ext>
            </a:extLst>
          </p:cNvPr>
          <p:cNvSpPr>
            <a:spLocks noGrp="1"/>
          </p:cNvSpPr>
          <p:nvPr>
            <p:ph type="title"/>
          </p:nvPr>
        </p:nvSpPr>
        <p:spPr/>
        <p:txBody>
          <a:bodyPr>
            <a:normAutofit fontScale="90000"/>
          </a:bodyPr>
          <a:lstStyle/>
          <a:p>
            <a:r>
              <a:rPr lang="en-US" dirty="0"/>
              <a:t>Risk-Based Water Quality Standards</a:t>
            </a:r>
          </a:p>
        </p:txBody>
      </p:sp>
      <p:sp>
        <p:nvSpPr>
          <p:cNvPr id="3" name="Text Placeholder 2">
            <a:extLst>
              <a:ext uri="{FF2B5EF4-FFF2-40B4-BE49-F238E27FC236}">
                <a16:creationId xmlns:a16="http://schemas.microsoft.com/office/drawing/2014/main" id="{202C96F6-BFE6-CA45-9C67-B061CD97C87C}"/>
              </a:ext>
            </a:extLst>
          </p:cNvPr>
          <p:cNvSpPr>
            <a:spLocks noGrp="1"/>
          </p:cNvSpPr>
          <p:nvPr>
            <p:ph type="body" sz="quarter" idx="14"/>
          </p:nvPr>
        </p:nvSpPr>
        <p:spPr>
          <a:xfrm>
            <a:off x="635000" y="1687822"/>
            <a:ext cx="10861675" cy="3894782"/>
          </a:xfrm>
        </p:spPr>
        <p:txBody>
          <a:bodyPr>
            <a:normAutofit/>
          </a:bodyPr>
          <a:lstStyle/>
          <a:p>
            <a:r>
              <a:rPr lang="en-US" dirty="0"/>
              <a:t>Where does the SWRCB stand on developing the standards</a:t>
            </a:r>
          </a:p>
          <a:p>
            <a:pPr marL="457200" lvl="1" indent="0">
              <a:buNone/>
            </a:pPr>
            <a:r>
              <a:rPr lang="en-US" dirty="0"/>
              <a:t>Sheryl </a:t>
            </a:r>
            <a:r>
              <a:rPr lang="en-US" dirty="0" err="1"/>
              <a:t>Rosilela</a:t>
            </a:r>
            <a:r>
              <a:rPr lang="en-US" dirty="0"/>
              <a:t>, P.E., Technical Operations Section</a:t>
            </a:r>
          </a:p>
          <a:p>
            <a:pPr marL="457200" lvl="1" indent="0">
              <a:buNone/>
            </a:pPr>
            <a:r>
              <a:rPr lang="en-US" dirty="0"/>
              <a:t>July 8, 2021</a:t>
            </a:r>
          </a:p>
          <a:p>
            <a:pPr marL="457200" lvl="1" indent="0">
              <a:buNone/>
            </a:pPr>
            <a:r>
              <a:rPr lang="en-US" dirty="0"/>
              <a:t>“We are in the middle of criteria development. I anticipate that we should be able to roll out a stakeholder workshop on the draft criteria by this fall. </a:t>
            </a:r>
          </a:p>
          <a:p>
            <a:pPr marL="457200" lvl="1" indent="0">
              <a:buNone/>
            </a:pPr>
            <a:r>
              <a:rPr lang="en-US" dirty="0"/>
              <a:t>We are reaching out to individual local agencies, particularly those with existing local onsite reuse programs, and talk to local agencies that expressed interest in setting up or considering developing their programs.”</a:t>
            </a:r>
          </a:p>
        </p:txBody>
      </p:sp>
      <p:sp>
        <p:nvSpPr>
          <p:cNvPr id="4" name="Freeform 3">
            <a:extLst>
              <a:ext uri="{FF2B5EF4-FFF2-40B4-BE49-F238E27FC236}">
                <a16:creationId xmlns:a16="http://schemas.microsoft.com/office/drawing/2014/main" id="{BB2A7746-E57E-3741-9106-130002EF56DF}"/>
              </a:ext>
            </a:extLst>
          </p:cNvPr>
          <p:cNvSpPr/>
          <p:nvPr/>
        </p:nvSpPr>
        <p:spPr>
          <a:xfrm flipH="1">
            <a:off x="791092" y="5111646"/>
            <a:ext cx="11468050" cy="1881592"/>
          </a:xfrm>
          <a:custGeom>
            <a:avLst/>
            <a:gdLst>
              <a:gd name="connsiteX0" fmla="*/ 20548 w 6482993"/>
              <a:gd name="connsiteY0" fmla="*/ 30822 h 1212350"/>
              <a:gd name="connsiteX1" fmla="*/ 0 w 6482993"/>
              <a:gd name="connsiteY1" fmla="*/ 636997 h 1212350"/>
              <a:gd name="connsiteX2" fmla="*/ 5856270 w 6482993"/>
              <a:gd name="connsiteY2" fmla="*/ 1212350 h 1212350"/>
              <a:gd name="connsiteX3" fmla="*/ 6482993 w 6482993"/>
              <a:gd name="connsiteY3" fmla="*/ 0 h 1212350"/>
              <a:gd name="connsiteX4" fmla="*/ 20548 w 6482993"/>
              <a:gd name="connsiteY4" fmla="*/ 30822 h 1212350"/>
              <a:gd name="connsiteX0" fmla="*/ 0 w 6484670"/>
              <a:gd name="connsiteY0" fmla="*/ 33997 h 1212350"/>
              <a:gd name="connsiteX1" fmla="*/ 1677 w 6484670"/>
              <a:gd name="connsiteY1" fmla="*/ 636997 h 1212350"/>
              <a:gd name="connsiteX2" fmla="*/ 5857947 w 6484670"/>
              <a:gd name="connsiteY2" fmla="*/ 1212350 h 1212350"/>
              <a:gd name="connsiteX3" fmla="*/ 6484670 w 6484670"/>
              <a:gd name="connsiteY3" fmla="*/ 0 h 1212350"/>
              <a:gd name="connsiteX4" fmla="*/ 0 w 6484670"/>
              <a:gd name="connsiteY4" fmla="*/ 33997 h 1212350"/>
              <a:gd name="connsiteX0" fmla="*/ 538983 w 7023653"/>
              <a:gd name="connsiteY0" fmla="*/ 33997 h 1442341"/>
              <a:gd name="connsiteX1" fmla="*/ 0 w 7023653"/>
              <a:gd name="connsiteY1" fmla="*/ 1442341 h 1442341"/>
              <a:gd name="connsiteX2" fmla="*/ 6396930 w 7023653"/>
              <a:gd name="connsiteY2" fmla="*/ 1212350 h 1442341"/>
              <a:gd name="connsiteX3" fmla="*/ 7023653 w 7023653"/>
              <a:gd name="connsiteY3" fmla="*/ 0 h 1442341"/>
              <a:gd name="connsiteX4" fmla="*/ 538983 w 7023653"/>
              <a:gd name="connsiteY4" fmla="*/ 33997 h 1442341"/>
              <a:gd name="connsiteX0" fmla="*/ 538983 w 7023653"/>
              <a:gd name="connsiteY0" fmla="*/ 33997 h 1447241"/>
              <a:gd name="connsiteX1" fmla="*/ 0 w 7023653"/>
              <a:gd name="connsiteY1" fmla="*/ 1442341 h 1447241"/>
              <a:gd name="connsiteX2" fmla="*/ 7012451 w 7023653"/>
              <a:gd name="connsiteY2" fmla="*/ 1447241 h 1447241"/>
              <a:gd name="connsiteX3" fmla="*/ 7023653 w 7023653"/>
              <a:gd name="connsiteY3" fmla="*/ 0 h 1447241"/>
              <a:gd name="connsiteX4" fmla="*/ 538983 w 7023653"/>
              <a:gd name="connsiteY4" fmla="*/ 33997 h 1447241"/>
              <a:gd name="connsiteX0" fmla="*/ 688704 w 7023653"/>
              <a:gd name="connsiteY0" fmla="*/ 0 h 1581024"/>
              <a:gd name="connsiteX1" fmla="*/ 0 w 7023653"/>
              <a:gd name="connsiteY1" fmla="*/ 1576124 h 1581024"/>
              <a:gd name="connsiteX2" fmla="*/ 7012451 w 7023653"/>
              <a:gd name="connsiteY2" fmla="*/ 1581024 h 1581024"/>
              <a:gd name="connsiteX3" fmla="*/ 7023653 w 7023653"/>
              <a:gd name="connsiteY3" fmla="*/ 133783 h 1581024"/>
              <a:gd name="connsiteX4" fmla="*/ 688704 w 7023653"/>
              <a:gd name="connsiteY4" fmla="*/ 0 h 1581024"/>
              <a:gd name="connsiteX0" fmla="*/ 688704 w 7012451"/>
              <a:gd name="connsiteY0" fmla="*/ 0 h 1581024"/>
              <a:gd name="connsiteX1" fmla="*/ 0 w 7012451"/>
              <a:gd name="connsiteY1" fmla="*/ 1576124 h 1581024"/>
              <a:gd name="connsiteX2" fmla="*/ 7012451 w 7012451"/>
              <a:gd name="connsiteY2" fmla="*/ 1581024 h 1581024"/>
              <a:gd name="connsiteX3" fmla="*/ 6990382 w 7012451"/>
              <a:gd name="connsiteY3" fmla="*/ 1023016 h 1581024"/>
              <a:gd name="connsiteX4" fmla="*/ 688704 w 7012451"/>
              <a:gd name="connsiteY4" fmla="*/ 0 h 1581024"/>
              <a:gd name="connsiteX0" fmla="*/ 688704 w 7040289"/>
              <a:gd name="connsiteY0" fmla="*/ 0 h 1581024"/>
              <a:gd name="connsiteX1" fmla="*/ 0 w 7040289"/>
              <a:gd name="connsiteY1" fmla="*/ 1576124 h 1581024"/>
              <a:gd name="connsiteX2" fmla="*/ 7012451 w 7040289"/>
              <a:gd name="connsiteY2" fmla="*/ 1581024 h 1581024"/>
              <a:gd name="connsiteX3" fmla="*/ 7040289 w 7040289"/>
              <a:gd name="connsiteY3" fmla="*/ 1064961 h 1581024"/>
              <a:gd name="connsiteX4" fmla="*/ 688704 w 7040289"/>
              <a:gd name="connsiteY4" fmla="*/ 0 h 1581024"/>
              <a:gd name="connsiteX0" fmla="*/ 688704 w 7054040"/>
              <a:gd name="connsiteY0" fmla="*/ 0 h 1606190"/>
              <a:gd name="connsiteX1" fmla="*/ 0 w 7054040"/>
              <a:gd name="connsiteY1" fmla="*/ 1576124 h 1606190"/>
              <a:gd name="connsiteX2" fmla="*/ 7054040 w 7054040"/>
              <a:gd name="connsiteY2" fmla="*/ 1606190 h 1606190"/>
              <a:gd name="connsiteX3" fmla="*/ 7040289 w 7054040"/>
              <a:gd name="connsiteY3" fmla="*/ 1064961 h 1606190"/>
              <a:gd name="connsiteX4" fmla="*/ 688704 w 7054040"/>
              <a:gd name="connsiteY4" fmla="*/ 0 h 1606190"/>
              <a:gd name="connsiteX0" fmla="*/ 688704 w 7054040"/>
              <a:gd name="connsiteY0" fmla="*/ 0 h 1606190"/>
              <a:gd name="connsiteX1" fmla="*/ 0 w 7054040"/>
              <a:gd name="connsiteY1" fmla="*/ 1576124 h 1606190"/>
              <a:gd name="connsiteX2" fmla="*/ 7054040 w 7054040"/>
              <a:gd name="connsiteY2" fmla="*/ 1606190 h 1606190"/>
              <a:gd name="connsiteX3" fmla="*/ 7047225 w 7054040"/>
              <a:gd name="connsiteY3" fmla="*/ 553111 h 1606190"/>
              <a:gd name="connsiteX4" fmla="*/ 688704 w 7054040"/>
              <a:gd name="connsiteY4" fmla="*/ 0 h 1606190"/>
              <a:gd name="connsiteX0" fmla="*/ 640150 w 7054040"/>
              <a:gd name="connsiteY0" fmla="*/ 0 h 1263391"/>
              <a:gd name="connsiteX1" fmla="*/ 0 w 7054040"/>
              <a:gd name="connsiteY1" fmla="*/ 1233325 h 1263391"/>
              <a:gd name="connsiteX2" fmla="*/ 7054040 w 7054040"/>
              <a:gd name="connsiteY2" fmla="*/ 1263391 h 1263391"/>
              <a:gd name="connsiteX3" fmla="*/ 7047225 w 7054040"/>
              <a:gd name="connsiteY3" fmla="*/ 210312 h 1263391"/>
              <a:gd name="connsiteX4" fmla="*/ 640150 w 7054040"/>
              <a:gd name="connsiteY4" fmla="*/ 0 h 1263391"/>
              <a:gd name="connsiteX0" fmla="*/ 695640 w 7054040"/>
              <a:gd name="connsiteY0" fmla="*/ 0 h 1300958"/>
              <a:gd name="connsiteX1" fmla="*/ 0 w 7054040"/>
              <a:gd name="connsiteY1" fmla="*/ 1270892 h 1300958"/>
              <a:gd name="connsiteX2" fmla="*/ 7054040 w 7054040"/>
              <a:gd name="connsiteY2" fmla="*/ 1300958 h 1300958"/>
              <a:gd name="connsiteX3" fmla="*/ 7047225 w 7054040"/>
              <a:gd name="connsiteY3" fmla="*/ 247879 h 1300958"/>
              <a:gd name="connsiteX4" fmla="*/ 695640 w 7054040"/>
              <a:gd name="connsiteY4" fmla="*/ 0 h 1300958"/>
              <a:gd name="connsiteX0" fmla="*/ 0 w 9338824"/>
              <a:gd name="connsiteY0" fmla="*/ 1017054 h 1053079"/>
              <a:gd name="connsiteX1" fmla="*/ 2284784 w 9338824"/>
              <a:gd name="connsiteY1" fmla="*/ 1023013 h 1053079"/>
              <a:gd name="connsiteX2" fmla="*/ 9338824 w 9338824"/>
              <a:gd name="connsiteY2" fmla="*/ 1053079 h 1053079"/>
              <a:gd name="connsiteX3" fmla="*/ 9332009 w 9338824"/>
              <a:gd name="connsiteY3" fmla="*/ 0 h 1053079"/>
              <a:gd name="connsiteX4" fmla="*/ 0 w 9338824"/>
              <a:gd name="connsiteY4" fmla="*/ 1017054 h 1053079"/>
              <a:gd name="connsiteX0" fmla="*/ 0 w 10122216"/>
              <a:gd name="connsiteY0" fmla="*/ 0 h 1144209"/>
              <a:gd name="connsiteX1" fmla="*/ 3068176 w 10122216"/>
              <a:gd name="connsiteY1" fmla="*/ 1114143 h 1144209"/>
              <a:gd name="connsiteX2" fmla="*/ 10122216 w 10122216"/>
              <a:gd name="connsiteY2" fmla="*/ 1144209 h 1144209"/>
              <a:gd name="connsiteX3" fmla="*/ 10115401 w 10122216"/>
              <a:gd name="connsiteY3" fmla="*/ 91130 h 1144209"/>
              <a:gd name="connsiteX4" fmla="*/ 0 w 10122216"/>
              <a:gd name="connsiteY4" fmla="*/ 0 h 1144209"/>
              <a:gd name="connsiteX0" fmla="*/ 65392 w 10187608"/>
              <a:gd name="connsiteY0" fmla="*/ 0 h 1144209"/>
              <a:gd name="connsiteX1" fmla="*/ 0 w 10187608"/>
              <a:gd name="connsiteY1" fmla="*/ 1044882 h 1144209"/>
              <a:gd name="connsiteX2" fmla="*/ 10187608 w 10187608"/>
              <a:gd name="connsiteY2" fmla="*/ 1144209 h 1144209"/>
              <a:gd name="connsiteX3" fmla="*/ 10180793 w 10187608"/>
              <a:gd name="connsiteY3" fmla="*/ 91130 h 1144209"/>
              <a:gd name="connsiteX4" fmla="*/ 65392 w 10187608"/>
              <a:gd name="connsiteY4" fmla="*/ 0 h 1144209"/>
              <a:gd name="connsiteX0" fmla="*/ 6491 w 10187608"/>
              <a:gd name="connsiteY0" fmla="*/ 0 h 1144209"/>
              <a:gd name="connsiteX1" fmla="*/ 0 w 10187608"/>
              <a:gd name="connsiteY1" fmla="*/ 1044882 h 1144209"/>
              <a:gd name="connsiteX2" fmla="*/ 10187608 w 10187608"/>
              <a:gd name="connsiteY2" fmla="*/ 1144209 h 1144209"/>
              <a:gd name="connsiteX3" fmla="*/ 10180793 w 10187608"/>
              <a:gd name="connsiteY3" fmla="*/ 91130 h 1144209"/>
              <a:gd name="connsiteX4" fmla="*/ 6491 w 10187608"/>
              <a:gd name="connsiteY4" fmla="*/ 0 h 1144209"/>
              <a:gd name="connsiteX0" fmla="*/ 6491 w 10187608"/>
              <a:gd name="connsiteY0" fmla="*/ 0 h 1220228"/>
              <a:gd name="connsiteX1" fmla="*/ 0 w 10187608"/>
              <a:gd name="connsiteY1" fmla="*/ 1044882 h 1220228"/>
              <a:gd name="connsiteX2" fmla="*/ 10187608 w 10187608"/>
              <a:gd name="connsiteY2" fmla="*/ 1144209 h 1220228"/>
              <a:gd name="connsiteX3" fmla="*/ 8608119 w 10187608"/>
              <a:gd name="connsiteY3" fmla="*/ 1115471 h 1220228"/>
              <a:gd name="connsiteX4" fmla="*/ 6491 w 10187608"/>
              <a:gd name="connsiteY4" fmla="*/ 0 h 1220228"/>
              <a:gd name="connsiteX0" fmla="*/ 6491 w 8608193"/>
              <a:gd name="connsiteY0" fmla="*/ 0 h 1218460"/>
              <a:gd name="connsiteX1" fmla="*/ 0 w 8608193"/>
              <a:gd name="connsiteY1" fmla="*/ 1044882 h 1218460"/>
              <a:gd name="connsiteX2" fmla="*/ 8561922 w 8608193"/>
              <a:gd name="connsiteY2" fmla="*/ 1129628 h 1218460"/>
              <a:gd name="connsiteX3" fmla="*/ 8608119 w 8608193"/>
              <a:gd name="connsiteY3" fmla="*/ 1115471 h 1218460"/>
              <a:gd name="connsiteX4" fmla="*/ 6491 w 8608193"/>
              <a:gd name="connsiteY4" fmla="*/ 0 h 1218460"/>
              <a:gd name="connsiteX0" fmla="*/ 6491 w 8672944"/>
              <a:gd name="connsiteY0" fmla="*/ 0 h 1139545"/>
              <a:gd name="connsiteX1" fmla="*/ 0 w 8672944"/>
              <a:gd name="connsiteY1" fmla="*/ 1044882 h 1139545"/>
              <a:gd name="connsiteX2" fmla="*/ 8561922 w 8672944"/>
              <a:gd name="connsiteY2" fmla="*/ 1129628 h 1139545"/>
              <a:gd name="connsiteX3" fmla="*/ 8672911 w 8672944"/>
              <a:gd name="connsiteY3" fmla="*/ 1024337 h 1139545"/>
              <a:gd name="connsiteX4" fmla="*/ 6491 w 8672944"/>
              <a:gd name="connsiteY4" fmla="*/ 0 h 1139545"/>
              <a:gd name="connsiteX0" fmla="*/ 6491 w 8674946"/>
              <a:gd name="connsiteY0" fmla="*/ 0 h 1129628"/>
              <a:gd name="connsiteX1" fmla="*/ 0 w 8674946"/>
              <a:gd name="connsiteY1" fmla="*/ 1044882 h 1129628"/>
              <a:gd name="connsiteX2" fmla="*/ 8561922 w 8674946"/>
              <a:gd name="connsiteY2" fmla="*/ 1129628 h 1129628"/>
              <a:gd name="connsiteX3" fmla="*/ 8672911 w 8674946"/>
              <a:gd name="connsiteY3" fmla="*/ 1024337 h 1129628"/>
              <a:gd name="connsiteX4" fmla="*/ 6491 w 8674946"/>
              <a:gd name="connsiteY4" fmla="*/ 0 h 1129628"/>
              <a:gd name="connsiteX0" fmla="*/ 6491 w 8674946"/>
              <a:gd name="connsiteY0" fmla="*/ 0 h 1129628"/>
              <a:gd name="connsiteX1" fmla="*/ 0 w 8674946"/>
              <a:gd name="connsiteY1" fmla="*/ 1044882 h 1129628"/>
              <a:gd name="connsiteX2" fmla="*/ 8561922 w 8674946"/>
              <a:gd name="connsiteY2" fmla="*/ 1129628 h 1129628"/>
              <a:gd name="connsiteX3" fmla="*/ 8672911 w 8674946"/>
              <a:gd name="connsiteY3" fmla="*/ 1024337 h 1129628"/>
              <a:gd name="connsiteX4" fmla="*/ 6491 w 8674946"/>
              <a:gd name="connsiteY4" fmla="*/ 0 h 1129628"/>
              <a:gd name="connsiteX0" fmla="*/ 6491 w 8674946"/>
              <a:gd name="connsiteY0" fmla="*/ 0 h 874454"/>
              <a:gd name="connsiteX1" fmla="*/ 0 w 8674946"/>
              <a:gd name="connsiteY1" fmla="*/ 789708 h 874454"/>
              <a:gd name="connsiteX2" fmla="*/ 8561922 w 8674946"/>
              <a:gd name="connsiteY2" fmla="*/ 874454 h 874454"/>
              <a:gd name="connsiteX3" fmla="*/ 8672911 w 8674946"/>
              <a:gd name="connsiteY3" fmla="*/ 769163 h 874454"/>
              <a:gd name="connsiteX4" fmla="*/ 6491 w 8674946"/>
              <a:gd name="connsiteY4" fmla="*/ 0 h 874454"/>
              <a:gd name="connsiteX0" fmla="*/ 12381 w 8674946"/>
              <a:gd name="connsiteY0" fmla="*/ 0 h 965588"/>
              <a:gd name="connsiteX1" fmla="*/ 0 w 8674946"/>
              <a:gd name="connsiteY1" fmla="*/ 880842 h 965588"/>
              <a:gd name="connsiteX2" fmla="*/ 8561922 w 8674946"/>
              <a:gd name="connsiteY2" fmla="*/ 965588 h 965588"/>
              <a:gd name="connsiteX3" fmla="*/ 8672911 w 8674946"/>
              <a:gd name="connsiteY3" fmla="*/ 860297 h 965588"/>
              <a:gd name="connsiteX4" fmla="*/ 12381 w 8674946"/>
              <a:gd name="connsiteY4" fmla="*/ 0 h 965588"/>
              <a:gd name="connsiteX0" fmla="*/ 12381 w 9056334"/>
              <a:gd name="connsiteY0" fmla="*/ 0 h 965588"/>
              <a:gd name="connsiteX1" fmla="*/ 0 w 9056334"/>
              <a:gd name="connsiteY1" fmla="*/ 880842 h 965588"/>
              <a:gd name="connsiteX2" fmla="*/ 8561922 w 9056334"/>
              <a:gd name="connsiteY2" fmla="*/ 965588 h 965588"/>
              <a:gd name="connsiteX3" fmla="*/ 9055771 w 9056334"/>
              <a:gd name="connsiteY3" fmla="*/ 867588 h 965588"/>
              <a:gd name="connsiteX4" fmla="*/ 12381 w 9056334"/>
              <a:gd name="connsiteY4" fmla="*/ 0 h 965588"/>
              <a:gd name="connsiteX0" fmla="*/ 12381 w 9056334"/>
              <a:gd name="connsiteY0" fmla="*/ 0 h 965779"/>
              <a:gd name="connsiteX1" fmla="*/ 0 w 9056334"/>
              <a:gd name="connsiteY1" fmla="*/ 880842 h 965779"/>
              <a:gd name="connsiteX2" fmla="*/ 8561922 w 9056334"/>
              <a:gd name="connsiteY2" fmla="*/ 965588 h 965779"/>
              <a:gd name="connsiteX3" fmla="*/ 9055771 w 9056334"/>
              <a:gd name="connsiteY3" fmla="*/ 867588 h 965779"/>
              <a:gd name="connsiteX4" fmla="*/ 12381 w 9056334"/>
              <a:gd name="connsiteY4" fmla="*/ 0 h 965779"/>
              <a:gd name="connsiteX0" fmla="*/ 12381 w 9056334"/>
              <a:gd name="connsiteY0" fmla="*/ 0 h 965779"/>
              <a:gd name="connsiteX1" fmla="*/ 0 w 9056334"/>
              <a:gd name="connsiteY1" fmla="*/ 880842 h 965779"/>
              <a:gd name="connsiteX2" fmla="*/ 8561922 w 9056334"/>
              <a:gd name="connsiteY2" fmla="*/ 965588 h 965779"/>
              <a:gd name="connsiteX3" fmla="*/ 9055771 w 9056334"/>
              <a:gd name="connsiteY3" fmla="*/ 867588 h 965779"/>
              <a:gd name="connsiteX4" fmla="*/ 12381 w 9056334"/>
              <a:gd name="connsiteY4" fmla="*/ 0 h 965779"/>
              <a:gd name="connsiteX0" fmla="*/ 19255 w 9063208"/>
              <a:gd name="connsiteY0" fmla="*/ 0 h 965779"/>
              <a:gd name="connsiteX1" fmla="*/ 0 w 9063208"/>
              <a:gd name="connsiteY1" fmla="*/ 894197 h 965779"/>
              <a:gd name="connsiteX2" fmla="*/ 8568796 w 9063208"/>
              <a:gd name="connsiteY2" fmla="*/ 965588 h 965779"/>
              <a:gd name="connsiteX3" fmla="*/ 9062645 w 9063208"/>
              <a:gd name="connsiteY3" fmla="*/ 867588 h 965779"/>
              <a:gd name="connsiteX4" fmla="*/ 19255 w 9063208"/>
              <a:gd name="connsiteY4" fmla="*/ 0 h 965779"/>
              <a:gd name="connsiteX0" fmla="*/ 19255 w 9063173"/>
              <a:gd name="connsiteY0" fmla="*/ 0 h 897862"/>
              <a:gd name="connsiteX1" fmla="*/ 0 w 9063173"/>
              <a:gd name="connsiteY1" fmla="*/ 894197 h 897862"/>
              <a:gd name="connsiteX2" fmla="*/ 8533639 w 9063173"/>
              <a:gd name="connsiteY2" fmla="*/ 897283 h 897862"/>
              <a:gd name="connsiteX3" fmla="*/ 9062645 w 9063173"/>
              <a:gd name="connsiteY3" fmla="*/ 867588 h 897862"/>
              <a:gd name="connsiteX4" fmla="*/ 19255 w 9063173"/>
              <a:gd name="connsiteY4" fmla="*/ 0 h 897862"/>
              <a:gd name="connsiteX0" fmla="*/ 19255 w 9066767"/>
              <a:gd name="connsiteY0" fmla="*/ 0 h 894197"/>
              <a:gd name="connsiteX1" fmla="*/ 0 w 9066767"/>
              <a:gd name="connsiteY1" fmla="*/ 894197 h 894197"/>
              <a:gd name="connsiteX2" fmla="*/ 9025843 w 9066767"/>
              <a:gd name="connsiteY2" fmla="*/ 866925 h 894197"/>
              <a:gd name="connsiteX3" fmla="*/ 9062645 w 9066767"/>
              <a:gd name="connsiteY3" fmla="*/ 867588 h 894197"/>
              <a:gd name="connsiteX4" fmla="*/ 19255 w 9066767"/>
              <a:gd name="connsiteY4" fmla="*/ 0 h 894197"/>
              <a:gd name="connsiteX0" fmla="*/ 32 w 9047544"/>
              <a:gd name="connsiteY0" fmla="*/ 0 h 870945"/>
              <a:gd name="connsiteX1" fmla="*/ 97968 w 9047544"/>
              <a:gd name="connsiteY1" fmla="*/ 825891 h 870945"/>
              <a:gd name="connsiteX2" fmla="*/ 9006620 w 9047544"/>
              <a:gd name="connsiteY2" fmla="*/ 866925 h 870945"/>
              <a:gd name="connsiteX3" fmla="*/ 9043422 w 9047544"/>
              <a:gd name="connsiteY3" fmla="*/ 867588 h 870945"/>
              <a:gd name="connsiteX4" fmla="*/ 32 w 9047544"/>
              <a:gd name="connsiteY4" fmla="*/ 0 h 870945"/>
              <a:gd name="connsiteX0" fmla="*/ 124 w 8965602"/>
              <a:gd name="connsiteY0" fmla="*/ 0 h 886124"/>
              <a:gd name="connsiteX1" fmla="*/ 16026 w 8965602"/>
              <a:gd name="connsiteY1" fmla="*/ 841070 h 886124"/>
              <a:gd name="connsiteX2" fmla="*/ 8924678 w 8965602"/>
              <a:gd name="connsiteY2" fmla="*/ 882104 h 886124"/>
              <a:gd name="connsiteX3" fmla="*/ 8961480 w 8965602"/>
              <a:gd name="connsiteY3" fmla="*/ 882767 h 886124"/>
              <a:gd name="connsiteX4" fmla="*/ 124 w 8965602"/>
              <a:gd name="connsiteY4" fmla="*/ 0 h 886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65602" h="886124">
                <a:moveTo>
                  <a:pt x="124" y="0"/>
                </a:moveTo>
                <a:cubicBezTo>
                  <a:pt x="-2040" y="348294"/>
                  <a:pt x="25063" y="835543"/>
                  <a:pt x="16026" y="841070"/>
                </a:cubicBezTo>
                <a:lnTo>
                  <a:pt x="8924678" y="882104"/>
                </a:lnTo>
                <a:cubicBezTo>
                  <a:pt x="8922406" y="887200"/>
                  <a:pt x="8981423" y="887486"/>
                  <a:pt x="8961480" y="882767"/>
                </a:cubicBezTo>
                <a:cubicBezTo>
                  <a:pt x="8976525" y="894919"/>
                  <a:pt x="2888931" y="341446"/>
                  <a:pt x="124" y="0"/>
                </a:cubicBezTo>
                <a:close/>
              </a:path>
            </a:pathLst>
          </a:custGeom>
          <a:solidFill>
            <a:schemeClr val="accent6"/>
          </a:solidFill>
          <a:ln w="127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endParaRPr>
          </a:p>
        </p:txBody>
      </p:sp>
      <p:pic>
        <p:nvPicPr>
          <p:cNvPr id="7" name="Picture 6">
            <a:extLst>
              <a:ext uri="{FF2B5EF4-FFF2-40B4-BE49-F238E27FC236}">
                <a16:creationId xmlns:a16="http://schemas.microsoft.com/office/drawing/2014/main" id="{B899B9C4-517A-7945-82DA-3F0E3E49D369}"/>
              </a:ext>
            </a:extLst>
          </p:cNvPr>
          <p:cNvPicPr>
            <a:picLocks noChangeAspect="1"/>
          </p:cNvPicPr>
          <p:nvPr/>
        </p:nvPicPr>
        <p:blipFill>
          <a:blip r:embed="rId3"/>
          <a:stretch>
            <a:fillRect/>
          </a:stretch>
        </p:blipFill>
        <p:spPr>
          <a:xfrm>
            <a:off x="9423210" y="6053562"/>
            <a:ext cx="2418491" cy="589609"/>
          </a:xfrm>
          <a:prstGeom prst="rect">
            <a:avLst/>
          </a:prstGeom>
        </p:spPr>
      </p:pic>
    </p:spTree>
    <p:extLst>
      <p:ext uri="{BB962C8B-B14F-4D97-AF65-F5344CB8AC3E}">
        <p14:creationId xmlns:p14="http://schemas.microsoft.com/office/powerpoint/2010/main" val="28314370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276311-EB7E-8C4B-AA74-F7DA4AF8BD96}"/>
              </a:ext>
            </a:extLst>
          </p:cNvPr>
          <p:cNvSpPr>
            <a:spLocks noGrp="1"/>
          </p:cNvSpPr>
          <p:nvPr>
            <p:ph type="title"/>
          </p:nvPr>
        </p:nvSpPr>
        <p:spPr/>
        <p:txBody>
          <a:bodyPr>
            <a:normAutofit fontScale="90000"/>
          </a:bodyPr>
          <a:lstStyle/>
          <a:p>
            <a:r>
              <a:rPr lang="en-US" dirty="0"/>
              <a:t>Risk-Based Water Quality Standards</a:t>
            </a:r>
          </a:p>
        </p:txBody>
      </p:sp>
      <p:sp>
        <p:nvSpPr>
          <p:cNvPr id="3" name="Text Placeholder 2">
            <a:extLst>
              <a:ext uri="{FF2B5EF4-FFF2-40B4-BE49-F238E27FC236}">
                <a16:creationId xmlns:a16="http://schemas.microsoft.com/office/drawing/2014/main" id="{202C96F6-BFE6-CA45-9C67-B061CD97C87C}"/>
              </a:ext>
            </a:extLst>
          </p:cNvPr>
          <p:cNvSpPr>
            <a:spLocks noGrp="1"/>
          </p:cNvSpPr>
          <p:nvPr>
            <p:ph type="body" sz="quarter" idx="14"/>
          </p:nvPr>
        </p:nvSpPr>
        <p:spPr>
          <a:xfrm>
            <a:off x="635000" y="1687822"/>
            <a:ext cx="10861675" cy="3894782"/>
          </a:xfrm>
        </p:spPr>
        <p:txBody>
          <a:bodyPr>
            <a:normAutofit/>
          </a:bodyPr>
          <a:lstStyle/>
          <a:p>
            <a:r>
              <a:rPr lang="en-US" dirty="0"/>
              <a:t>Only required to adopt regulations for risk-based water quality standards for </a:t>
            </a:r>
            <a:r>
              <a:rPr lang="en-US" dirty="0" err="1"/>
              <a:t>nonpotable</a:t>
            </a:r>
            <a:r>
              <a:rPr lang="en-US" dirty="0"/>
              <a:t> end uses in</a:t>
            </a:r>
          </a:p>
          <a:p>
            <a:pPr lvl="1"/>
            <a:r>
              <a:rPr lang="en-US" dirty="0"/>
              <a:t>Multifamily residential</a:t>
            </a:r>
          </a:p>
          <a:p>
            <a:pPr lvl="1"/>
            <a:r>
              <a:rPr lang="en-US" dirty="0"/>
              <a:t>Commercial</a:t>
            </a:r>
          </a:p>
          <a:p>
            <a:pPr lvl="1"/>
            <a:r>
              <a:rPr lang="en-US" dirty="0"/>
              <a:t>Mixed-use buildings</a:t>
            </a:r>
          </a:p>
          <a:p>
            <a:r>
              <a:rPr lang="en-US" dirty="0"/>
              <a:t>DOES NOT ADDRESS single-family or duplex</a:t>
            </a:r>
          </a:p>
          <a:p>
            <a:pPr lvl="1"/>
            <a:r>
              <a:rPr lang="en-US" dirty="0"/>
              <a:t>This follows the same format as exists in CPC currently</a:t>
            </a:r>
          </a:p>
        </p:txBody>
      </p:sp>
      <p:sp>
        <p:nvSpPr>
          <p:cNvPr id="4" name="Freeform 3">
            <a:extLst>
              <a:ext uri="{FF2B5EF4-FFF2-40B4-BE49-F238E27FC236}">
                <a16:creationId xmlns:a16="http://schemas.microsoft.com/office/drawing/2014/main" id="{BB2A7746-E57E-3741-9106-130002EF56DF}"/>
              </a:ext>
            </a:extLst>
          </p:cNvPr>
          <p:cNvSpPr/>
          <p:nvPr/>
        </p:nvSpPr>
        <p:spPr>
          <a:xfrm flipH="1">
            <a:off x="791092" y="5111646"/>
            <a:ext cx="11468050" cy="1881592"/>
          </a:xfrm>
          <a:custGeom>
            <a:avLst/>
            <a:gdLst>
              <a:gd name="connsiteX0" fmla="*/ 20548 w 6482993"/>
              <a:gd name="connsiteY0" fmla="*/ 30822 h 1212350"/>
              <a:gd name="connsiteX1" fmla="*/ 0 w 6482993"/>
              <a:gd name="connsiteY1" fmla="*/ 636997 h 1212350"/>
              <a:gd name="connsiteX2" fmla="*/ 5856270 w 6482993"/>
              <a:gd name="connsiteY2" fmla="*/ 1212350 h 1212350"/>
              <a:gd name="connsiteX3" fmla="*/ 6482993 w 6482993"/>
              <a:gd name="connsiteY3" fmla="*/ 0 h 1212350"/>
              <a:gd name="connsiteX4" fmla="*/ 20548 w 6482993"/>
              <a:gd name="connsiteY4" fmla="*/ 30822 h 1212350"/>
              <a:gd name="connsiteX0" fmla="*/ 0 w 6484670"/>
              <a:gd name="connsiteY0" fmla="*/ 33997 h 1212350"/>
              <a:gd name="connsiteX1" fmla="*/ 1677 w 6484670"/>
              <a:gd name="connsiteY1" fmla="*/ 636997 h 1212350"/>
              <a:gd name="connsiteX2" fmla="*/ 5857947 w 6484670"/>
              <a:gd name="connsiteY2" fmla="*/ 1212350 h 1212350"/>
              <a:gd name="connsiteX3" fmla="*/ 6484670 w 6484670"/>
              <a:gd name="connsiteY3" fmla="*/ 0 h 1212350"/>
              <a:gd name="connsiteX4" fmla="*/ 0 w 6484670"/>
              <a:gd name="connsiteY4" fmla="*/ 33997 h 1212350"/>
              <a:gd name="connsiteX0" fmla="*/ 538983 w 7023653"/>
              <a:gd name="connsiteY0" fmla="*/ 33997 h 1442341"/>
              <a:gd name="connsiteX1" fmla="*/ 0 w 7023653"/>
              <a:gd name="connsiteY1" fmla="*/ 1442341 h 1442341"/>
              <a:gd name="connsiteX2" fmla="*/ 6396930 w 7023653"/>
              <a:gd name="connsiteY2" fmla="*/ 1212350 h 1442341"/>
              <a:gd name="connsiteX3" fmla="*/ 7023653 w 7023653"/>
              <a:gd name="connsiteY3" fmla="*/ 0 h 1442341"/>
              <a:gd name="connsiteX4" fmla="*/ 538983 w 7023653"/>
              <a:gd name="connsiteY4" fmla="*/ 33997 h 1442341"/>
              <a:gd name="connsiteX0" fmla="*/ 538983 w 7023653"/>
              <a:gd name="connsiteY0" fmla="*/ 33997 h 1447241"/>
              <a:gd name="connsiteX1" fmla="*/ 0 w 7023653"/>
              <a:gd name="connsiteY1" fmla="*/ 1442341 h 1447241"/>
              <a:gd name="connsiteX2" fmla="*/ 7012451 w 7023653"/>
              <a:gd name="connsiteY2" fmla="*/ 1447241 h 1447241"/>
              <a:gd name="connsiteX3" fmla="*/ 7023653 w 7023653"/>
              <a:gd name="connsiteY3" fmla="*/ 0 h 1447241"/>
              <a:gd name="connsiteX4" fmla="*/ 538983 w 7023653"/>
              <a:gd name="connsiteY4" fmla="*/ 33997 h 1447241"/>
              <a:gd name="connsiteX0" fmla="*/ 688704 w 7023653"/>
              <a:gd name="connsiteY0" fmla="*/ 0 h 1581024"/>
              <a:gd name="connsiteX1" fmla="*/ 0 w 7023653"/>
              <a:gd name="connsiteY1" fmla="*/ 1576124 h 1581024"/>
              <a:gd name="connsiteX2" fmla="*/ 7012451 w 7023653"/>
              <a:gd name="connsiteY2" fmla="*/ 1581024 h 1581024"/>
              <a:gd name="connsiteX3" fmla="*/ 7023653 w 7023653"/>
              <a:gd name="connsiteY3" fmla="*/ 133783 h 1581024"/>
              <a:gd name="connsiteX4" fmla="*/ 688704 w 7023653"/>
              <a:gd name="connsiteY4" fmla="*/ 0 h 1581024"/>
              <a:gd name="connsiteX0" fmla="*/ 688704 w 7012451"/>
              <a:gd name="connsiteY0" fmla="*/ 0 h 1581024"/>
              <a:gd name="connsiteX1" fmla="*/ 0 w 7012451"/>
              <a:gd name="connsiteY1" fmla="*/ 1576124 h 1581024"/>
              <a:gd name="connsiteX2" fmla="*/ 7012451 w 7012451"/>
              <a:gd name="connsiteY2" fmla="*/ 1581024 h 1581024"/>
              <a:gd name="connsiteX3" fmla="*/ 6990382 w 7012451"/>
              <a:gd name="connsiteY3" fmla="*/ 1023016 h 1581024"/>
              <a:gd name="connsiteX4" fmla="*/ 688704 w 7012451"/>
              <a:gd name="connsiteY4" fmla="*/ 0 h 1581024"/>
              <a:gd name="connsiteX0" fmla="*/ 688704 w 7040289"/>
              <a:gd name="connsiteY0" fmla="*/ 0 h 1581024"/>
              <a:gd name="connsiteX1" fmla="*/ 0 w 7040289"/>
              <a:gd name="connsiteY1" fmla="*/ 1576124 h 1581024"/>
              <a:gd name="connsiteX2" fmla="*/ 7012451 w 7040289"/>
              <a:gd name="connsiteY2" fmla="*/ 1581024 h 1581024"/>
              <a:gd name="connsiteX3" fmla="*/ 7040289 w 7040289"/>
              <a:gd name="connsiteY3" fmla="*/ 1064961 h 1581024"/>
              <a:gd name="connsiteX4" fmla="*/ 688704 w 7040289"/>
              <a:gd name="connsiteY4" fmla="*/ 0 h 1581024"/>
              <a:gd name="connsiteX0" fmla="*/ 688704 w 7054040"/>
              <a:gd name="connsiteY0" fmla="*/ 0 h 1606190"/>
              <a:gd name="connsiteX1" fmla="*/ 0 w 7054040"/>
              <a:gd name="connsiteY1" fmla="*/ 1576124 h 1606190"/>
              <a:gd name="connsiteX2" fmla="*/ 7054040 w 7054040"/>
              <a:gd name="connsiteY2" fmla="*/ 1606190 h 1606190"/>
              <a:gd name="connsiteX3" fmla="*/ 7040289 w 7054040"/>
              <a:gd name="connsiteY3" fmla="*/ 1064961 h 1606190"/>
              <a:gd name="connsiteX4" fmla="*/ 688704 w 7054040"/>
              <a:gd name="connsiteY4" fmla="*/ 0 h 1606190"/>
              <a:gd name="connsiteX0" fmla="*/ 688704 w 7054040"/>
              <a:gd name="connsiteY0" fmla="*/ 0 h 1606190"/>
              <a:gd name="connsiteX1" fmla="*/ 0 w 7054040"/>
              <a:gd name="connsiteY1" fmla="*/ 1576124 h 1606190"/>
              <a:gd name="connsiteX2" fmla="*/ 7054040 w 7054040"/>
              <a:gd name="connsiteY2" fmla="*/ 1606190 h 1606190"/>
              <a:gd name="connsiteX3" fmla="*/ 7047225 w 7054040"/>
              <a:gd name="connsiteY3" fmla="*/ 553111 h 1606190"/>
              <a:gd name="connsiteX4" fmla="*/ 688704 w 7054040"/>
              <a:gd name="connsiteY4" fmla="*/ 0 h 1606190"/>
              <a:gd name="connsiteX0" fmla="*/ 640150 w 7054040"/>
              <a:gd name="connsiteY0" fmla="*/ 0 h 1263391"/>
              <a:gd name="connsiteX1" fmla="*/ 0 w 7054040"/>
              <a:gd name="connsiteY1" fmla="*/ 1233325 h 1263391"/>
              <a:gd name="connsiteX2" fmla="*/ 7054040 w 7054040"/>
              <a:gd name="connsiteY2" fmla="*/ 1263391 h 1263391"/>
              <a:gd name="connsiteX3" fmla="*/ 7047225 w 7054040"/>
              <a:gd name="connsiteY3" fmla="*/ 210312 h 1263391"/>
              <a:gd name="connsiteX4" fmla="*/ 640150 w 7054040"/>
              <a:gd name="connsiteY4" fmla="*/ 0 h 1263391"/>
              <a:gd name="connsiteX0" fmla="*/ 695640 w 7054040"/>
              <a:gd name="connsiteY0" fmla="*/ 0 h 1300958"/>
              <a:gd name="connsiteX1" fmla="*/ 0 w 7054040"/>
              <a:gd name="connsiteY1" fmla="*/ 1270892 h 1300958"/>
              <a:gd name="connsiteX2" fmla="*/ 7054040 w 7054040"/>
              <a:gd name="connsiteY2" fmla="*/ 1300958 h 1300958"/>
              <a:gd name="connsiteX3" fmla="*/ 7047225 w 7054040"/>
              <a:gd name="connsiteY3" fmla="*/ 247879 h 1300958"/>
              <a:gd name="connsiteX4" fmla="*/ 695640 w 7054040"/>
              <a:gd name="connsiteY4" fmla="*/ 0 h 1300958"/>
              <a:gd name="connsiteX0" fmla="*/ 0 w 9338824"/>
              <a:gd name="connsiteY0" fmla="*/ 1017054 h 1053079"/>
              <a:gd name="connsiteX1" fmla="*/ 2284784 w 9338824"/>
              <a:gd name="connsiteY1" fmla="*/ 1023013 h 1053079"/>
              <a:gd name="connsiteX2" fmla="*/ 9338824 w 9338824"/>
              <a:gd name="connsiteY2" fmla="*/ 1053079 h 1053079"/>
              <a:gd name="connsiteX3" fmla="*/ 9332009 w 9338824"/>
              <a:gd name="connsiteY3" fmla="*/ 0 h 1053079"/>
              <a:gd name="connsiteX4" fmla="*/ 0 w 9338824"/>
              <a:gd name="connsiteY4" fmla="*/ 1017054 h 1053079"/>
              <a:gd name="connsiteX0" fmla="*/ 0 w 10122216"/>
              <a:gd name="connsiteY0" fmla="*/ 0 h 1144209"/>
              <a:gd name="connsiteX1" fmla="*/ 3068176 w 10122216"/>
              <a:gd name="connsiteY1" fmla="*/ 1114143 h 1144209"/>
              <a:gd name="connsiteX2" fmla="*/ 10122216 w 10122216"/>
              <a:gd name="connsiteY2" fmla="*/ 1144209 h 1144209"/>
              <a:gd name="connsiteX3" fmla="*/ 10115401 w 10122216"/>
              <a:gd name="connsiteY3" fmla="*/ 91130 h 1144209"/>
              <a:gd name="connsiteX4" fmla="*/ 0 w 10122216"/>
              <a:gd name="connsiteY4" fmla="*/ 0 h 1144209"/>
              <a:gd name="connsiteX0" fmla="*/ 65392 w 10187608"/>
              <a:gd name="connsiteY0" fmla="*/ 0 h 1144209"/>
              <a:gd name="connsiteX1" fmla="*/ 0 w 10187608"/>
              <a:gd name="connsiteY1" fmla="*/ 1044882 h 1144209"/>
              <a:gd name="connsiteX2" fmla="*/ 10187608 w 10187608"/>
              <a:gd name="connsiteY2" fmla="*/ 1144209 h 1144209"/>
              <a:gd name="connsiteX3" fmla="*/ 10180793 w 10187608"/>
              <a:gd name="connsiteY3" fmla="*/ 91130 h 1144209"/>
              <a:gd name="connsiteX4" fmla="*/ 65392 w 10187608"/>
              <a:gd name="connsiteY4" fmla="*/ 0 h 1144209"/>
              <a:gd name="connsiteX0" fmla="*/ 6491 w 10187608"/>
              <a:gd name="connsiteY0" fmla="*/ 0 h 1144209"/>
              <a:gd name="connsiteX1" fmla="*/ 0 w 10187608"/>
              <a:gd name="connsiteY1" fmla="*/ 1044882 h 1144209"/>
              <a:gd name="connsiteX2" fmla="*/ 10187608 w 10187608"/>
              <a:gd name="connsiteY2" fmla="*/ 1144209 h 1144209"/>
              <a:gd name="connsiteX3" fmla="*/ 10180793 w 10187608"/>
              <a:gd name="connsiteY3" fmla="*/ 91130 h 1144209"/>
              <a:gd name="connsiteX4" fmla="*/ 6491 w 10187608"/>
              <a:gd name="connsiteY4" fmla="*/ 0 h 1144209"/>
              <a:gd name="connsiteX0" fmla="*/ 6491 w 10187608"/>
              <a:gd name="connsiteY0" fmla="*/ 0 h 1220228"/>
              <a:gd name="connsiteX1" fmla="*/ 0 w 10187608"/>
              <a:gd name="connsiteY1" fmla="*/ 1044882 h 1220228"/>
              <a:gd name="connsiteX2" fmla="*/ 10187608 w 10187608"/>
              <a:gd name="connsiteY2" fmla="*/ 1144209 h 1220228"/>
              <a:gd name="connsiteX3" fmla="*/ 8608119 w 10187608"/>
              <a:gd name="connsiteY3" fmla="*/ 1115471 h 1220228"/>
              <a:gd name="connsiteX4" fmla="*/ 6491 w 10187608"/>
              <a:gd name="connsiteY4" fmla="*/ 0 h 1220228"/>
              <a:gd name="connsiteX0" fmla="*/ 6491 w 8608193"/>
              <a:gd name="connsiteY0" fmla="*/ 0 h 1218460"/>
              <a:gd name="connsiteX1" fmla="*/ 0 w 8608193"/>
              <a:gd name="connsiteY1" fmla="*/ 1044882 h 1218460"/>
              <a:gd name="connsiteX2" fmla="*/ 8561922 w 8608193"/>
              <a:gd name="connsiteY2" fmla="*/ 1129628 h 1218460"/>
              <a:gd name="connsiteX3" fmla="*/ 8608119 w 8608193"/>
              <a:gd name="connsiteY3" fmla="*/ 1115471 h 1218460"/>
              <a:gd name="connsiteX4" fmla="*/ 6491 w 8608193"/>
              <a:gd name="connsiteY4" fmla="*/ 0 h 1218460"/>
              <a:gd name="connsiteX0" fmla="*/ 6491 w 8672944"/>
              <a:gd name="connsiteY0" fmla="*/ 0 h 1139545"/>
              <a:gd name="connsiteX1" fmla="*/ 0 w 8672944"/>
              <a:gd name="connsiteY1" fmla="*/ 1044882 h 1139545"/>
              <a:gd name="connsiteX2" fmla="*/ 8561922 w 8672944"/>
              <a:gd name="connsiteY2" fmla="*/ 1129628 h 1139545"/>
              <a:gd name="connsiteX3" fmla="*/ 8672911 w 8672944"/>
              <a:gd name="connsiteY3" fmla="*/ 1024337 h 1139545"/>
              <a:gd name="connsiteX4" fmla="*/ 6491 w 8672944"/>
              <a:gd name="connsiteY4" fmla="*/ 0 h 1139545"/>
              <a:gd name="connsiteX0" fmla="*/ 6491 w 8674946"/>
              <a:gd name="connsiteY0" fmla="*/ 0 h 1129628"/>
              <a:gd name="connsiteX1" fmla="*/ 0 w 8674946"/>
              <a:gd name="connsiteY1" fmla="*/ 1044882 h 1129628"/>
              <a:gd name="connsiteX2" fmla="*/ 8561922 w 8674946"/>
              <a:gd name="connsiteY2" fmla="*/ 1129628 h 1129628"/>
              <a:gd name="connsiteX3" fmla="*/ 8672911 w 8674946"/>
              <a:gd name="connsiteY3" fmla="*/ 1024337 h 1129628"/>
              <a:gd name="connsiteX4" fmla="*/ 6491 w 8674946"/>
              <a:gd name="connsiteY4" fmla="*/ 0 h 1129628"/>
              <a:gd name="connsiteX0" fmla="*/ 6491 w 8674946"/>
              <a:gd name="connsiteY0" fmla="*/ 0 h 1129628"/>
              <a:gd name="connsiteX1" fmla="*/ 0 w 8674946"/>
              <a:gd name="connsiteY1" fmla="*/ 1044882 h 1129628"/>
              <a:gd name="connsiteX2" fmla="*/ 8561922 w 8674946"/>
              <a:gd name="connsiteY2" fmla="*/ 1129628 h 1129628"/>
              <a:gd name="connsiteX3" fmla="*/ 8672911 w 8674946"/>
              <a:gd name="connsiteY3" fmla="*/ 1024337 h 1129628"/>
              <a:gd name="connsiteX4" fmla="*/ 6491 w 8674946"/>
              <a:gd name="connsiteY4" fmla="*/ 0 h 1129628"/>
              <a:gd name="connsiteX0" fmla="*/ 6491 w 8674946"/>
              <a:gd name="connsiteY0" fmla="*/ 0 h 874454"/>
              <a:gd name="connsiteX1" fmla="*/ 0 w 8674946"/>
              <a:gd name="connsiteY1" fmla="*/ 789708 h 874454"/>
              <a:gd name="connsiteX2" fmla="*/ 8561922 w 8674946"/>
              <a:gd name="connsiteY2" fmla="*/ 874454 h 874454"/>
              <a:gd name="connsiteX3" fmla="*/ 8672911 w 8674946"/>
              <a:gd name="connsiteY3" fmla="*/ 769163 h 874454"/>
              <a:gd name="connsiteX4" fmla="*/ 6491 w 8674946"/>
              <a:gd name="connsiteY4" fmla="*/ 0 h 874454"/>
              <a:gd name="connsiteX0" fmla="*/ 12381 w 8674946"/>
              <a:gd name="connsiteY0" fmla="*/ 0 h 965588"/>
              <a:gd name="connsiteX1" fmla="*/ 0 w 8674946"/>
              <a:gd name="connsiteY1" fmla="*/ 880842 h 965588"/>
              <a:gd name="connsiteX2" fmla="*/ 8561922 w 8674946"/>
              <a:gd name="connsiteY2" fmla="*/ 965588 h 965588"/>
              <a:gd name="connsiteX3" fmla="*/ 8672911 w 8674946"/>
              <a:gd name="connsiteY3" fmla="*/ 860297 h 965588"/>
              <a:gd name="connsiteX4" fmla="*/ 12381 w 8674946"/>
              <a:gd name="connsiteY4" fmla="*/ 0 h 965588"/>
              <a:gd name="connsiteX0" fmla="*/ 12381 w 9056334"/>
              <a:gd name="connsiteY0" fmla="*/ 0 h 965588"/>
              <a:gd name="connsiteX1" fmla="*/ 0 w 9056334"/>
              <a:gd name="connsiteY1" fmla="*/ 880842 h 965588"/>
              <a:gd name="connsiteX2" fmla="*/ 8561922 w 9056334"/>
              <a:gd name="connsiteY2" fmla="*/ 965588 h 965588"/>
              <a:gd name="connsiteX3" fmla="*/ 9055771 w 9056334"/>
              <a:gd name="connsiteY3" fmla="*/ 867588 h 965588"/>
              <a:gd name="connsiteX4" fmla="*/ 12381 w 9056334"/>
              <a:gd name="connsiteY4" fmla="*/ 0 h 965588"/>
              <a:gd name="connsiteX0" fmla="*/ 12381 w 9056334"/>
              <a:gd name="connsiteY0" fmla="*/ 0 h 965779"/>
              <a:gd name="connsiteX1" fmla="*/ 0 w 9056334"/>
              <a:gd name="connsiteY1" fmla="*/ 880842 h 965779"/>
              <a:gd name="connsiteX2" fmla="*/ 8561922 w 9056334"/>
              <a:gd name="connsiteY2" fmla="*/ 965588 h 965779"/>
              <a:gd name="connsiteX3" fmla="*/ 9055771 w 9056334"/>
              <a:gd name="connsiteY3" fmla="*/ 867588 h 965779"/>
              <a:gd name="connsiteX4" fmla="*/ 12381 w 9056334"/>
              <a:gd name="connsiteY4" fmla="*/ 0 h 965779"/>
              <a:gd name="connsiteX0" fmla="*/ 12381 w 9056334"/>
              <a:gd name="connsiteY0" fmla="*/ 0 h 965779"/>
              <a:gd name="connsiteX1" fmla="*/ 0 w 9056334"/>
              <a:gd name="connsiteY1" fmla="*/ 880842 h 965779"/>
              <a:gd name="connsiteX2" fmla="*/ 8561922 w 9056334"/>
              <a:gd name="connsiteY2" fmla="*/ 965588 h 965779"/>
              <a:gd name="connsiteX3" fmla="*/ 9055771 w 9056334"/>
              <a:gd name="connsiteY3" fmla="*/ 867588 h 965779"/>
              <a:gd name="connsiteX4" fmla="*/ 12381 w 9056334"/>
              <a:gd name="connsiteY4" fmla="*/ 0 h 965779"/>
              <a:gd name="connsiteX0" fmla="*/ 19255 w 9063208"/>
              <a:gd name="connsiteY0" fmla="*/ 0 h 965779"/>
              <a:gd name="connsiteX1" fmla="*/ 0 w 9063208"/>
              <a:gd name="connsiteY1" fmla="*/ 894197 h 965779"/>
              <a:gd name="connsiteX2" fmla="*/ 8568796 w 9063208"/>
              <a:gd name="connsiteY2" fmla="*/ 965588 h 965779"/>
              <a:gd name="connsiteX3" fmla="*/ 9062645 w 9063208"/>
              <a:gd name="connsiteY3" fmla="*/ 867588 h 965779"/>
              <a:gd name="connsiteX4" fmla="*/ 19255 w 9063208"/>
              <a:gd name="connsiteY4" fmla="*/ 0 h 965779"/>
              <a:gd name="connsiteX0" fmla="*/ 19255 w 9063173"/>
              <a:gd name="connsiteY0" fmla="*/ 0 h 897862"/>
              <a:gd name="connsiteX1" fmla="*/ 0 w 9063173"/>
              <a:gd name="connsiteY1" fmla="*/ 894197 h 897862"/>
              <a:gd name="connsiteX2" fmla="*/ 8533639 w 9063173"/>
              <a:gd name="connsiteY2" fmla="*/ 897283 h 897862"/>
              <a:gd name="connsiteX3" fmla="*/ 9062645 w 9063173"/>
              <a:gd name="connsiteY3" fmla="*/ 867588 h 897862"/>
              <a:gd name="connsiteX4" fmla="*/ 19255 w 9063173"/>
              <a:gd name="connsiteY4" fmla="*/ 0 h 897862"/>
              <a:gd name="connsiteX0" fmla="*/ 19255 w 9066767"/>
              <a:gd name="connsiteY0" fmla="*/ 0 h 894197"/>
              <a:gd name="connsiteX1" fmla="*/ 0 w 9066767"/>
              <a:gd name="connsiteY1" fmla="*/ 894197 h 894197"/>
              <a:gd name="connsiteX2" fmla="*/ 9025843 w 9066767"/>
              <a:gd name="connsiteY2" fmla="*/ 866925 h 894197"/>
              <a:gd name="connsiteX3" fmla="*/ 9062645 w 9066767"/>
              <a:gd name="connsiteY3" fmla="*/ 867588 h 894197"/>
              <a:gd name="connsiteX4" fmla="*/ 19255 w 9066767"/>
              <a:gd name="connsiteY4" fmla="*/ 0 h 894197"/>
              <a:gd name="connsiteX0" fmla="*/ 32 w 9047544"/>
              <a:gd name="connsiteY0" fmla="*/ 0 h 870945"/>
              <a:gd name="connsiteX1" fmla="*/ 97968 w 9047544"/>
              <a:gd name="connsiteY1" fmla="*/ 825891 h 870945"/>
              <a:gd name="connsiteX2" fmla="*/ 9006620 w 9047544"/>
              <a:gd name="connsiteY2" fmla="*/ 866925 h 870945"/>
              <a:gd name="connsiteX3" fmla="*/ 9043422 w 9047544"/>
              <a:gd name="connsiteY3" fmla="*/ 867588 h 870945"/>
              <a:gd name="connsiteX4" fmla="*/ 32 w 9047544"/>
              <a:gd name="connsiteY4" fmla="*/ 0 h 870945"/>
              <a:gd name="connsiteX0" fmla="*/ 124 w 8965602"/>
              <a:gd name="connsiteY0" fmla="*/ 0 h 886124"/>
              <a:gd name="connsiteX1" fmla="*/ 16026 w 8965602"/>
              <a:gd name="connsiteY1" fmla="*/ 841070 h 886124"/>
              <a:gd name="connsiteX2" fmla="*/ 8924678 w 8965602"/>
              <a:gd name="connsiteY2" fmla="*/ 882104 h 886124"/>
              <a:gd name="connsiteX3" fmla="*/ 8961480 w 8965602"/>
              <a:gd name="connsiteY3" fmla="*/ 882767 h 886124"/>
              <a:gd name="connsiteX4" fmla="*/ 124 w 8965602"/>
              <a:gd name="connsiteY4" fmla="*/ 0 h 886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65602" h="886124">
                <a:moveTo>
                  <a:pt x="124" y="0"/>
                </a:moveTo>
                <a:cubicBezTo>
                  <a:pt x="-2040" y="348294"/>
                  <a:pt x="25063" y="835543"/>
                  <a:pt x="16026" y="841070"/>
                </a:cubicBezTo>
                <a:lnTo>
                  <a:pt x="8924678" y="882104"/>
                </a:lnTo>
                <a:cubicBezTo>
                  <a:pt x="8922406" y="887200"/>
                  <a:pt x="8981423" y="887486"/>
                  <a:pt x="8961480" y="882767"/>
                </a:cubicBezTo>
                <a:cubicBezTo>
                  <a:pt x="8976525" y="894919"/>
                  <a:pt x="2888931" y="341446"/>
                  <a:pt x="124" y="0"/>
                </a:cubicBezTo>
                <a:close/>
              </a:path>
            </a:pathLst>
          </a:custGeom>
          <a:solidFill>
            <a:schemeClr val="accent6"/>
          </a:solidFill>
          <a:ln w="127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endParaRPr>
          </a:p>
        </p:txBody>
      </p:sp>
      <p:pic>
        <p:nvPicPr>
          <p:cNvPr id="7" name="Picture 6">
            <a:extLst>
              <a:ext uri="{FF2B5EF4-FFF2-40B4-BE49-F238E27FC236}">
                <a16:creationId xmlns:a16="http://schemas.microsoft.com/office/drawing/2014/main" id="{B899B9C4-517A-7945-82DA-3F0E3E49D369}"/>
              </a:ext>
            </a:extLst>
          </p:cNvPr>
          <p:cNvPicPr>
            <a:picLocks noChangeAspect="1"/>
          </p:cNvPicPr>
          <p:nvPr/>
        </p:nvPicPr>
        <p:blipFill>
          <a:blip r:embed="rId2"/>
          <a:stretch>
            <a:fillRect/>
          </a:stretch>
        </p:blipFill>
        <p:spPr>
          <a:xfrm>
            <a:off x="9423210" y="6053562"/>
            <a:ext cx="2418491" cy="589609"/>
          </a:xfrm>
          <a:prstGeom prst="rect">
            <a:avLst/>
          </a:prstGeom>
        </p:spPr>
      </p:pic>
    </p:spTree>
    <p:extLst>
      <p:ext uri="{BB962C8B-B14F-4D97-AF65-F5344CB8AC3E}">
        <p14:creationId xmlns:p14="http://schemas.microsoft.com/office/powerpoint/2010/main" val="24828793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276311-EB7E-8C4B-AA74-F7DA4AF8BD96}"/>
              </a:ext>
            </a:extLst>
          </p:cNvPr>
          <p:cNvSpPr>
            <a:spLocks noGrp="1"/>
          </p:cNvSpPr>
          <p:nvPr>
            <p:ph type="title"/>
          </p:nvPr>
        </p:nvSpPr>
        <p:spPr/>
        <p:txBody>
          <a:bodyPr>
            <a:normAutofit fontScale="90000"/>
          </a:bodyPr>
          <a:lstStyle/>
          <a:p>
            <a:r>
              <a:rPr lang="en-US" dirty="0"/>
              <a:t>Risk-Based Water Quality Standards</a:t>
            </a:r>
          </a:p>
        </p:txBody>
      </p:sp>
      <p:sp>
        <p:nvSpPr>
          <p:cNvPr id="3" name="Text Placeholder 2">
            <a:extLst>
              <a:ext uri="{FF2B5EF4-FFF2-40B4-BE49-F238E27FC236}">
                <a16:creationId xmlns:a16="http://schemas.microsoft.com/office/drawing/2014/main" id="{202C96F6-BFE6-CA45-9C67-B061CD97C87C}"/>
              </a:ext>
            </a:extLst>
          </p:cNvPr>
          <p:cNvSpPr>
            <a:spLocks noGrp="1"/>
          </p:cNvSpPr>
          <p:nvPr>
            <p:ph type="body" sz="quarter" idx="14"/>
          </p:nvPr>
        </p:nvSpPr>
        <p:spPr>
          <a:xfrm>
            <a:off x="635000" y="1687822"/>
            <a:ext cx="10861675" cy="3894782"/>
          </a:xfrm>
        </p:spPr>
        <p:txBody>
          <a:bodyPr>
            <a:normAutofit/>
          </a:bodyPr>
          <a:lstStyle/>
          <a:p>
            <a:r>
              <a:rPr lang="en-US" dirty="0"/>
              <a:t>Local jurisdiction that elects to establish a program for </a:t>
            </a:r>
            <a:r>
              <a:rPr lang="en-US" dirty="0" err="1"/>
              <a:t>nonpotable</a:t>
            </a:r>
            <a:r>
              <a:rPr lang="en-US" dirty="0"/>
              <a:t> water systems must adopt local ordinance incorporating those quality standards</a:t>
            </a:r>
          </a:p>
          <a:p>
            <a:pPr lvl="1"/>
            <a:r>
              <a:rPr lang="en-US" dirty="0"/>
              <a:t>Would effectively on cover 1 year from December 1, 2022 to incorporation into CPC by December 1, 2023</a:t>
            </a:r>
          </a:p>
          <a:p>
            <a:pPr lvl="1"/>
            <a:r>
              <a:rPr lang="en-US" dirty="0"/>
              <a:t>Environmental Health vs. Building Departments</a:t>
            </a:r>
          </a:p>
          <a:p>
            <a:pPr lvl="2"/>
            <a:r>
              <a:rPr lang="en-US" dirty="0"/>
              <a:t>If EH, coordinate implementation and reporting with 20 cities, other special districts (sewer, etc.), 40+ public water systems, etc.</a:t>
            </a:r>
          </a:p>
          <a:p>
            <a:pPr lvl="1"/>
            <a:r>
              <a:rPr lang="en-US" dirty="0"/>
              <a:t>May vary by Building Department</a:t>
            </a:r>
          </a:p>
        </p:txBody>
      </p:sp>
      <p:sp>
        <p:nvSpPr>
          <p:cNvPr id="4" name="Freeform 3">
            <a:extLst>
              <a:ext uri="{FF2B5EF4-FFF2-40B4-BE49-F238E27FC236}">
                <a16:creationId xmlns:a16="http://schemas.microsoft.com/office/drawing/2014/main" id="{BB2A7746-E57E-3741-9106-130002EF56DF}"/>
              </a:ext>
            </a:extLst>
          </p:cNvPr>
          <p:cNvSpPr/>
          <p:nvPr/>
        </p:nvSpPr>
        <p:spPr>
          <a:xfrm flipH="1">
            <a:off x="791092" y="5111646"/>
            <a:ext cx="11468050" cy="1881592"/>
          </a:xfrm>
          <a:custGeom>
            <a:avLst/>
            <a:gdLst>
              <a:gd name="connsiteX0" fmla="*/ 20548 w 6482993"/>
              <a:gd name="connsiteY0" fmla="*/ 30822 h 1212350"/>
              <a:gd name="connsiteX1" fmla="*/ 0 w 6482993"/>
              <a:gd name="connsiteY1" fmla="*/ 636997 h 1212350"/>
              <a:gd name="connsiteX2" fmla="*/ 5856270 w 6482993"/>
              <a:gd name="connsiteY2" fmla="*/ 1212350 h 1212350"/>
              <a:gd name="connsiteX3" fmla="*/ 6482993 w 6482993"/>
              <a:gd name="connsiteY3" fmla="*/ 0 h 1212350"/>
              <a:gd name="connsiteX4" fmla="*/ 20548 w 6482993"/>
              <a:gd name="connsiteY4" fmla="*/ 30822 h 1212350"/>
              <a:gd name="connsiteX0" fmla="*/ 0 w 6484670"/>
              <a:gd name="connsiteY0" fmla="*/ 33997 h 1212350"/>
              <a:gd name="connsiteX1" fmla="*/ 1677 w 6484670"/>
              <a:gd name="connsiteY1" fmla="*/ 636997 h 1212350"/>
              <a:gd name="connsiteX2" fmla="*/ 5857947 w 6484670"/>
              <a:gd name="connsiteY2" fmla="*/ 1212350 h 1212350"/>
              <a:gd name="connsiteX3" fmla="*/ 6484670 w 6484670"/>
              <a:gd name="connsiteY3" fmla="*/ 0 h 1212350"/>
              <a:gd name="connsiteX4" fmla="*/ 0 w 6484670"/>
              <a:gd name="connsiteY4" fmla="*/ 33997 h 1212350"/>
              <a:gd name="connsiteX0" fmla="*/ 538983 w 7023653"/>
              <a:gd name="connsiteY0" fmla="*/ 33997 h 1442341"/>
              <a:gd name="connsiteX1" fmla="*/ 0 w 7023653"/>
              <a:gd name="connsiteY1" fmla="*/ 1442341 h 1442341"/>
              <a:gd name="connsiteX2" fmla="*/ 6396930 w 7023653"/>
              <a:gd name="connsiteY2" fmla="*/ 1212350 h 1442341"/>
              <a:gd name="connsiteX3" fmla="*/ 7023653 w 7023653"/>
              <a:gd name="connsiteY3" fmla="*/ 0 h 1442341"/>
              <a:gd name="connsiteX4" fmla="*/ 538983 w 7023653"/>
              <a:gd name="connsiteY4" fmla="*/ 33997 h 1442341"/>
              <a:gd name="connsiteX0" fmla="*/ 538983 w 7023653"/>
              <a:gd name="connsiteY0" fmla="*/ 33997 h 1447241"/>
              <a:gd name="connsiteX1" fmla="*/ 0 w 7023653"/>
              <a:gd name="connsiteY1" fmla="*/ 1442341 h 1447241"/>
              <a:gd name="connsiteX2" fmla="*/ 7012451 w 7023653"/>
              <a:gd name="connsiteY2" fmla="*/ 1447241 h 1447241"/>
              <a:gd name="connsiteX3" fmla="*/ 7023653 w 7023653"/>
              <a:gd name="connsiteY3" fmla="*/ 0 h 1447241"/>
              <a:gd name="connsiteX4" fmla="*/ 538983 w 7023653"/>
              <a:gd name="connsiteY4" fmla="*/ 33997 h 1447241"/>
              <a:gd name="connsiteX0" fmla="*/ 688704 w 7023653"/>
              <a:gd name="connsiteY0" fmla="*/ 0 h 1581024"/>
              <a:gd name="connsiteX1" fmla="*/ 0 w 7023653"/>
              <a:gd name="connsiteY1" fmla="*/ 1576124 h 1581024"/>
              <a:gd name="connsiteX2" fmla="*/ 7012451 w 7023653"/>
              <a:gd name="connsiteY2" fmla="*/ 1581024 h 1581024"/>
              <a:gd name="connsiteX3" fmla="*/ 7023653 w 7023653"/>
              <a:gd name="connsiteY3" fmla="*/ 133783 h 1581024"/>
              <a:gd name="connsiteX4" fmla="*/ 688704 w 7023653"/>
              <a:gd name="connsiteY4" fmla="*/ 0 h 1581024"/>
              <a:gd name="connsiteX0" fmla="*/ 688704 w 7012451"/>
              <a:gd name="connsiteY0" fmla="*/ 0 h 1581024"/>
              <a:gd name="connsiteX1" fmla="*/ 0 w 7012451"/>
              <a:gd name="connsiteY1" fmla="*/ 1576124 h 1581024"/>
              <a:gd name="connsiteX2" fmla="*/ 7012451 w 7012451"/>
              <a:gd name="connsiteY2" fmla="*/ 1581024 h 1581024"/>
              <a:gd name="connsiteX3" fmla="*/ 6990382 w 7012451"/>
              <a:gd name="connsiteY3" fmla="*/ 1023016 h 1581024"/>
              <a:gd name="connsiteX4" fmla="*/ 688704 w 7012451"/>
              <a:gd name="connsiteY4" fmla="*/ 0 h 1581024"/>
              <a:gd name="connsiteX0" fmla="*/ 688704 w 7040289"/>
              <a:gd name="connsiteY0" fmla="*/ 0 h 1581024"/>
              <a:gd name="connsiteX1" fmla="*/ 0 w 7040289"/>
              <a:gd name="connsiteY1" fmla="*/ 1576124 h 1581024"/>
              <a:gd name="connsiteX2" fmla="*/ 7012451 w 7040289"/>
              <a:gd name="connsiteY2" fmla="*/ 1581024 h 1581024"/>
              <a:gd name="connsiteX3" fmla="*/ 7040289 w 7040289"/>
              <a:gd name="connsiteY3" fmla="*/ 1064961 h 1581024"/>
              <a:gd name="connsiteX4" fmla="*/ 688704 w 7040289"/>
              <a:gd name="connsiteY4" fmla="*/ 0 h 1581024"/>
              <a:gd name="connsiteX0" fmla="*/ 688704 w 7054040"/>
              <a:gd name="connsiteY0" fmla="*/ 0 h 1606190"/>
              <a:gd name="connsiteX1" fmla="*/ 0 w 7054040"/>
              <a:gd name="connsiteY1" fmla="*/ 1576124 h 1606190"/>
              <a:gd name="connsiteX2" fmla="*/ 7054040 w 7054040"/>
              <a:gd name="connsiteY2" fmla="*/ 1606190 h 1606190"/>
              <a:gd name="connsiteX3" fmla="*/ 7040289 w 7054040"/>
              <a:gd name="connsiteY3" fmla="*/ 1064961 h 1606190"/>
              <a:gd name="connsiteX4" fmla="*/ 688704 w 7054040"/>
              <a:gd name="connsiteY4" fmla="*/ 0 h 1606190"/>
              <a:gd name="connsiteX0" fmla="*/ 688704 w 7054040"/>
              <a:gd name="connsiteY0" fmla="*/ 0 h 1606190"/>
              <a:gd name="connsiteX1" fmla="*/ 0 w 7054040"/>
              <a:gd name="connsiteY1" fmla="*/ 1576124 h 1606190"/>
              <a:gd name="connsiteX2" fmla="*/ 7054040 w 7054040"/>
              <a:gd name="connsiteY2" fmla="*/ 1606190 h 1606190"/>
              <a:gd name="connsiteX3" fmla="*/ 7047225 w 7054040"/>
              <a:gd name="connsiteY3" fmla="*/ 553111 h 1606190"/>
              <a:gd name="connsiteX4" fmla="*/ 688704 w 7054040"/>
              <a:gd name="connsiteY4" fmla="*/ 0 h 1606190"/>
              <a:gd name="connsiteX0" fmla="*/ 640150 w 7054040"/>
              <a:gd name="connsiteY0" fmla="*/ 0 h 1263391"/>
              <a:gd name="connsiteX1" fmla="*/ 0 w 7054040"/>
              <a:gd name="connsiteY1" fmla="*/ 1233325 h 1263391"/>
              <a:gd name="connsiteX2" fmla="*/ 7054040 w 7054040"/>
              <a:gd name="connsiteY2" fmla="*/ 1263391 h 1263391"/>
              <a:gd name="connsiteX3" fmla="*/ 7047225 w 7054040"/>
              <a:gd name="connsiteY3" fmla="*/ 210312 h 1263391"/>
              <a:gd name="connsiteX4" fmla="*/ 640150 w 7054040"/>
              <a:gd name="connsiteY4" fmla="*/ 0 h 1263391"/>
              <a:gd name="connsiteX0" fmla="*/ 695640 w 7054040"/>
              <a:gd name="connsiteY0" fmla="*/ 0 h 1300958"/>
              <a:gd name="connsiteX1" fmla="*/ 0 w 7054040"/>
              <a:gd name="connsiteY1" fmla="*/ 1270892 h 1300958"/>
              <a:gd name="connsiteX2" fmla="*/ 7054040 w 7054040"/>
              <a:gd name="connsiteY2" fmla="*/ 1300958 h 1300958"/>
              <a:gd name="connsiteX3" fmla="*/ 7047225 w 7054040"/>
              <a:gd name="connsiteY3" fmla="*/ 247879 h 1300958"/>
              <a:gd name="connsiteX4" fmla="*/ 695640 w 7054040"/>
              <a:gd name="connsiteY4" fmla="*/ 0 h 1300958"/>
              <a:gd name="connsiteX0" fmla="*/ 0 w 9338824"/>
              <a:gd name="connsiteY0" fmla="*/ 1017054 h 1053079"/>
              <a:gd name="connsiteX1" fmla="*/ 2284784 w 9338824"/>
              <a:gd name="connsiteY1" fmla="*/ 1023013 h 1053079"/>
              <a:gd name="connsiteX2" fmla="*/ 9338824 w 9338824"/>
              <a:gd name="connsiteY2" fmla="*/ 1053079 h 1053079"/>
              <a:gd name="connsiteX3" fmla="*/ 9332009 w 9338824"/>
              <a:gd name="connsiteY3" fmla="*/ 0 h 1053079"/>
              <a:gd name="connsiteX4" fmla="*/ 0 w 9338824"/>
              <a:gd name="connsiteY4" fmla="*/ 1017054 h 1053079"/>
              <a:gd name="connsiteX0" fmla="*/ 0 w 10122216"/>
              <a:gd name="connsiteY0" fmla="*/ 0 h 1144209"/>
              <a:gd name="connsiteX1" fmla="*/ 3068176 w 10122216"/>
              <a:gd name="connsiteY1" fmla="*/ 1114143 h 1144209"/>
              <a:gd name="connsiteX2" fmla="*/ 10122216 w 10122216"/>
              <a:gd name="connsiteY2" fmla="*/ 1144209 h 1144209"/>
              <a:gd name="connsiteX3" fmla="*/ 10115401 w 10122216"/>
              <a:gd name="connsiteY3" fmla="*/ 91130 h 1144209"/>
              <a:gd name="connsiteX4" fmla="*/ 0 w 10122216"/>
              <a:gd name="connsiteY4" fmla="*/ 0 h 1144209"/>
              <a:gd name="connsiteX0" fmla="*/ 65392 w 10187608"/>
              <a:gd name="connsiteY0" fmla="*/ 0 h 1144209"/>
              <a:gd name="connsiteX1" fmla="*/ 0 w 10187608"/>
              <a:gd name="connsiteY1" fmla="*/ 1044882 h 1144209"/>
              <a:gd name="connsiteX2" fmla="*/ 10187608 w 10187608"/>
              <a:gd name="connsiteY2" fmla="*/ 1144209 h 1144209"/>
              <a:gd name="connsiteX3" fmla="*/ 10180793 w 10187608"/>
              <a:gd name="connsiteY3" fmla="*/ 91130 h 1144209"/>
              <a:gd name="connsiteX4" fmla="*/ 65392 w 10187608"/>
              <a:gd name="connsiteY4" fmla="*/ 0 h 1144209"/>
              <a:gd name="connsiteX0" fmla="*/ 6491 w 10187608"/>
              <a:gd name="connsiteY0" fmla="*/ 0 h 1144209"/>
              <a:gd name="connsiteX1" fmla="*/ 0 w 10187608"/>
              <a:gd name="connsiteY1" fmla="*/ 1044882 h 1144209"/>
              <a:gd name="connsiteX2" fmla="*/ 10187608 w 10187608"/>
              <a:gd name="connsiteY2" fmla="*/ 1144209 h 1144209"/>
              <a:gd name="connsiteX3" fmla="*/ 10180793 w 10187608"/>
              <a:gd name="connsiteY3" fmla="*/ 91130 h 1144209"/>
              <a:gd name="connsiteX4" fmla="*/ 6491 w 10187608"/>
              <a:gd name="connsiteY4" fmla="*/ 0 h 1144209"/>
              <a:gd name="connsiteX0" fmla="*/ 6491 w 10187608"/>
              <a:gd name="connsiteY0" fmla="*/ 0 h 1220228"/>
              <a:gd name="connsiteX1" fmla="*/ 0 w 10187608"/>
              <a:gd name="connsiteY1" fmla="*/ 1044882 h 1220228"/>
              <a:gd name="connsiteX2" fmla="*/ 10187608 w 10187608"/>
              <a:gd name="connsiteY2" fmla="*/ 1144209 h 1220228"/>
              <a:gd name="connsiteX3" fmla="*/ 8608119 w 10187608"/>
              <a:gd name="connsiteY3" fmla="*/ 1115471 h 1220228"/>
              <a:gd name="connsiteX4" fmla="*/ 6491 w 10187608"/>
              <a:gd name="connsiteY4" fmla="*/ 0 h 1220228"/>
              <a:gd name="connsiteX0" fmla="*/ 6491 w 8608193"/>
              <a:gd name="connsiteY0" fmla="*/ 0 h 1218460"/>
              <a:gd name="connsiteX1" fmla="*/ 0 w 8608193"/>
              <a:gd name="connsiteY1" fmla="*/ 1044882 h 1218460"/>
              <a:gd name="connsiteX2" fmla="*/ 8561922 w 8608193"/>
              <a:gd name="connsiteY2" fmla="*/ 1129628 h 1218460"/>
              <a:gd name="connsiteX3" fmla="*/ 8608119 w 8608193"/>
              <a:gd name="connsiteY3" fmla="*/ 1115471 h 1218460"/>
              <a:gd name="connsiteX4" fmla="*/ 6491 w 8608193"/>
              <a:gd name="connsiteY4" fmla="*/ 0 h 1218460"/>
              <a:gd name="connsiteX0" fmla="*/ 6491 w 8672944"/>
              <a:gd name="connsiteY0" fmla="*/ 0 h 1139545"/>
              <a:gd name="connsiteX1" fmla="*/ 0 w 8672944"/>
              <a:gd name="connsiteY1" fmla="*/ 1044882 h 1139545"/>
              <a:gd name="connsiteX2" fmla="*/ 8561922 w 8672944"/>
              <a:gd name="connsiteY2" fmla="*/ 1129628 h 1139545"/>
              <a:gd name="connsiteX3" fmla="*/ 8672911 w 8672944"/>
              <a:gd name="connsiteY3" fmla="*/ 1024337 h 1139545"/>
              <a:gd name="connsiteX4" fmla="*/ 6491 w 8672944"/>
              <a:gd name="connsiteY4" fmla="*/ 0 h 1139545"/>
              <a:gd name="connsiteX0" fmla="*/ 6491 w 8674946"/>
              <a:gd name="connsiteY0" fmla="*/ 0 h 1129628"/>
              <a:gd name="connsiteX1" fmla="*/ 0 w 8674946"/>
              <a:gd name="connsiteY1" fmla="*/ 1044882 h 1129628"/>
              <a:gd name="connsiteX2" fmla="*/ 8561922 w 8674946"/>
              <a:gd name="connsiteY2" fmla="*/ 1129628 h 1129628"/>
              <a:gd name="connsiteX3" fmla="*/ 8672911 w 8674946"/>
              <a:gd name="connsiteY3" fmla="*/ 1024337 h 1129628"/>
              <a:gd name="connsiteX4" fmla="*/ 6491 w 8674946"/>
              <a:gd name="connsiteY4" fmla="*/ 0 h 1129628"/>
              <a:gd name="connsiteX0" fmla="*/ 6491 w 8674946"/>
              <a:gd name="connsiteY0" fmla="*/ 0 h 1129628"/>
              <a:gd name="connsiteX1" fmla="*/ 0 w 8674946"/>
              <a:gd name="connsiteY1" fmla="*/ 1044882 h 1129628"/>
              <a:gd name="connsiteX2" fmla="*/ 8561922 w 8674946"/>
              <a:gd name="connsiteY2" fmla="*/ 1129628 h 1129628"/>
              <a:gd name="connsiteX3" fmla="*/ 8672911 w 8674946"/>
              <a:gd name="connsiteY3" fmla="*/ 1024337 h 1129628"/>
              <a:gd name="connsiteX4" fmla="*/ 6491 w 8674946"/>
              <a:gd name="connsiteY4" fmla="*/ 0 h 1129628"/>
              <a:gd name="connsiteX0" fmla="*/ 6491 w 8674946"/>
              <a:gd name="connsiteY0" fmla="*/ 0 h 874454"/>
              <a:gd name="connsiteX1" fmla="*/ 0 w 8674946"/>
              <a:gd name="connsiteY1" fmla="*/ 789708 h 874454"/>
              <a:gd name="connsiteX2" fmla="*/ 8561922 w 8674946"/>
              <a:gd name="connsiteY2" fmla="*/ 874454 h 874454"/>
              <a:gd name="connsiteX3" fmla="*/ 8672911 w 8674946"/>
              <a:gd name="connsiteY3" fmla="*/ 769163 h 874454"/>
              <a:gd name="connsiteX4" fmla="*/ 6491 w 8674946"/>
              <a:gd name="connsiteY4" fmla="*/ 0 h 874454"/>
              <a:gd name="connsiteX0" fmla="*/ 12381 w 8674946"/>
              <a:gd name="connsiteY0" fmla="*/ 0 h 965588"/>
              <a:gd name="connsiteX1" fmla="*/ 0 w 8674946"/>
              <a:gd name="connsiteY1" fmla="*/ 880842 h 965588"/>
              <a:gd name="connsiteX2" fmla="*/ 8561922 w 8674946"/>
              <a:gd name="connsiteY2" fmla="*/ 965588 h 965588"/>
              <a:gd name="connsiteX3" fmla="*/ 8672911 w 8674946"/>
              <a:gd name="connsiteY3" fmla="*/ 860297 h 965588"/>
              <a:gd name="connsiteX4" fmla="*/ 12381 w 8674946"/>
              <a:gd name="connsiteY4" fmla="*/ 0 h 965588"/>
              <a:gd name="connsiteX0" fmla="*/ 12381 w 9056334"/>
              <a:gd name="connsiteY0" fmla="*/ 0 h 965588"/>
              <a:gd name="connsiteX1" fmla="*/ 0 w 9056334"/>
              <a:gd name="connsiteY1" fmla="*/ 880842 h 965588"/>
              <a:gd name="connsiteX2" fmla="*/ 8561922 w 9056334"/>
              <a:gd name="connsiteY2" fmla="*/ 965588 h 965588"/>
              <a:gd name="connsiteX3" fmla="*/ 9055771 w 9056334"/>
              <a:gd name="connsiteY3" fmla="*/ 867588 h 965588"/>
              <a:gd name="connsiteX4" fmla="*/ 12381 w 9056334"/>
              <a:gd name="connsiteY4" fmla="*/ 0 h 965588"/>
              <a:gd name="connsiteX0" fmla="*/ 12381 w 9056334"/>
              <a:gd name="connsiteY0" fmla="*/ 0 h 965779"/>
              <a:gd name="connsiteX1" fmla="*/ 0 w 9056334"/>
              <a:gd name="connsiteY1" fmla="*/ 880842 h 965779"/>
              <a:gd name="connsiteX2" fmla="*/ 8561922 w 9056334"/>
              <a:gd name="connsiteY2" fmla="*/ 965588 h 965779"/>
              <a:gd name="connsiteX3" fmla="*/ 9055771 w 9056334"/>
              <a:gd name="connsiteY3" fmla="*/ 867588 h 965779"/>
              <a:gd name="connsiteX4" fmla="*/ 12381 w 9056334"/>
              <a:gd name="connsiteY4" fmla="*/ 0 h 965779"/>
              <a:gd name="connsiteX0" fmla="*/ 12381 w 9056334"/>
              <a:gd name="connsiteY0" fmla="*/ 0 h 965779"/>
              <a:gd name="connsiteX1" fmla="*/ 0 w 9056334"/>
              <a:gd name="connsiteY1" fmla="*/ 880842 h 965779"/>
              <a:gd name="connsiteX2" fmla="*/ 8561922 w 9056334"/>
              <a:gd name="connsiteY2" fmla="*/ 965588 h 965779"/>
              <a:gd name="connsiteX3" fmla="*/ 9055771 w 9056334"/>
              <a:gd name="connsiteY3" fmla="*/ 867588 h 965779"/>
              <a:gd name="connsiteX4" fmla="*/ 12381 w 9056334"/>
              <a:gd name="connsiteY4" fmla="*/ 0 h 965779"/>
              <a:gd name="connsiteX0" fmla="*/ 19255 w 9063208"/>
              <a:gd name="connsiteY0" fmla="*/ 0 h 965779"/>
              <a:gd name="connsiteX1" fmla="*/ 0 w 9063208"/>
              <a:gd name="connsiteY1" fmla="*/ 894197 h 965779"/>
              <a:gd name="connsiteX2" fmla="*/ 8568796 w 9063208"/>
              <a:gd name="connsiteY2" fmla="*/ 965588 h 965779"/>
              <a:gd name="connsiteX3" fmla="*/ 9062645 w 9063208"/>
              <a:gd name="connsiteY3" fmla="*/ 867588 h 965779"/>
              <a:gd name="connsiteX4" fmla="*/ 19255 w 9063208"/>
              <a:gd name="connsiteY4" fmla="*/ 0 h 965779"/>
              <a:gd name="connsiteX0" fmla="*/ 19255 w 9063173"/>
              <a:gd name="connsiteY0" fmla="*/ 0 h 897862"/>
              <a:gd name="connsiteX1" fmla="*/ 0 w 9063173"/>
              <a:gd name="connsiteY1" fmla="*/ 894197 h 897862"/>
              <a:gd name="connsiteX2" fmla="*/ 8533639 w 9063173"/>
              <a:gd name="connsiteY2" fmla="*/ 897283 h 897862"/>
              <a:gd name="connsiteX3" fmla="*/ 9062645 w 9063173"/>
              <a:gd name="connsiteY3" fmla="*/ 867588 h 897862"/>
              <a:gd name="connsiteX4" fmla="*/ 19255 w 9063173"/>
              <a:gd name="connsiteY4" fmla="*/ 0 h 897862"/>
              <a:gd name="connsiteX0" fmla="*/ 19255 w 9066767"/>
              <a:gd name="connsiteY0" fmla="*/ 0 h 894197"/>
              <a:gd name="connsiteX1" fmla="*/ 0 w 9066767"/>
              <a:gd name="connsiteY1" fmla="*/ 894197 h 894197"/>
              <a:gd name="connsiteX2" fmla="*/ 9025843 w 9066767"/>
              <a:gd name="connsiteY2" fmla="*/ 866925 h 894197"/>
              <a:gd name="connsiteX3" fmla="*/ 9062645 w 9066767"/>
              <a:gd name="connsiteY3" fmla="*/ 867588 h 894197"/>
              <a:gd name="connsiteX4" fmla="*/ 19255 w 9066767"/>
              <a:gd name="connsiteY4" fmla="*/ 0 h 894197"/>
              <a:gd name="connsiteX0" fmla="*/ 32 w 9047544"/>
              <a:gd name="connsiteY0" fmla="*/ 0 h 870945"/>
              <a:gd name="connsiteX1" fmla="*/ 97968 w 9047544"/>
              <a:gd name="connsiteY1" fmla="*/ 825891 h 870945"/>
              <a:gd name="connsiteX2" fmla="*/ 9006620 w 9047544"/>
              <a:gd name="connsiteY2" fmla="*/ 866925 h 870945"/>
              <a:gd name="connsiteX3" fmla="*/ 9043422 w 9047544"/>
              <a:gd name="connsiteY3" fmla="*/ 867588 h 870945"/>
              <a:gd name="connsiteX4" fmla="*/ 32 w 9047544"/>
              <a:gd name="connsiteY4" fmla="*/ 0 h 870945"/>
              <a:gd name="connsiteX0" fmla="*/ 124 w 8965602"/>
              <a:gd name="connsiteY0" fmla="*/ 0 h 886124"/>
              <a:gd name="connsiteX1" fmla="*/ 16026 w 8965602"/>
              <a:gd name="connsiteY1" fmla="*/ 841070 h 886124"/>
              <a:gd name="connsiteX2" fmla="*/ 8924678 w 8965602"/>
              <a:gd name="connsiteY2" fmla="*/ 882104 h 886124"/>
              <a:gd name="connsiteX3" fmla="*/ 8961480 w 8965602"/>
              <a:gd name="connsiteY3" fmla="*/ 882767 h 886124"/>
              <a:gd name="connsiteX4" fmla="*/ 124 w 8965602"/>
              <a:gd name="connsiteY4" fmla="*/ 0 h 886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65602" h="886124">
                <a:moveTo>
                  <a:pt x="124" y="0"/>
                </a:moveTo>
                <a:cubicBezTo>
                  <a:pt x="-2040" y="348294"/>
                  <a:pt x="25063" y="835543"/>
                  <a:pt x="16026" y="841070"/>
                </a:cubicBezTo>
                <a:lnTo>
                  <a:pt x="8924678" y="882104"/>
                </a:lnTo>
                <a:cubicBezTo>
                  <a:pt x="8922406" y="887200"/>
                  <a:pt x="8981423" y="887486"/>
                  <a:pt x="8961480" y="882767"/>
                </a:cubicBezTo>
                <a:cubicBezTo>
                  <a:pt x="8976525" y="894919"/>
                  <a:pt x="2888931" y="341446"/>
                  <a:pt x="124" y="0"/>
                </a:cubicBezTo>
                <a:close/>
              </a:path>
            </a:pathLst>
          </a:custGeom>
          <a:solidFill>
            <a:schemeClr val="accent6"/>
          </a:solidFill>
          <a:ln w="127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endParaRPr>
          </a:p>
        </p:txBody>
      </p:sp>
      <p:pic>
        <p:nvPicPr>
          <p:cNvPr id="7" name="Picture 6">
            <a:extLst>
              <a:ext uri="{FF2B5EF4-FFF2-40B4-BE49-F238E27FC236}">
                <a16:creationId xmlns:a16="http://schemas.microsoft.com/office/drawing/2014/main" id="{B899B9C4-517A-7945-82DA-3F0E3E49D369}"/>
              </a:ext>
            </a:extLst>
          </p:cNvPr>
          <p:cNvPicPr>
            <a:picLocks noChangeAspect="1"/>
          </p:cNvPicPr>
          <p:nvPr/>
        </p:nvPicPr>
        <p:blipFill>
          <a:blip r:embed="rId3"/>
          <a:stretch>
            <a:fillRect/>
          </a:stretch>
        </p:blipFill>
        <p:spPr>
          <a:xfrm>
            <a:off x="9423210" y="6053562"/>
            <a:ext cx="2418491" cy="589609"/>
          </a:xfrm>
          <a:prstGeom prst="rect">
            <a:avLst/>
          </a:prstGeom>
        </p:spPr>
      </p:pic>
    </p:spTree>
    <p:extLst>
      <p:ext uri="{BB962C8B-B14F-4D97-AF65-F5344CB8AC3E}">
        <p14:creationId xmlns:p14="http://schemas.microsoft.com/office/powerpoint/2010/main" val="24133847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A5CE7D1-48CC-384E-A6AB-2FA7D3FB535B}"/>
              </a:ext>
            </a:extLst>
          </p:cNvPr>
          <p:cNvSpPr/>
          <p:nvPr/>
        </p:nvSpPr>
        <p:spPr>
          <a:xfrm>
            <a:off x="0" y="0"/>
            <a:ext cx="12192000" cy="6858000"/>
          </a:xfrm>
          <a:prstGeom prst="rect">
            <a:avLst/>
          </a:prstGeom>
          <a:solidFill>
            <a:schemeClr val="accent6"/>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79E001B9-2DB3-D741-9C19-A153E8791B62}"/>
              </a:ext>
            </a:extLst>
          </p:cNvPr>
          <p:cNvCxnSpPr>
            <a:cxnSpLocks/>
          </p:cNvCxnSpPr>
          <p:nvPr/>
        </p:nvCxnSpPr>
        <p:spPr>
          <a:xfrm>
            <a:off x="4214157" y="4211083"/>
            <a:ext cx="7943328" cy="0"/>
          </a:xfrm>
          <a:prstGeom prst="line">
            <a:avLst/>
          </a:prstGeom>
          <a:ln w="1270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97AA4597-5084-BD4F-A2F3-C984F0B83832}"/>
              </a:ext>
            </a:extLst>
          </p:cNvPr>
          <p:cNvSpPr>
            <a:spLocks noGrp="1"/>
          </p:cNvSpPr>
          <p:nvPr>
            <p:ph type="title"/>
          </p:nvPr>
        </p:nvSpPr>
        <p:spPr/>
        <p:txBody>
          <a:bodyPr/>
          <a:lstStyle/>
          <a:p>
            <a:endParaRPr lang="en-US" dirty="0"/>
          </a:p>
        </p:txBody>
      </p:sp>
      <p:pic>
        <p:nvPicPr>
          <p:cNvPr id="6" name="Picture 5">
            <a:extLst>
              <a:ext uri="{FF2B5EF4-FFF2-40B4-BE49-F238E27FC236}">
                <a16:creationId xmlns:a16="http://schemas.microsoft.com/office/drawing/2014/main" id="{3FF577B9-0F31-D344-9ACE-98EC340F12B4}"/>
              </a:ext>
            </a:extLst>
          </p:cNvPr>
          <p:cNvPicPr>
            <a:picLocks noChangeAspect="1"/>
          </p:cNvPicPr>
          <p:nvPr/>
        </p:nvPicPr>
        <p:blipFill>
          <a:blip r:embed="rId2"/>
          <a:stretch>
            <a:fillRect/>
          </a:stretch>
        </p:blipFill>
        <p:spPr>
          <a:xfrm>
            <a:off x="2015066" y="1372074"/>
            <a:ext cx="7591312" cy="1850703"/>
          </a:xfrm>
          <a:prstGeom prst="rect">
            <a:avLst/>
          </a:prstGeom>
        </p:spPr>
      </p:pic>
    </p:spTree>
    <p:extLst>
      <p:ext uri="{BB962C8B-B14F-4D97-AF65-F5344CB8AC3E}">
        <p14:creationId xmlns:p14="http://schemas.microsoft.com/office/powerpoint/2010/main" val="354358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AECC62D-35DD-9749-9133-C6FEABCFC86F}"/>
              </a:ext>
            </a:extLst>
          </p:cNvPr>
          <p:cNvSpPr/>
          <p:nvPr/>
        </p:nvSpPr>
        <p:spPr>
          <a:xfrm>
            <a:off x="0" y="2595642"/>
            <a:ext cx="12192000" cy="4262357"/>
          </a:xfrm>
          <a:prstGeom prst="rect">
            <a:avLst/>
          </a:prstGeom>
          <a:solidFill>
            <a:schemeClr val="accent6"/>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 name="Text Placeholder 23">
            <a:extLst>
              <a:ext uri="{FF2B5EF4-FFF2-40B4-BE49-F238E27FC236}">
                <a16:creationId xmlns:a16="http://schemas.microsoft.com/office/drawing/2014/main" id="{2A041E91-9666-CE47-8B09-8069F41E6659}"/>
              </a:ext>
            </a:extLst>
          </p:cNvPr>
          <p:cNvSpPr txBox="1">
            <a:spLocks/>
          </p:cNvSpPr>
          <p:nvPr/>
        </p:nvSpPr>
        <p:spPr>
          <a:xfrm>
            <a:off x="1610657" y="3016956"/>
            <a:ext cx="9242764" cy="824088"/>
          </a:xfrm>
          <a:prstGeom prst="rect">
            <a:avLst/>
          </a:prstGeom>
        </p:spPr>
        <p:txBody>
          <a:bodyPr anchor="ctr">
            <a:noAutofit/>
          </a:bodyPr>
          <a:lstStyle>
            <a:lvl1pPr marL="0" indent="0" algn="l" defTabSz="914400" rtl="0" eaLnBrk="1" latinLnBrk="0" hangingPunct="1">
              <a:lnSpc>
                <a:spcPct val="90000"/>
              </a:lnSpc>
              <a:spcBef>
                <a:spcPts val="1000"/>
              </a:spcBef>
              <a:buFont typeface="Arial" panose="020B0604020202020204" pitchFamily="34" charset="0"/>
              <a:buNone/>
              <a:defRPr sz="5400" kern="12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5400" kern="1200">
                <a:solidFill>
                  <a:schemeClr val="bg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5400" kern="1200">
                <a:solidFill>
                  <a:schemeClr val="bg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5400" kern="1200">
                <a:solidFill>
                  <a:schemeClr val="bg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5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Non-Potable Water Re-use</a:t>
            </a:r>
          </a:p>
        </p:txBody>
      </p:sp>
      <p:sp>
        <p:nvSpPr>
          <p:cNvPr id="4" name="Text Placeholder 23">
            <a:extLst>
              <a:ext uri="{FF2B5EF4-FFF2-40B4-BE49-F238E27FC236}">
                <a16:creationId xmlns:a16="http://schemas.microsoft.com/office/drawing/2014/main" id="{E95BB31C-2737-E141-A6DE-6E83A5620415}"/>
              </a:ext>
            </a:extLst>
          </p:cNvPr>
          <p:cNvSpPr txBox="1">
            <a:spLocks/>
          </p:cNvSpPr>
          <p:nvPr/>
        </p:nvSpPr>
        <p:spPr>
          <a:xfrm>
            <a:off x="533400" y="3841044"/>
            <a:ext cx="11094720" cy="2635956"/>
          </a:xfrm>
          <a:prstGeom prst="rect">
            <a:avLst/>
          </a:prstGeom>
        </p:spPr>
        <p:txBody>
          <a:bodyPr numCol="2" anchor="t">
            <a:noAutofit/>
          </a:bodyPr>
          <a:lstStyle>
            <a:lvl1pPr marL="0" indent="0" algn="l" defTabSz="914400" rtl="0" eaLnBrk="1" latinLnBrk="0" hangingPunct="1">
              <a:lnSpc>
                <a:spcPct val="90000"/>
              </a:lnSpc>
              <a:spcBef>
                <a:spcPts val="1000"/>
              </a:spcBef>
              <a:buFont typeface="Arial" panose="020B0604020202020204" pitchFamily="34" charset="0"/>
              <a:buNone/>
              <a:defRPr sz="5400" kern="12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5400" kern="1200">
                <a:solidFill>
                  <a:schemeClr val="bg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5400" kern="1200">
                <a:solidFill>
                  <a:schemeClr val="bg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5400" kern="1200">
                <a:solidFill>
                  <a:schemeClr val="bg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5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spcBef>
                <a:spcPts val="1600"/>
              </a:spcBef>
              <a:buFont typeface="Arial" panose="020B0604020202020204" pitchFamily="34" charset="0"/>
              <a:buChar char="•"/>
            </a:pPr>
            <a:r>
              <a:rPr lang="en-US" sz="4000" dirty="0"/>
              <a:t>Gray Water</a:t>
            </a:r>
          </a:p>
          <a:p>
            <a:pPr marL="285750" indent="-285750">
              <a:spcBef>
                <a:spcPts val="1600"/>
              </a:spcBef>
              <a:buFont typeface="Arial" panose="020B0604020202020204" pitchFamily="34" charset="0"/>
              <a:buChar char="•"/>
            </a:pPr>
            <a:r>
              <a:rPr lang="en-US" sz="4000" dirty="0"/>
              <a:t>Treated Gray Water</a:t>
            </a:r>
          </a:p>
          <a:p>
            <a:pPr marL="285750" indent="-285750">
              <a:spcBef>
                <a:spcPts val="1600"/>
              </a:spcBef>
              <a:buFont typeface="Arial" panose="020B0604020202020204" pitchFamily="34" charset="0"/>
              <a:buChar char="•"/>
            </a:pPr>
            <a:r>
              <a:rPr lang="en-US" sz="4000" dirty="0"/>
              <a:t>Stormwater</a:t>
            </a:r>
          </a:p>
          <a:p>
            <a:pPr marL="285750" indent="-285750">
              <a:spcBef>
                <a:spcPts val="1600"/>
              </a:spcBef>
              <a:buFont typeface="Arial" panose="020B0604020202020204" pitchFamily="34" charset="0"/>
              <a:buChar char="•"/>
            </a:pPr>
            <a:r>
              <a:rPr lang="en-US" sz="4000" dirty="0"/>
              <a:t>Rainwater</a:t>
            </a:r>
          </a:p>
          <a:p>
            <a:pPr marL="285750" indent="-285750">
              <a:spcBef>
                <a:spcPts val="1600"/>
              </a:spcBef>
              <a:buFont typeface="Arial" panose="020B0604020202020204" pitchFamily="34" charset="0"/>
              <a:buChar char="•"/>
            </a:pPr>
            <a:r>
              <a:rPr lang="en-US" sz="4000" dirty="0"/>
              <a:t>Recycled Water</a:t>
            </a:r>
          </a:p>
        </p:txBody>
      </p:sp>
      <p:pic>
        <p:nvPicPr>
          <p:cNvPr id="6" name="Picture 5">
            <a:extLst>
              <a:ext uri="{FF2B5EF4-FFF2-40B4-BE49-F238E27FC236}">
                <a16:creationId xmlns:a16="http://schemas.microsoft.com/office/drawing/2014/main" id="{17BDF2F2-0892-C444-86DA-0389EA4F6F21}"/>
              </a:ext>
            </a:extLst>
          </p:cNvPr>
          <p:cNvPicPr>
            <a:picLocks noChangeAspect="1"/>
          </p:cNvPicPr>
          <p:nvPr/>
        </p:nvPicPr>
        <p:blipFill>
          <a:blip r:embed="rId3"/>
          <a:stretch>
            <a:fillRect/>
          </a:stretch>
        </p:blipFill>
        <p:spPr>
          <a:xfrm>
            <a:off x="1077976" y="807422"/>
            <a:ext cx="4818783" cy="1174782"/>
          </a:xfrm>
          <a:prstGeom prst="rect">
            <a:avLst/>
          </a:prstGeom>
        </p:spPr>
      </p:pic>
    </p:spTree>
    <p:extLst>
      <p:ext uri="{BB962C8B-B14F-4D97-AF65-F5344CB8AC3E}">
        <p14:creationId xmlns:p14="http://schemas.microsoft.com/office/powerpoint/2010/main" val="15608199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 name="Rectangle 25">
            <a:extLst>
              <a:ext uri="{FF2B5EF4-FFF2-40B4-BE49-F238E27FC236}">
                <a16:creationId xmlns:a16="http://schemas.microsoft.com/office/drawing/2014/main" id="{68A4132F-DEC6-4332-A00C-A11AD4519B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27">
            <a:extLst>
              <a:ext uri="{FF2B5EF4-FFF2-40B4-BE49-F238E27FC236}">
                <a16:creationId xmlns:a16="http://schemas.microsoft.com/office/drawing/2014/main" id="{64965EAE-E41A-435F-B993-07E824B6C9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0"/>
            <a:ext cx="7539895" cy="6858000"/>
          </a:xfrm>
          <a:custGeom>
            <a:avLst/>
            <a:gdLst>
              <a:gd name="connsiteX0" fmla="*/ 7539895 w 7539895"/>
              <a:gd name="connsiteY0" fmla="*/ 6858000 h 6858000"/>
              <a:gd name="connsiteX1" fmla="*/ 0 w 7539895"/>
              <a:gd name="connsiteY1" fmla="*/ 6858000 h 6858000"/>
              <a:gd name="connsiteX2" fmla="*/ 0 w 7539895"/>
              <a:gd name="connsiteY2" fmla="*/ 0 h 6858000"/>
              <a:gd name="connsiteX3" fmla="*/ 4363741 w 7539895"/>
              <a:gd name="connsiteY3" fmla="*/ 0 h 6858000"/>
            </a:gdLst>
            <a:ahLst/>
            <a:cxnLst>
              <a:cxn ang="0">
                <a:pos x="connsiteX0" y="connsiteY0"/>
              </a:cxn>
              <a:cxn ang="0">
                <a:pos x="connsiteX1" y="connsiteY1"/>
              </a:cxn>
              <a:cxn ang="0">
                <a:pos x="connsiteX2" y="connsiteY2"/>
              </a:cxn>
              <a:cxn ang="0">
                <a:pos x="connsiteX3" y="connsiteY3"/>
              </a:cxn>
            </a:cxnLst>
            <a:rect l="l" t="t" r="r" b="b"/>
            <a:pathLst>
              <a:path w="7539895" h="6858000">
                <a:moveTo>
                  <a:pt x="7539895" y="6858000"/>
                </a:moveTo>
                <a:lnTo>
                  <a:pt x="0" y="6858000"/>
                </a:lnTo>
                <a:lnTo>
                  <a:pt x="0" y="0"/>
                </a:lnTo>
                <a:lnTo>
                  <a:pt x="4363741" y="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Shape 29">
            <a:extLst>
              <a:ext uri="{FF2B5EF4-FFF2-40B4-BE49-F238E27FC236}">
                <a16:creationId xmlns:a16="http://schemas.microsoft.com/office/drawing/2014/main" id="{152F8994-E6D4-4311-9548-C3607BC436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7092985" cy="6858000"/>
          </a:xfrm>
          <a:custGeom>
            <a:avLst/>
            <a:gdLst>
              <a:gd name="connsiteX0" fmla="*/ 7092985 w 7092985"/>
              <a:gd name="connsiteY0" fmla="*/ 6858000 h 6858000"/>
              <a:gd name="connsiteX1" fmla="*/ 0 w 7092985"/>
              <a:gd name="connsiteY1" fmla="*/ 6858000 h 6858000"/>
              <a:gd name="connsiteX2" fmla="*/ 0 w 7092985"/>
              <a:gd name="connsiteY2" fmla="*/ 0 h 6858000"/>
              <a:gd name="connsiteX3" fmla="*/ 3916831 w 7092985"/>
              <a:gd name="connsiteY3" fmla="*/ 0 h 6858000"/>
            </a:gdLst>
            <a:ahLst/>
            <a:cxnLst>
              <a:cxn ang="0">
                <a:pos x="connsiteX0" y="connsiteY0"/>
              </a:cxn>
              <a:cxn ang="0">
                <a:pos x="connsiteX1" y="connsiteY1"/>
              </a:cxn>
              <a:cxn ang="0">
                <a:pos x="connsiteX2" y="connsiteY2"/>
              </a:cxn>
              <a:cxn ang="0">
                <a:pos x="connsiteX3" y="connsiteY3"/>
              </a:cxn>
            </a:cxnLst>
            <a:rect l="l" t="t" r="r" b="b"/>
            <a:pathLst>
              <a:path w="7092985" h="6858000">
                <a:moveTo>
                  <a:pt x="7092985" y="6858000"/>
                </a:moveTo>
                <a:lnTo>
                  <a:pt x="0" y="6858000"/>
                </a:lnTo>
                <a:lnTo>
                  <a:pt x="0" y="0"/>
                </a:lnTo>
                <a:lnTo>
                  <a:pt x="3916831" y="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Text Placeholder 23">
            <a:extLst>
              <a:ext uri="{FF2B5EF4-FFF2-40B4-BE49-F238E27FC236}">
                <a16:creationId xmlns:a16="http://schemas.microsoft.com/office/drawing/2014/main" id="{E20ACBB1-F581-C342-A988-20939EFDCF5A}"/>
              </a:ext>
            </a:extLst>
          </p:cNvPr>
          <p:cNvSpPr txBox="1">
            <a:spLocks/>
          </p:cNvSpPr>
          <p:nvPr/>
        </p:nvSpPr>
        <p:spPr>
          <a:xfrm>
            <a:off x="838199" y="365125"/>
            <a:ext cx="5529943" cy="1325563"/>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5400" kern="12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5400" kern="1200">
                <a:solidFill>
                  <a:schemeClr val="bg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5400" kern="1200">
                <a:solidFill>
                  <a:schemeClr val="bg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5400" kern="1200">
                <a:solidFill>
                  <a:schemeClr val="bg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5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spcAft>
                <a:spcPts val="600"/>
              </a:spcAft>
            </a:pPr>
            <a:r>
              <a:rPr lang="en-US" sz="4400" b="1">
                <a:solidFill>
                  <a:schemeClr val="tx1"/>
                </a:solidFill>
                <a:latin typeface="+mj-lt"/>
                <a:ea typeface="+mj-ea"/>
                <a:cs typeface="+mj-cs"/>
              </a:rPr>
              <a:t>CONTACT US</a:t>
            </a:r>
          </a:p>
        </p:txBody>
      </p:sp>
      <p:sp>
        <p:nvSpPr>
          <p:cNvPr id="21" name="Text Placeholder 23">
            <a:extLst>
              <a:ext uri="{FF2B5EF4-FFF2-40B4-BE49-F238E27FC236}">
                <a16:creationId xmlns:a16="http://schemas.microsoft.com/office/drawing/2014/main" id="{10C67630-28B3-DF40-A475-9052A4802E11}"/>
              </a:ext>
            </a:extLst>
          </p:cNvPr>
          <p:cNvSpPr txBox="1">
            <a:spLocks/>
          </p:cNvSpPr>
          <p:nvPr/>
        </p:nvSpPr>
        <p:spPr>
          <a:xfrm>
            <a:off x="838199" y="1825625"/>
            <a:ext cx="4142091" cy="3399518"/>
          </a:xfrm>
          <a:prstGeom prst="rect">
            <a:avLst/>
          </a:prstGeom>
        </p:spPr>
        <p:txBody>
          <a:bodyPr vert="horz" lIns="91440" tIns="45720" rIns="91440" bIns="45720" numCol="1" rtlCol="0">
            <a:normAutofit/>
          </a:bodyPr>
          <a:lstStyle>
            <a:lvl1pPr marL="0" indent="0" algn="l" defTabSz="914400" rtl="0" eaLnBrk="1" latinLnBrk="0" hangingPunct="1">
              <a:lnSpc>
                <a:spcPct val="90000"/>
              </a:lnSpc>
              <a:spcBef>
                <a:spcPts val="1000"/>
              </a:spcBef>
              <a:buFont typeface="Arial" panose="020B0604020202020204" pitchFamily="34" charset="0"/>
              <a:buNone/>
              <a:defRPr sz="5400" kern="12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5400" kern="1200">
                <a:solidFill>
                  <a:schemeClr val="bg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5400" kern="1200">
                <a:solidFill>
                  <a:schemeClr val="bg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5400" kern="1200">
                <a:solidFill>
                  <a:schemeClr val="bg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5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228600">
              <a:buFont typeface="Arial" panose="020B0604020202020204" pitchFamily="34" charset="0"/>
              <a:buChar char="•"/>
            </a:pPr>
            <a:r>
              <a:rPr lang="en-US" sz="1700">
                <a:solidFill>
                  <a:schemeClr val="tx1"/>
                </a:solidFill>
              </a:rPr>
              <a:t>Gregory J. Smith – “Smitty”</a:t>
            </a:r>
          </a:p>
          <a:p>
            <a:pPr indent="-228600">
              <a:buFont typeface="Arial" panose="020B0604020202020204" pitchFamily="34" charset="0"/>
              <a:buChar char="•"/>
            </a:pPr>
            <a:r>
              <a:rPr lang="en-US" sz="1700">
                <a:solidFill>
                  <a:schemeClr val="tx1"/>
                </a:solidFill>
              </a:rPr>
              <a:t>2000 Alameda de las Pulgas</a:t>
            </a:r>
          </a:p>
          <a:p>
            <a:pPr indent="-228600">
              <a:buFont typeface="Arial" panose="020B0604020202020204" pitchFamily="34" charset="0"/>
              <a:buChar char="•"/>
            </a:pPr>
            <a:r>
              <a:rPr lang="en-US" sz="1700">
                <a:solidFill>
                  <a:schemeClr val="tx1"/>
                </a:solidFill>
              </a:rPr>
              <a:t>Suite 100</a:t>
            </a:r>
          </a:p>
          <a:p>
            <a:pPr indent="-228600">
              <a:buFont typeface="Arial" panose="020B0604020202020204" pitchFamily="34" charset="0"/>
              <a:buChar char="•"/>
            </a:pPr>
            <a:r>
              <a:rPr lang="en-US" sz="1700">
                <a:solidFill>
                  <a:schemeClr val="tx1"/>
                </a:solidFill>
              </a:rPr>
              <a:t>San Mateo, CA 94403</a:t>
            </a:r>
          </a:p>
          <a:p>
            <a:pPr indent="-228600">
              <a:buFont typeface="Arial" panose="020B0604020202020204" pitchFamily="34" charset="0"/>
              <a:buChar char="•"/>
            </a:pPr>
            <a:endParaRPr lang="en-US" sz="1700">
              <a:solidFill>
                <a:schemeClr val="tx1"/>
              </a:solidFill>
            </a:endParaRPr>
          </a:p>
          <a:p>
            <a:pPr indent="-228600">
              <a:buFont typeface="Arial" panose="020B0604020202020204" pitchFamily="34" charset="0"/>
              <a:buChar char="•"/>
            </a:pPr>
            <a:r>
              <a:rPr lang="en-US" sz="1700">
                <a:solidFill>
                  <a:schemeClr val="tx1"/>
                </a:solidFill>
              </a:rPr>
              <a:t>650-372-6279 </a:t>
            </a:r>
            <a:r>
              <a:rPr lang="en-US" sz="1700" b="1">
                <a:solidFill>
                  <a:schemeClr val="tx1"/>
                </a:solidFill>
              </a:rPr>
              <a:t>T</a:t>
            </a:r>
          </a:p>
          <a:p>
            <a:pPr indent="-228600">
              <a:buFont typeface="Arial" panose="020B0604020202020204" pitchFamily="34" charset="0"/>
              <a:buChar char="•"/>
            </a:pPr>
            <a:r>
              <a:rPr lang="en-US" sz="1700">
                <a:solidFill>
                  <a:schemeClr val="tx1"/>
                </a:solidFill>
              </a:rPr>
              <a:t>650-730-0292 </a:t>
            </a:r>
            <a:r>
              <a:rPr lang="en-US" sz="1700" b="1">
                <a:solidFill>
                  <a:schemeClr val="tx1"/>
                </a:solidFill>
              </a:rPr>
              <a:t>M</a:t>
            </a:r>
          </a:p>
          <a:p>
            <a:pPr indent="-228600">
              <a:buFont typeface="Arial" panose="020B0604020202020204" pitchFamily="34" charset="0"/>
              <a:buChar char="•"/>
            </a:pPr>
            <a:r>
              <a:rPr lang="en-US" sz="1700">
                <a:solidFill>
                  <a:schemeClr val="tx1"/>
                </a:solidFill>
              </a:rPr>
              <a:t>GJSmith@smchealth.org</a:t>
            </a:r>
          </a:p>
          <a:p>
            <a:pPr indent="-228600">
              <a:buFont typeface="Arial" panose="020B0604020202020204" pitchFamily="34" charset="0"/>
              <a:buChar char="•"/>
            </a:pPr>
            <a:r>
              <a:rPr lang="en-US" sz="1700" b="1">
                <a:solidFill>
                  <a:schemeClr val="tx1"/>
                </a:solidFill>
              </a:rPr>
              <a:t>smchealth.org/eh</a:t>
            </a:r>
          </a:p>
          <a:p>
            <a:pPr indent="-228600">
              <a:buFont typeface="Arial" panose="020B0604020202020204" pitchFamily="34" charset="0"/>
              <a:buChar char="•"/>
            </a:pPr>
            <a:endParaRPr lang="en-US" sz="1700">
              <a:solidFill>
                <a:schemeClr val="tx1"/>
              </a:solidFill>
            </a:endParaRPr>
          </a:p>
        </p:txBody>
      </p:sp>
      <p:pic>
        <p:nvPicPr>
          <p:cNvPr id="6" name="Picture 5">
            <a:extLst>
              <a:ext uri="{FF2B5EF4-FFF2-40B4-BE49-F238E27FC236}">
                <a16:creationId xmlns:a16="http://schemas.microsoft.com/office/drawing/2014/main" id="{43CF410D-767E-4048-BA96-89D6BCC5DEFC}"/>
              </a:ext>
            </a:extLst>
          </p:cNvPr>
          <p:cNvPicPr>
            <a:picLocks noChangeAspect="1"/>
          </p:cNvPicPr>
          <p:nvPr/>
        </p:nvPicPr>
        <p:blipFill>
          <a:blip r:embed="rId3"/>
          <a:stretch>
            <a:fillRect/>
          </a:stretch>
        </p:blipFill>
        <p:spPr>
          <a:xfrm>
            <a:off x="7583141" y="1196738"/>
            <a:ext cx="3936488" cy="748626"/>
          </a:xfrm>
          <a:prstGeom prst="rect">
            <a:avLst/>
          </a:prstGeom>
        </p:spPr>
      </p:pic>
      <p:pic>
        <p:nvPicPr>
          <p:cNvPr id="7" name="Picture 6">
            <a:extLst>
              <a:ext uri="{FF2B5EF4-FFF2-40B4-BE49-F238E27FC236}">
                <a16:creationId xmlns:a16="http://schemas.microsoft.com/office/drawing/2014/main" id="{3FBB7AF3-7D2C-4F0E-AA22-521DB7832B82}"/>
              </a:ext>
            </a:extLst>
          </p:cNvPr>
          <p:cNvPicPr/>
          <p:nvPr/>
        </p:nvPicPr>
        <p:blipFill rotWithShape="1">
          <a:blip r:embed="rId4"/>
          <a:srcRect l="6410" t="2408" r="7533" b="4865"/>
          <a:stretch/>
        </p:blipFill>
        <p:spPr bwMode="auto">
          <a:xfrm>
            <a:off x="6245817" y="2994128"/>
            <a:ext cx="5943135" cy="3863872"/>
          </a:xfrm>
          <a:prstGeom prst="rect">
            <a:avLst/>
          </a:prstGeom>
          <a:extLst>
            <a:ext uri="{53640926-AAD7-44D8-BBD7-CCE9431645EC}">
              <a14:shadowObscured xmlns:a14="http://schemas.microsoft.com/office/drawing/2010/main"/>
            </a:ext>
          </a:extLst>
        </p:spPr>
      </p:pic>
    </p:spTree>
    <p:extLst>
      <p:ext uri="{BB962C8B-B14F-4D97-AF65-F5344CB8AC3E}">
        <p14:creationId xmlns:p14="http://schemas.microsoft.com/office/powerpoint/2010/main" val="363833518"/>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D7F4A2B-19B9-47B9-8EBF-BCAA74D8B801}"/>
              </a:ext>
            </a:extLst>
          </p:cNvPr>
          <p:cNvPicPr/>
          <p:nvPr/>
        </p:nvPicPr>
        <p:blipFill rotWithShape="1">
          <a:blip r:embed="rId3"/>
          <a:srcRect l="3527" t="3994" r="1282" b="2741"/>
          <a:stretch/>
        </p:blipFill>
        <p:spPr bwMode="auto">
          <a:xfrm>
            <a:off x="954742" y="284150"/>
            <a:ext cx="9722223" cy="6523113"/>
          </a:xfrm>
          <a:prstGeom prst="rect">
            <a:avLst/>
          </a:prstGeom>
          <a:ln>
            <a:noFill/>
          </a:ln>
          <a:extLst>
            <a:ext uri="{53640926-AAD7-44D8-BBD7-CCE9431645EC}">
              <a14:shadowObscured xmlns:a14="http://schemas.microsoft.com/office/drawing/2010/main"/>
            </a:ext>
          </a:extLst>
        </p:spPr>
      </p:pic>
      <p:sp>
        <p:nvSpPr>
          <p:cNvPr id="2" name="Picture Placeholder 1">
            <a:extLst>
              <a:ext uri="{FF2B5EF4-FFF2-40B4-BE49-F238E27FC236}">
                <a16:creationId xmlns:a16="http://schemas.microsoft.com/office/drawing/2014/main" id="{125CB9DB-8DAB-A94A-8795-80BEC4B902A3}"/>
              </a:ext>
            </a:extLst>
          </p:cNvPr>
          <p:cNvSpPr>
            <a:spLocks noGrp="1"/>
          </p:cNvSpPr>
          <p:nvPr>
            <p:ph type="pic" sz="quarter" idx="11"/>
          </p:nvPr>
        </p:nvSpPr>
        <p:spPr/>
      </p:sp>
      <p:sp>
        <p:nvSpPr>
          <p:cNvPr id="3" name="Freeform 2">
            <a:extLst>
              <a:ext uri="{FF2B5EF4-FFF2-40B4-BE49-F238E27FC236}">
                <a16:creationId xmlns:a16="http://schemas.microsoft.com/office/drawing/2014/main" id="{8B5398A3-C789-8B47-A385-4770336BECE3}"/>
              </a:ext>
            </a:extLst>
          </p:cNvPr>
          <p:cNvSpPr/>
          <p:nvPr/>
        </p:nvSpPr>
        <p:spPr>
          <a:xfrm rot="10800000">
            <a:off x="10357338" y="298889"/>
            <a:ext cx="1951892" cy="6634061"/>
          </a:xfrm>
          <a:custGeom>
            <a:avLst/>
            <a:gdLst>
              <a:gd name="connsiteX0" fmla="*/ 20548 w 6482993"/>
              <a:gd name="connsiteY0" fmla="*/ 30822 h 1212350"/>
              <a:gd name="connsiteX1" fmla="*/ 0 w 6482993"/>
              <a:gd name="connsiteY1" fmla="*/ 636997 h 1212350"/>
              <a:gd name="connsiteX2" fmla="*/ 5856270 w 6482993"/>
              <a:gd name="connsiteY2" fmla="*/ 1212350 h 1212350"/>
              <a:gd name="connsiteX3" fmla="*/ 6482993 w 6482993"/>
              <a:gd name="connsiteY3" fmla="*/ 0 h 1212350"/>
              <a:gd name="connsiteX4" fmla="*/ 20548 w 6482993"/>
              <a:gd name="connsiteY4" fmla="*/ 30822 h 1212350"/>
              <a:gd name="connsiteX0" fmla="*/ 0 w 6484670"/>
              <a:gd name="connsiteY0" fmla="*/ 33997 h 1212350"/>
              <a:gd name="connsiteX1" fmla="*/ 1677 w 6484670"/>
              <a:gd name="connsiteY1" fmla="*/ 636997 h 1212350"/>
              <a:gd name="connsiteX2" fmla="*/ 5857947 w 6484670"/>
              <a:gd name="connsiteY2" fmla="*/ 1212350 h 1212350"/>
              <a:gd name="connsiteX3" fmla="*/ 6484670 w 6484670"/>
              <a:gd name="connsiteY3" fmla="*/ 0 h 1212350"/>
              <a:gd name="connsiteX4" fmla="*/ 0 w 6484670"/>
              <a:gd name="connsiteY4" fmla="*/ 33997 h 1212350"/>
              <a:gd name="connsiteX0" fmla="*/ 0 w 6484670"/>
              <a:gd name="connsiteY0" fmla="*/ 33997 h 1296240"/>
              <a:gd name="connsiteX1" fmla="*/ 1677 w 6484670"/>
              <a:gd name="connsiteY1" fmla="*/ 636997 h 1296240"/>
              <a:gd name="connsiteX2" fmla="*/ 4518775 w 6484670"/>
              <a:gd name="connsiteY2" fmla="*/ 1296240 h 1296240"/>
              <a:gd name="connsiteX3" fmla="*/ 6484670 w 6484670"/>
              <a:gd name="connsiteY3" fmla="*/ 0 h 1296240"/>
              <a:gd name="connsiteX4" fmla="*/ 0 w 6484670"/>
              <a:gd name="connsiteY4" fmla="*/ 33997 h 1296240"/>
              <a:gd name="connsiteX0" fmla="*/ 0 w 6484670"/>
              <a:gd name="connsiteY0" fmla="*/ 33997 h 3950561"/>
              <a:gd name="connsiteX1" fmla="*/ 1677 w 6484670"/>
              <a:gd name="connsiteY1" fmla="*/ 3950561 h 3950561"/>
              <a:gd name="connsiteX2" fmla="*/ 4518775 w 6484670"/>
              <a:gd name="connsiteY2" fmla="*/ 1296240 h 3950561"/>
              <a:gd name="connsiteX3" fmla="*/ 6484670 w 6484670"/>
              <a:gd name="connsiteY3" fmla="*/ 0 h 3950561"/>
              <a:gd name="connsiteX4" fmla="*/ 0 w 6484670"/>
              <a:gd name="connsiteY4" fmla="*/ 33997 h 3950561"/>
              <a:gd name="connsiteX0" fmla="*/ 0 w 4518775"/>
              <a:gd name="connsiteY0" fmla="*/ 0 h 3916564"/>
              <a:gd name="connsiteX1" fmla="*/ 1677 w 4518775"/>
              <a:gd name="connsiteY1" fmla="*/ 3916564 h 3916564"/>
              <a:gd name="connsiteX2" fmla="*/ 4518775 w 4518775"/>
              <a:gd name="connsiteY2" fmla="*/ 1262243 h 3916564"/>
              <a:gd name="connsiteX3" fmla="*/ 1433760 w 4518775"/>
              <a:gd name="connsiteY3" fmla="*/ 12300 h 3916564"/>
              <a:gd name="connsiteX4" fmla="*/ 0 w 4518775"/>
              <a:gd name="connsiteY4" fmla="*/ 0 h 3916564"/>
              <a:gd name="connsiteX0" fmla="*/ 0 w 1433760"/>
              <a:gd name="connsiteY0" fmla="*/ 0 h 3916564"/>
              <a:gd name="connsiteX1" fmla="*/ 1677 w 1433760"/>
              <a:gd name="connsiteY1" fmla="*/ 3916564 h 3916564"/>
              <a:gd name="connsiteX2" fmla="*/ 353004 w 1433760"/>
              <a:gd name="connsiteY2" fmla="*/ 3907803 h 3916564"/>
              <a:gd name="connsiteX3" fmla="*/ 1433760 w 1433760"/>
              <a:gd name="connsiteY3" fmla="*/ 12300 h 3916564"/>
              <a:gd name="connsiteX4" fmla="*/ 0 w 1433760"/>
              <a:gd name="connsiteY4" fmla="*/ 0 h 3916564"/>
              <a:gd name="connsiteX0" fmla="*/ 0 w 1433760"/>
              <a:gd name="connsiteY0" fmla="*/ 0 h 4688244"/>
              <a:gd name="connsiteX1" fmla="*/ 1677 w 1433760"/>
              <a:gd name="connsiteY1" fmla="*/ 3916564 h 4688244"/>
              <a:gd name="connsiteX2" fmla="*/ 29858 w 1433760"/>
              <a:gd name="connsiteY2" fmla="*/ 4688244 h 4688244"/>
              <a:gd name="connsiteX3" fmla="*/ 1433760 w 1433760"/>
              <a:gd name="connsiteY3" fmla="*/ 12300 h 4688244"/>
              <a:gd name="connsiteX4" fmla="*/ 0 w 1433760"/>
              <a:gd name="connsiteY4" fmla="*/ 0 h 4688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3760" h="4688244">
                <a:moveTo>
                  <a:pt x="0" y="0"/>
                </a:moveTo>
                <a:lnTo>
                  <a:pt x="1677" y="3916564"/>
                </a:lnTo>
                <a:lnTo>
                  <a:pt x="29858" y="4688244"/>
                </a:lnTo>
                <a:lnTo>
                  <a:pt x="1433760" y="12300"/>
                </a:lnTo>
                <a:lnTo>
                  <a:pt x="0" y="0"/>
                </a:lnTo>
                <a:close/>
              </a:path>
            </a:pathLst>
          </a:custGeom>
          <a:solidFill>
            <a:schemeClr val="accent6"/>
          </a:solidFill>
          <a:ln w="127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solidFill>
                <a:srgbClr val="38939B"/>
              </a:solidFill>
            </a:endParaRPr>
          </a:p>
        </p:txBody>
      </p:sp>
    </p:spTree>
    <p:extLst>
      <p:ext uri="{BB962C8B-B14F-4D97-AF65-F5344CB8AC3E}">
        <p14:creationId xmlns:p14="http://schemas.microsoft.com/office/powerpoint/2010/main" val="39514779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125CB9DB-8DAB-A94A-8795-80BEC4B902A3}"/>
              </a:ext>
            </a:extLst>
          </p:cNvPr>
          <p:cNvSpPr>
            <a:spLocks noGrp="1"/>
          </p:cNvSpPr>
          <p:nvPr>
            <p:ph type="pic" sz="quarter" idx="11"/>
          </p:nvPr>
        </p:nvSpPr>
        <p:spPr/>
      </p:sp>
      <p:pic>
        <p:nvPicPr>
          <p:cNvPr id="5" name="Picture 4">
            <a:extLst>
              <a:ext uri="{FF2B5EF4-FFF2-40B4-BE49-F238E27FC236}">
                <a16:creationId xmlns:a16="http://schemas.microsoft.com/office/drawing/2014/main" id="{1A4915F2-0A36-4758-848D-28A2A9E95DF7}"/>
              </a:ext>
            </a:extLst>
          </p:cNvPr>
          <p:cNvPicPr/>
          <p:nvPr/>
        </p:nvPicPr>
        <p:blipFill rotWithShape="1">
          <a:blip r:embed="rId3"/>
          <a:srcRect t="3666" r="10096"/>
          <a:stretch/>
        </p:blipFill>
        <p:spPr bwMode="auto">
          <a:xfrm>
            <a:off x="828954" y="321935"/>
            <a:ext cx="9942139" cy="6500066"/>
          </a:xfrm>
          <a:prstGeom prst="rect">
            <a:avLst/>
          </a:prstGeom>
          <a:ln>
            <a:noFill/>
          </a:ln>
          <a:extLst>
            <a:ext uri="{53640926-AAD7-44D8-BBD7-CCE9431645EC}">
              <a14:shadowObscured xmlns:a14="http://schemas.microsoft.com/office/drawing/2010/main"/>
            </a:ext>
          </a:extLst>
        </p:spPr>
      </p:pic>
      <p:sp>
        <p:nvSpPr>
          <p:cNvPr id="3" name="Freeform 2">
            <a:extLst>
              <a:ext uri="{FF2B5EF4-FFF2-40B4-BE49-F238E27FC236}">
                <a16:creationId xmlns:a16="http://schemas.microsoft.com/office/drawing/2014/main" id="{8B5398A3-C789-8B47-A385-4770336BECE3}"/>
              </a:ext>
            </a:extLst>
          </p:cNvPr>
          <p:cNvSpPr/>
          <p:nvPr/>
        </p:nvSpPr>
        <p:spPr>
          <a:xfrm rot="10800000">
            <a:off x="10357338" y="298889"/>
            <a:ext cx="1951892" cy="6634061"/>
          </a:xfrm>
          <a:custGeom>
            <a:avLst/>
            <a:gdLst>
              <a:gd name="connsiteX0" fmla="*/ 20548 w 6482993"/>
              <a:gd name="connsiteY0" fmla="*/ 30822 h 1212350"/>
              <a:gd name="connsiteX1" fmla="*/ 0 w 6482993"/>
              <a:gd name="connsiteY1" fmla="*/ 636997 h 1212350"/>
              <a:gd name="connsiteX2" fmla="*/ 5856270 w 6482993"/>
              <a:gd name="connsiteY2" fmla="*/ 1212350 h 1212350"/>
              <a:gd name="connsiteX3" fmla="*/ 6482993 w 6482993"/>
              <a:gd name="connsiteY3" fmla="*/ 0 h 1212350"/>
              <a:gd name="connsiteX4" fmla="*/ 20548 w 6482993"/>
              <a:gd name="connsiteY4" fmla="*/ 30822 h 1212350"/>
              <a:gd name="connsiteX0" fmla="*/ 0 w 6484670"/>
              <a:gd name="connsiteY0" fmla="*/ 33997 h 1212350"/>
              <a:gd name="connsiteX1" fmla="*/ 1677 w 6484670"/>
              <a:gd name="connsiteY1" fmla="*/ 636997 h 1212350"/>
              <a:gd name="connsiteX2" fmla="*/ 5857947 w 6484670"/>
              <a:gd name="connsiteY2" fmla="*/ 1212350 h 1212350"/>
              <a:gd name="connsiteX3" fmla="*/ 6484670 w 6484670"/>
              <a:gd name="connsiteY3" fmla="*/ 0 h 1212350"/>
              <a:gd name="connsiteX4" fmla="*/ 0 w 6484670"/>
              <a:gd name="connsiteY4" fmla="*/ 33997 h 1212350"/>
              <a:gd name="connsiteX0" fmla="*/ 0 w 6484670"/>
              <a:gd name="connsiteY0" fmla="*/ 33997 h 1296240"/>
              <a:gd name="connsiteX1" fmla="*/ 1677 w 6484670"/>
              <a:gd name="connsiteY1" fmla="*/ 636997 h 1296240"/>
              <a:gd name="connsiteX2" fmla="*/ 4518775 w 6484670"/>
              <a:gd name="connsiteY2" fmla="*/ 1296240 h 1296240"/>
              <a:gd name="connsiteX3" fmla="*/ 6484670 w 6484670"/>
              <a:gd name="connsiteY3" fmla="*/ 0 h 1296240"/>
              <a:gd name="connsiteX4" fmla="*/ 0 w 6484670"/>
              <a:gd name="connsiteY4" fmla="*/ 33997 h 1296240"/>
              <a:gd name="connsiteX0" fmla="*/ 0 w 6484670"/>
              <a:gd name="connsiteY0" fmla="*/ 33997 h 3950561"/>
              <a:gd name="connsiteX1" fmla="*/ 1677 w 6484670"/>
              <a:gd name="connsiteY1" fmla="*/ 3950561 h 3950561"/>
              <a:gd name="connsiteX2" fmla="*/ 4518775 w 6484670"/>
              <a:gd name="connsiteY2" fmla="*/ 1296240 h 3950561"/>
              <a:gd name="connsiteX3" fmla="*/ 6484670 w 6484670"/>
              <a:gd name="connsiteY3" fmla="*/ 0 h 3950561"/>
              <a:gd name="connsiteX4" fmla="*/ 0 w 6484670"/>
              <a:gd name="connsiteY4" fmla="*/ 33997 h 3950561"/>
              <a:gd name="connsiteX0" fmla="*/ 0 w 4518775"/>
              <a:gd name="connsiteY0" fmla="*/ 0 h 3916564"/>
              <a:gd name="connsiteX1" fmla="*/ 1677 w 4518775"/>
              <a:gd name="connsiteY1" fmla="*/ 3916564 h 3916564"/>
              <a:gd name="connsiteX2" fmla="*/ 4518775 w 4518775"/>
              <a:gd name="connsiteY2" fmla="*/ 1262243 h 3916564"/>
              <a:gd name="connsiteX3" fmla="*/ 1433760 w 4518775"/>
              <a:gd name="connsiteY3" fmla="*/ 12300 h 3916564"/>
              <a:gd name="connsiteX4" fmla="*/ 0 w 4518775"/>
              <a:gd name="connsiteY4" fmla="*/ 0 h 3916564"/>
              <a:gd name="connsiteX0" fmla="*/ 0 w 1433760"/>
              <a:gd name="connsiteY0" fmla="*/ 0 h 3916564"/>
              <a:gd name="connsiteX1" fmla="*/ 1677 w 1433760"/>
              <a:gd name="connsiteY1" fmla="*/ 3916564 h 3916564"/>
              <a:gd name="connsiteX2" fmla="*/ 353004 w 1433760"/>
              <a:gd name="connsiteY2" fmla="*/ 3907803 h 3916564"/>
              <a:gd name="connsiteX3" fmla="*/ 1433760 w 1433760"/>
              <a:gd name="connsiteY3" fmla="*/ 12300 h 3916564"/>
              <a:gd name="connsiteX4" fmla="*/ 0 w 1433760"/>
              <a:gd name="connsiteY4" fmla="*/ 0 h 3916564"/>
              <a:gd name="connsiteX0" fmla="*/ 0 w 1433760"/>
              <a:gd name="connsiteY0" fmla="*/ 0 h 4688244"/>
              <a:gd name="connsiteX1" fmla="*/ 1677 w 1433760"/>
              <a:gd name="connsiteY1" fmla="*/ 3916564 h 4688244"/>
              <a:gd name="connsiteX2" fmla="*/ 29858 w 1433760"/>
              <a:gd name="connsiteY2" fmla="*/ 4688244 h 4688244"/>
              <a:gd name="connsiteX3" fmla="*/ 1433760 w 1433760"/>
              <a:gd name="connsiteY3" fmla="*/ 12300 h 4688244"/>
              <a:gd name="connsiteX4" fmla="*/ 0 w 1433760"/>
              <a:gd name="connsiteY4" fmla="*/ 0 h 4688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3760" h="4688244">
                <a:moveTo>
                  <a:pt x="0" y="0"/>
                </a:moveTo>
                <a:lnTo>
                  <a:pt x="1677" y="3916564"/>
                </a:lnTo>
                <a:lnTo>
                  <a:pt x="29858" y="4688244"/>
                </a:lnTo>
                <a:lnTo>
                  <a:pt x="1433760" y="12300"/>
                </a:lnTo>
                <a:lnTo>
                  <a:pt x="0" y="0"/>
                </a:lnTo>
                <a:close/>
              </a:path>
            </a:pathLst>
          </a:custGeom>
          <a:solidFill>
            <a:schemeClr val="accent6"/>
          </a:solidFill>
          <a:ln w="127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solidFill>
                <a:srgbClr val="38939B"/>
              </a:solidFill>
            </a:endParaRPr>
          </a:p>
        </p:txBody>
      </p:sp>
    </p:spTree>
    <p:extLst>
      <p:ext uri="{BB962C8B-B14F-4D97-AF65-F5344CB8AC3E}">
        <p14:creationId xmlns:p14="http://schemas.microsoft.com/office/powerpoint/2010/main" val="32422407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276311-EB7E-8C4B-AA74-F7DA4AF8BD96}"/>
              </a:ext>
            </a:extLst>
          </p:cNvPr>
          <p:cNvSpPr>
            <a:spLocks noGrp="1"/>
          </p:cNvSpPr>
          <p:nvPr>
            <p:ph type="title"/>
          </p:nvPr>
        </p:nvSpPr>
        <p:spPr/>
        <p:txBody>
          <a:bodyPr>
            <a:normAutofit fontScale="90000"/>
          </a:bodyPr>
          <a:lstStyle/>
          <a:p>
            <a:r>
              <a:rPr lang="en-US" dirty="0"/>
              <a:t>California Uniform Plumbing Code</a:t>
            </a:r>
          </a:p>
        </p:txBody>
      </p:sp>
      <p:sp>
        <p:nvSpPr>
          <p:cNvPr id="3" name="Text Placeholder 2">
            <a:extLst>
              <a:ext uri="{FF2B5EF4-FFF2-40B4-BE49-F238E27FC236}">
                <a16:creationId xmlns:a16="http://schemas.microsoft.com/office/drawing/2014/main" id="{202C96F6-BFE6-CA45-9C67-B061CD97C87C}"/>
              </a:ext>
            </a:extLst>
          </p:cNvPr>
          <p:cNvSpPr>
            <a:spLocks noGrp="1"/>
          </p:cNvSpPr>
          <p:nvPr>
            <p:ph type="body" sz="quarter" idx="14"/>
          </p:nvPr>
        </p:nvSpPr>
        <p:spPr>
          <a:xfrm>
            <a:off x="635000" y="1687822"/>
            <a:ext cx="10861675" cy="3894782"/>
          </a:xfrm>
        </p:spPr>
        <p:txBody>
          <a:bodyPr>
            <a:normAutofit/>
          </a:bodyPr>
          <a:lstStyle/>
          <a:p>
            <a:r>
              <a:rPr lang="en-US" dirty="0"/>
              <a:t>Chapter 15 – Alternate Water Sources for </a:t>
            </a:r>
            <a:r>
              <a:rPr lang="en-US" dirty="0" err="1"/>
              <a:t>Nonpotable</a:t>
            </a:r>
            <a:r>
              <a:rPr lang="en-US" dirty="0"/>
              <a:t> Applications</a:t>
            </a:r>
          </a:p>
          <a:p>
            <a:pPr lvl="1"/>
            <a:r>
              <a:rPr lang="en-US" dirty="0"/>
              <a:t>Section 1501 – General Requirements</a:t>
            </a:r>
          </a:p>
          <a:p>
            <a:pPr lvl="1"/>
            <a:r>
              <a:rPr lang="en-US" dirty="0"/>
              <a:t>Section 1502 – Inspection and Testing</a:t>
            </a:r>
          </a:p>
          <a:p>
            <a:pPr lvl="1"/>
            <a:r>
              <a:rPr lang="en-US" dirty="0">
                <a:highlight>
                  <a:srgbClr val="FFFF00"/>
                </a:highlight>
              </a:rPr>
              <a:t>Section 1503 – Gray Water Systems (untreated)</a:t>
            </a:r>
          </a:p>
          <a:p>
            <a:pPr lvl="1"/>
            <a:r>
              <a:rPr lang="en-US" dirty="0"/>
              <a:t>Section 1504 – Subsurface Irrigation System Zones</a:t>
            </a:r>
          </a:p>
          <a:p>
            <a:pPr lvl="1"/>
            <a:r>
              <a:rPr lang="en-US" dirty="0">
                <a:highlight>
                  <a:srgbClr val="FFFF00"/>
                </a:highlight>
              </a:rPr>
              <a:t>Section 1505 – Recycled Water Supply Systems in Buildings</a:t>
            </a:r>
          </a:p>
          <a:p>
            <a:pPr lvl="1"/>
            <a:r>
              <a:rPr lang="en-US" dirty="0">
                <a:highlight>
                  <a:srgbClr val="FFFF00"/>
                </a:highlight>
              </a:rPr>
              <a:t>Section 1506 – Non-Potable Treated Gray Water Systems</a:t>
            </a:r>
          </a:p>
          <a:p>
            <a:r>
              <a:rPr lang="en-US" dirty="0">
                <a:highlight>
                  <a:srgbClr val="FFFF00"/>
                </a:highlight>
              </a:rPr>
              <a:t>Chapter 16 – </a:t>
            </a:r>
            <a:r>
              <a:rPr lang="en-US" dirty="0" err="1">
                <a:highlight>
                  <a:srgbClr val="FFFF00"/>
                </a:highlight>
              </a:rPr>
              <a:t>Nonpotable</a:t>
            </a:r>
            <a:r>
              <a:rPr lang="en-US" dirty="0">
                <a:highlight>
                  <a:srgbClr val="FFFF00"/>
                </a:highlight>
              </a:rPr>
              <a:t> Rainwater Catchment Systems</a:t>
            </a:r>
          </a:p>
          <a:p>
            <a:pPr lvl="1"/>
            <a:r>
              <a:rPr lang="en-US" dirty="0">
                <a:highlight>
                  <a:srgbClr val="FFFF00"/>
                </a:highlight>
              </a:rPr>
              <a:t>(Stormwater used indoors follows Treated Gray Water requirements)</a:t>
            </a:r>
          </a:p>
        </p:txBody>
      </p:sp>
      <p:sp>
        <p:nvSpPr>
          <p:cNvPr id="4" name="Freeform 3">
            <a:extLst>
              <a:ext uri="{FF2B5EF4-FFF2-40B4-BE49-F238E27FC236}">
                <a16:creationId xmlns:a16="http://schemas.microsoft.com/office/drawing/2014/main" id="{BB2A7746-E57E-3741-9106-130002EF56DF}"/>
              </a:ext>
            </a:extLst>
          </p:cNvPr>
          <p:cNvSpPr/>
          <p:nvPr/>
        </p:nvSpPr>
        <p:spPr>
          <a:xfrm flipH="1">
            <a:off x="791092" y="5111646"/>
            <a:ext cx="11468050" cy="1881592"/>
          </a:xfrm>
          <a:custGeom>
            <a:avLst/>
            <a:gdLst>
              <a:gd name="connsiteX0" fmla="*/ 20548 w 6482993"/>
              <a:gd name="connsiteY0" fmla="*/ 30822 h 1212350"/>
              <a:gd name="connsiteX1" fmla="*/ 0 w 6482993"/>
              <a:gd name="connsiteY1" fmla="*/ 636997 h 1212350"/>
              <a:gd name="connsiteX2" fmla="*/ 5856270 w 6482993"/>
              <a:gd name="connsiteY2" fmla="*/ 1212350 h 1212350"/>
              <a:gd name="connsiteX3" fmla="*/ 6482993 w 6482993"/>
              <a:gd name="connsiteY3" fmla="*/ 0 h 1212350"/>
              <a:gd name="connsiteX4" fmla="*/ 20548 w 6482993"/>
              <a:gd name="connsiteY4" fmla="*/ 30822 h 1212350"/>
              <a:gd name="connsiteX0" fmla="*/ 0 w 6484670"/>
              <a:gd name="connsiteY0" fmla="*/ 33997 h 1212350"/>
              <a:gd name="connsiteX1" fmla="*/ 1677 w 6484670"/>
              <a:gd name="connsiteY1" fmla="*/ 636997 h 1212350"/>
              <a:gd name="connsiteX2" fmla="*/ 5857947 w 6484670"/>
              <a:gd name="connsiteY2" fmla="*/ 1212350 h 1212350"/>
              <a:gd name="connsiteX3" fmla="*/ 6484670 w 6484670"/>
              <a:gd name="connsiteY3" fmla="*/ 0 h 1212350"/>
              <a:gd name="connsiteX4" fmla="*/ 0 w 6484670"/>
              <a:gd name="connsiteY4" fmla="*/ 33997 h 1212350"/>
              <a:gd name="connsiteX0" fmla="*/ 538983 w 7023653"/>
              <a:gd name="connsiteY0" fmla="*/ 33997 h 1442341"/>
              <a:gd name="connsiteX1" fmla="*/ 0 w 7023653"/>
              <a:gd name="connsiteY1" fmla="*/ 1442341 h 1442341"/>
              <a:gd name="connsiteX2" fmla="*/ 6396930 w 7023653"/>
              <a:gd name="connsiteY2" fmla="*/ 1212350 h 1442341"/>
              <a:gd name="connsiteX3" fmla="*/ 7023653 w 7023653"/>
              <a:gd name="connsiteY3" fmla="*/ 0 h 1442341"/>
              <a:gd name="connsiteX4" fmla="*/ 538983 w 7023653"/>
              <a:gd name="connsiteY4" fmla="*/ 33997 h 1442341"/>
              <a:gd name="connsiteX0" fmla="*/ 538983 w 7023653"/>
              <a:gd name="connsiteY0" fmla="*/ 33997 h 1447241"/>
              <a:gd name="connsiteX1" fmla="*/ 0 w 7023653"/>
              <a:gd name="connsiteY1" fmla="*/ 1442341 h 1447241"/>
              <a:gd name="connsiteX2" fmla="*/ 7012451 w 7023653"/>
              <a:gd name="connsiteY2" fmla="*/ 1447241 h 1447241"/>
              <a:gd name="connsiteX3" fmla="*/ 7023653 w 7023653"/>
              <a:gd name="connsiteY3" fmla="*/ 0 h 1447241"/>
              <a:gd name="connsiteX4" fmla="*/ 538983 w 7023653"/>
              <a:gd name="connsiteY4" fmla="*/ 33997 h 1447241"/>
              <a:gd name="connsiteX0" fmla="*/ 688704 w 7023653"/>
              <a:gd name="connsiteY0" fmla="*/ 0 h 1581024"/>
              <a:gd name="connsiteX1" fmla="*/ 0 w 7023653"/>
              <a:gd name="connsiteY1" fmla="*/ 1576124 h 1581024"/>
              <a:gd name="connsiteX2" fmla="*/ 7012451 w 7023653"/>
              <a:gd name="connsiteY2" fmla="*/ 1581024 h 1581024"/>
              <a:gd name="connsiteX3" fmla="*/ 7023653 w 7023653"/>
              <a:gd name="connsiteY3" fmla="*/ 133783 h 1581024"/>
              <a:gd name="connsiteX4" fmla="*/ 688704 w 7023653"/>
              <a:gd name="connsiteY4" fmla="*/ 0 h 1581024"/>
              <a:gd name="connsiteX0" fmla="*/ 688704 w 7012451"/>
              <a:gd name="connsiteY0" fmla="*/ 0 h 1581024"/>
              <a:gd name="connsiteX1" fmla="*/ 0 w 7012451"/>
              <a:gd name="connsiteY1" fmla="*/ 1576124 h 1581024"/>
              <a:gd name="connsiteX2" fmla="*/ 7012451 w 7012451"/>
              <a:gd name="connsiteY2" fmla="*/ 1581024 h 1581024"/>
              <a:gd name="connsiteX3" fmla="*/ 6990382 w 7012451"/>
              <a:gd name="connsiteY3" fmla="*/ 1023016 h 1581024"/>
              <a:gd name="connsiteX4" fmla="*/ 688704 w 7012451"/>
              <a:gd name="connsiteY4" fmla="*/ 0 h 1581024"/>
              <a:gd name="connsiteX0" fmla="*/ 688704 w 7040289"/>
              <a:gd name="connsiteY0" fmla="*/ 0 h 1581024"/>
              <a:gd name="connsiteX1" fmla="*/ 0 w 7040289"/>
              <a:gd name="connsiteY1" fmla="*/ 1576124 h 1581024"/>
              <a:gd name="connsiteX2" fmla="*/ 7012451 w 7040289"/>
              <a:gd name="connsiteY2" fmla="*/ 1581024 h 1581024"/>
              <a:gd name="connsiteX3" fmla="*/ 7040289 w 7040289"/>
              <a:gd name="connsiteY3" fmla="*/ 1064961 h 1581024"/>
              <a:gd name="connsiteX4" fmla="*/ 688704 w 7040289"/>
              <a:gd name="connsiteY4" fmla="*/ 0 h 1581024"/>
              <a:gd name="connsiteX0" fmla="*/ 688704 w 7054040"/>
              <a:gd name="connsiteY0" fmla="*/ 0 h 1606190"/>
              <a:gd name="connsiteX1" fmla="*/ 0 w 7054040"/>
              <a:gd name="connsiteY1" fmla="*/ 1576124 h 1606190"/>
              <a:gd name="connsiteX2" fmla="*/ 7054040 w 7054040"/>
              <a:gd name="connsiteY2" fmla="*/ 1606190 h 1606190"/>
              <a:gd name="connsiteX3" fmla="*/ 7040289 w 7054040"/>
              <a:gd name="connsiteY3" fmla="*/ 1064961 h 1606190"/>
              <a:gd name="connsiteX4" fmla="*/ 688704 w 7054040"/>
              <a:gd name="connsiteY4" fmla="*/ 0 h 1606190"/>
              <a:gd name="connsiteX0" fmla="*/ 688704 w 7054040"/>
              <a:gd name="connsiteY0" fmla="*/ 0 h 1606190"/>
              <a:gd name="connsiteX1" fmla="*/ 0 w 7054040"/>
              <a:gd name="connsiteY1" fmla="*/ 1576124 h 1606190"/>
              <a:gd name="connsiteX2" fmla="*/ 7054040 w 7054040"/>
              <a:gd name="connsiteY2" fmla="*/ 1606190 h 1606190"/>
              <a:gd name="connsiteX3" fmla="*/ 7047225 w 7054040"/>
              <a:gd name="connsiteY3" fmla="*/ 553111 h 1606190"/>
              <a:gd name="connsiteX4" fmla="*/ 688704 w 7054040"/>
              <a:gd name="connsiteY4" fmla="*/ 0 h 1606190"/>
              <a:gd name="connsiteX0" fmla="*/ 640150 w 7054040"/>
              <a:gd name="connsiteY0" fmla="*/ 0 h 1263391"/>
              <a:gd name="connsiteX1" fmla="*/ 0 w 7054040"/>
              <a:gd name="connsiteY1" fmla="*/ 1233325 h 1263391"/>
              <a:gd name="connsiteX2" fmla="*/ 7054040 w 7054040"/>
              <a:gd name="connsiteY2" fmla="*/ 1263391 h 1263391"/>
              <a:gd name="connsiteX3" fmla="*/ 7047225 w 7054040"/>
              <a:gd name="connsiteY3" fmla="*/ 210312 h 1263391"/>
              <a:gd name="connsiteX4" fmla="*/ 640150 w 7054040"/>
              <a:gd name="connsiteY4" fmla="*/ 0 h 1263391"/>
              <a:gd name="connsiteX0" fmla="*/ 695640 w 7054040"/>
              <a:gd name="connsiteY0" fmla="*/ 0 h 1300958"/>
              <a:gd name="connsiteX1" fmla="*/ 0 w 7054040"/>
              <a:gd name="connsiteY1" fmla="*/ 1270892 h 1300958"/>
              <a:gd name="connsiteX2" fmla="*/ 7054040 w 7054040"/>
              <a:gd name="connsiteY2" fmla="*/ 1300958 h 1300958"/>
              <a:gd name="connsiteX3" fmla="*/ 7047225 w 7054040"/>
              <a:gd name="connsiteY3" fmla="*/ 247879 h 1300958"/>
              <a:gd name="connsiteX4" fmla="*/ 695640 w 7054040"/>
              <a:gd name="connsiteY4" fmla="*/ 0 h 1300958"/>
              <a:gd name="connsiteX0" fmla="*/ 0 w 9338824"/>
              <a:gd name="connsiteY0" fmla="*/ 1017054 h 1053079"/>
              <a:gd name="connsiteX1" fmla="*/ 2284784 w 9338824"/>
              <a:gd name="connsiteY1" fmla="*/ 1023013 h 1053079"/>
              <a:gd name="connsiteX2" fmla="*/ 9338824 w 9338824"/>
              <a:gd name="connsiteY2" fmla="*/ 1053079 h 1053079"/>
              <a:gd name="connsiteX3" fmla="*/ 9332009 w 9338824"/>
              <a:gd name="connsiteY3" fmla="*/ 0 h 1053079"/>
              <a:gd name="connsiteX4" fmla="*/ 0 w 9338824"/>
              <a:gd name="connsiteY4" fmla="*/ 1017054 h 1053079"/>
              <a:gd name="connsiteX0" fmla="*/ 0 w 10122216"/>
              <a:gd name="connsiteY0" fmla="*/ 0 h 1144209"/>
              <a:gd name="connsiteX1" fmla="*/ 3068176 w 10122216"/>
              <a:gd name="connsiteY1" fmla="*/ 1114143 h 1144209"/>
              <a:gd name="connsiteX2" fmla="*/ 10122216 w 10122216"/>
              <a:gd name="connsiteY2" fmla="*/ 1144209 h 1144209"/>
              <a:gd name="connsiteX3" fmla="*/ 10115401 w 10122216"/>
              <a:gd name="connsiteY3" fmla="*/ 91130 h 1144209"/>
              <a:gd name="connsiteX4" fmla="*/ 0 w 10122216"/>
              <a:gd name="connsiteY4" fmla="*/ 0 h 1144209"/>
              <a:gd name="connsiteX0" fmla="*/ 65392 w 10187608"/>
              <a:gd name="connsiteY0" fmla="*/ 0 h 1144209"/>
              <a:gd name="connsiteX1" fmla="*/ 0 w 10187608"/>
              <a:gd name="connsiteY1" fmla="*/ 1044882 h 1144209"/>
              <a:gd name="connsiteX2" fmla="*/ 10187608 w 10187608"/>
              <a:gd name="connsiteY2" fmla="*/ 1144209 h 1144209"/>
              <a:gd name="connsiteX3" fmla="*/ 10180793 w 10187608"/>
              <a:gd name="connsiteY3" fmla="*/ 91130 h 1144209"/>
              <a:gd name="connsiteX4" fmla="*/ 65392 w 10187608"/>
              <a:gd name="connsiteY4" fmla="*/ 0 h 1144209"/>
              <a:gd name="connsiteX0" fmla="*/ 6491 w 10187608"/>
              <a:gd name="connsiteY0" fmla="*/ 0 h 1144209"/>
              <a:gd name="connsiteX1" fmla="*/ 0 w 10187608"/>
              <a:gd name="connsiteY1" fmla="*/ 1044882 h 1144209"/>
              <a:gd name="connsiteX2" fmla="*/ 10187608 w 10187608"/>
              <a:gd name="connsiteY2" fmla="*/ 1144209 h 1144209"/>
              <a:gd name="connsiteX3" fmla="*/ 10180793 w 10187608"/>
              <a:gd name="connsiteY3" fmla="*/ 91130 h 1144209"/>
              <a:gd name="connsiteX4" fmla="*/ 6491 w 10187608"/>
              <a:gd name="connsiteY4" fmla="*/ 0 h 1144209"/>
              <a:gd name="connsiteX0" fmla="*/ 6491 w 10187608"/>
              <a:gd name="connsiteY0" fmla="*/ 0 h 1220228"/>
              <a:gd name="connsiteX1" fmla="*/ 0 w 10187608"/>
              <a:gd name="connsiteY1" fmla="*/ 1044882 h 1220228"/>
              <a:gd name="connsiteX2" fmla="*/ 10187608 w 10187608"/>
              <a:gd name="connsiteY2" fmla="*/ 1144209 h 1220228"/>
              <a:gd name="connsiteX3" fmla="*/ 8608119 w 10187608"/>
              <a:gd name="connsiteY3" fmla="*/ 1115471 h 1220228"/>
              <a:gd name="connsiteX4" fmla="*/ 6491 w 10187608"/>
              <a:gd name="connsiteY4" fmla="*/ 0 h 1220228"/>
              <a:gd name="connsiteX0" fmla="*/ 6491 w 8608193"/>
              <a:gd name="connsiteY0" fmla="*/ 0 h 1218460"/>
              <a:gd name="connsiteX1" fmla="*/ 0 w 8608193"/>
              <a:gd name="connsiteY1" fmla="*/ 1044882 h 1218460"/>
              <a:gd name="connsiteX2" fmla="*/ 8561922 w 8608193"/>
              <a:gd name="connsiteY2" fmla="*/ 1129628 h 1218460"/>
              <a:gd name="connsiteX3" fmla="*/ 8608119 w 8608193"/>
              <a:gd name="connsiteY3" fmla="*/ 1115471 h 1218460"/>
              <a:gd name="connsiteX4" fmla="*/ 6491 w 8608193"/>
              <a:gd name="connsiteY4" fmla="*/ 0 h 1218460"/>
              <a:gd name="connsiteX0" fmla="*/ 6491 w 8672944"/>
              <a:gd name="connsiteY0" fmla="*/ 0 h 1139545"/>
              <a:gd name="connsiteX1" fmla="*/ 0 w 8672944"/>
              <a:gd name="connsiteY1" fmla="*/ 1044882 h 1139545"/>
              <a:gd name="connsiteX2" fmla="*/ 8561922 w 8672944"/>
              <a:gd name="connsiteY2" fmla="*/ 1129628 h 1139545"/>
              <a:gd name="connsiteX3" fmla="*/ 8672911 w 8672944"/>
              <a:gd name="connsiteY3" fmla="*/ 1024337 h 1139545"/>
              <a:gd name="connsiteX4" fmla="*/ 6491 w 8672944"/>
              <a:gd name="connsiteY4" fmla="*/ 0 h 1139545"/>
              <a:gd name="connsiteX0" fmla="*/ 6491 w 8674946"/>
              <a:gd name="connsiteY0" fmla="*/ 0 h 1129628"/>
              <a:gd name="connsiteX1" fmla="*/ 0 w 8674946"/>
              <a:gd name="connsiteY1" fmla="*/ 1044882 h 1129628"/>
              <a:gd name="connsiteX2" fmla="*/ 8561922 w 8674946"/>
              <a:gd name="connsiteY2" fmla="*/ 1129628 h 1129628"/>
              <a:gd name="connsiteX3" fmla="*/ 8672911 w 8674946"/>
              <a:gd name="connsiteY3" fmla="*/ 1024337 h 1129628"/>
              <a:gd name="connsiteX4" fmla="*/ 6491 w 8674946"/>
              <a:gd name="connsiteY4" fmla="*/ 0 h 1129628"/>
              <a:gd name="connsiteX0" fmla="*/ 6491 w 8674946"/>
              <a:gd name="connsiteY0" fmla="*/ 0 h 1129628"/>
              <a:gd name="connsiteX1" fmla="*/ 0 w 8674946"/>
              <a:gd name="connsiteY1" fmla="*/ 1044882 h 1129628"/>
              <a:gd name="connsiteX2" fmla="*/ 8561922 w 8674946"/>
              <a:gd name="connsiteY2" fmla="*/ 1129628 h 1129628"/>
              <a:gd name="connsiteX3" fmla="*/ 8672911 w 8674946"/>
              <a:gd name="connsiteY3" fmla="*/ 1024337 h 1129628"/>
              <a:gd name="connsiteX4" fmla="*/ 6491 w 8674946"/>
              <a:gd name="connsiteY4" fmla="*/ 0 h 1129628"/>
              <a:gd name="connsiteX0" fmla="*/ 6491 w 8674946"/>
              <a:gd name="connsiteY0" fmla="*/ 0 h 874454"/>
              <a:gd name="connsiteX1" fmla="*/ 0 w 8674946"/>
              <a:gd name="connsiteY1" fmla="*/ 789708 h 874454"/>
              <a:gd name="connsiteX2" fmla="*/ 8561922 w 8674946"/>
              <a:gd name="connsiteY2" fmla="*/ 874454 h 874454"/>
              <a:gd name="connsiteX3" fmla="*/ 8672911 w 8674946"/>
              <a:gd name="connsiteY3" fmla="*/ 769163 h 874454"/>
              <a:gd name="connsiteX4" fmla="*/ 6491 w 8674946"/>
              <a:gd name="connsiteY4" fmla="*/ 0 h 874454"/>
              <a:gd name="connsiteX0" fmla="*/ 12381 w 8674946"/>
              <a:gd name="connsiteY0" fmla="*/ 0 h 965588"/>
              <a:gd name="connsiteX1" fmla="*/ 0 w 8674946"/>
              <a:gd name="connsiteY1" fmla="*/ 880842 h 965588"/>
              <a:gd name="connsiteX2" fmla="*/ 8561922 w 8674946"/>
              <a:gd name="connsiteY2" fmla="*/ 965588 h 965588"/>
              <a:gd name="connsiteX3" fmla="*/ 8672911 w 8674946"/>
              <a:gd name="connsiteY3" fmla="*/ 860297 h 965588"/>
              <a:gd name="connsiteX4" fmla="*/ 12381 w 8674946"/>
              <a:gd name="connsiteY4" fmla="*/ 0 h 965588"/>
              <a:gd name="connsiteX0" fmla="*/ 12381 w 9056334"/>
              <a:gd name="connsiteY0" fmla="*/ 0 h 965588"/>
              <a:gd name="connsiteX1" fmla="*/ 0 w 9056334"/>
              <a:gd name="connsiteY1" fmla="*/ 880842 h 965588"/>
              <a:gd name="connsiteX2" fmla="*/ 8561922 w 9056334"/>
              <a:gd name="connsiteY2" fmla="*/ 965588 h 965588"/>
              <a:gd name="connsiteX3" fmla="*/ 9055771 w 9056334"/>
              <a:gd name="connsiteY3" fmla="*/ 867588 h 965588"/>
              <a:gd name="connsiteX4" fmla="*/ 12381 w 9056334"/>
              <a:gd name="connsiteY4" fmla="*/ 0 h 965588"/>
              <a:gd name="connsiteX0" fmla="*/ 12381 w 9056334"/>
              <a:gd name="connsiteY0" fmla="*/ 0 h 965779"/>
              <a:gd name="connsiteX1" fmla="*/ 0 w 9056334"/>
              <a:gd name="connsiteY1" fmla="*/ 880842 h 965779"/>
              <a:gd name="connsiteX2" fmla="*/ 8561922 w 9056334"/>
              <a:gd name="connsiteY2" fmla="*/ 965588 h 965779"/>
              <a:gd name="connsiteX3" fmla="*/ 9055771 w 9056334"/>
              <a:gd name="connsiteY3" fmla="*/ 867588 h 965779"/>
              <a:gd name="connsiteX4" fmla="*/ 12381 w 9056334"/>
              <a:gd name="connsiteY4" fmla="*/ 0 h 965779"/>
              <a:gd name="connsiteX0" fmla="*/ 12381 w 9056334"/>
              <a:gd name="connsiteY0" fmla="*/ 0 h 965779"/>
              <a:gd name="connsiteX1" fmla="*/ 0 w 9056334"/>
              <a:gd name="connsiteY1" fmla="*/ 880842 h 965779"/>
              <a:gd name="connsiteX2" fmla="*/ 8561922 w 9056334"/>
              <a:gd name="connsiteY2" fmla="*/ 965588 h 965779"/>
              <a:gd name="connsiteX3" fmla="*/ 9055771 w 9056334"/>
              <a:gd name="connsiteY3" fmla="*/ 867588 h 965779"/>
              <a:gd name="connsiteX4" fmla="*/ 12381 w 9056334"/>
              <a:gd name="connsiteY4" fmla="*/ 0 h 965779"/>
              <a:gd name="connsiteX0" fmla="*/ 19255 w 9063208"/>
              <a:gd name="connsiteY0" fmla="*/ 0 h 965779"/>
              <a:gd name="connsiteX1" fmla="*/ 0 w 9063208"/>
              <a:gd name="connsiteY1" fmla="*/ 894197 h 965779"/>
              <a:gd name="connsiteX2" fmla="*/ 8568796 w 9063208"/>
              <a:gd name="connsiteY2" fmla="*/ 965588 h 965779"/>
              <a:gd name="connsiteX3" fmla="*/ 9062645 w 9063208"/>
              <a:gd name="connsiteY3" fmla="*/ 867588 h 965779"/>
              <a:gd name="connsiteX4" fmla="*/ 19255 w 9063208"/>
              <a:gd name="connsiteY4" fmla="*/ 0 h 965779"/>
              <a:gd name="connsiteX0" fmla="*/ 19255 w 9063173"/>
              <a:gd name="connsiteY0" fmla="*/ 0 h 897862"/>
              <a:gd name="connsiteX1" fmla="*/ 0 w 9063173"/>
              <a:gd name="connsiteY1" fmla="*/ 894197 h 897862"/>
              <a:gd name="connsiteX2" fmla="*/ 8533639 w 9063173"/>
              <a:gd name="connsiteY2" fmla="*/ 897283 h 897862"/>
              <a:gd name="connsiteX3" fmla="*/ 9062645 w 9063173"/>
              <a:gd name="connsiteY3" fmla="*/ 867588 h 897862"/>
              <a:gd name="connsiteX4" fmla="*/ 19255 w 9063173"/>
              <a:gd name="connsiteY4" fmla="*/ 0 h 897862"/>
              <a:gd name="connsiteX0" fmla="*/ 19255 w 9066767"/>
              <a:gd name="connsiteY0" fmla="*/ 0 h 894197"/>
              <a:gd name="connsiteX1" fmla="*/ 0 w 9066767"/>
              <a:gd name="connsiteY1" fmla="*/ 894197 h 894197"/>
              <a:gd name="connsiteX2" fmla="*/ 9025843 w 9066767"/>
              <a:gd name="connsiteY2" fmla="*/ 866925 h 894197"/>
              <a:gd name="connsiteX3" fmla="*/ 9062645 w 9066767"/>
              <a:gd name="connsiteY3" fmla="*/ 867588 h 894197"/>
              <a:gd name="connsiteX4" fmla="*/ 19255 w 9066767"/>
              <a:gd name="connsiteY4" fmla="*/ 0 h 894197"/>
              <a:gd name="connsiteX0" fmla="*/ 32 w 9047544"/>
              <a:gd name="connsiteY0" fmla="*/ 0 h 870945"/>
              <a:gd name="connsiteX1" fmla="*/ 97968 w 9047544"/>
              <a:gd name="connsiteY1" fmla="*/ 825891 h 870945"/>
              <a:gd name="connsiteX2" fmla="*/ 9006620 w 9047544"/>
              <a:gd name="connsiteY2" fmla="*/ 866925 h 870945"/>
              <a:gd name="connsiteX3" fmla="*/ 9043422 w 9047544"/>
              <a:gd name="connsiteY3" fmla="*/ 867588 h 870945"/>
              <a:gd name="connsiteX4" fmla="*/ 32 w 9047544"/>
              <a:gd name="connsiteY4" fmla="*/ 0 h 870945"/>
              <a:gd name="connsiteX0" fmla="*/ 124 w 8965602"/>
              <a:gd name="connsiteY0" fmla="*/ 0 h 886124"/>
              <a:gd name="connsiteX1" fmla="*/ 16026 w 8965602"/>
              <a:gd name="connsiteY1" fmla="*/ 841070 h 886124"/>
              <a:gd name="connsiteX2" fmla="*/ 8924678 w 8965602"/>
              <a:gd name="connsiteY2" fmla="*/ 882104 h 886124"/>
              <a:gd name="connsiteX3" fmla="*/ 8961480 w 8965602"/>
              <a:gd name="connsiteY3" fmla="*/ 882767 h 886124"/>
              <a:gd name="connsiteX4" fmla="*/ 124 w 8965602"/>
              <a:gd name="connsiteY4" fmla="*/ 0 h 886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65602" h="886124">
                <a:moveTo>
                  <a:pt x="124" y="0"/>
                </a:moveTo>
                <a:cubicBezTo>
                  <a:pt x="-2040" y="348294"/>
                  <a:pt x="25063" y="835543"/>
                  <a:pt x="16026" y="841070"/>
                </a:cubicBezTo>
                <a:lnTo>
                  <a:pt x="8924678" y="882104"/>
                </a:lnTo>
                <a:cubicBezTo>
                  <a:pt x="8922406" y="887200"/>
                  <a:pt x="8981423" y="887486"/>
                  <a:pt x="8961480" y="882767"/>
                </a:cubicBezTo>
                <a:cubicBezTo>
                  <a:pt x="8976525" y="894919"/>
                  <a:pt x="2888931" y="341446"/>
                  <a:pt x="124" y="0"/>
                </a:cubicBezTo>
                <a:close/>
              </a:path>
            </a:pathLst>
          </a:custGeom>
          <a:solidFill>
            <a:schemeClr val="accent6"/>
          </a:solidFill>
          <a:ln w="127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endParaRPr>
          </a:p>
        </p:txBody>
      </p:sp>
      <p:pic>
        <p:nvPicPr>
          <p:cNvPr id="7" name="Picture 6">
            <a:extLst>
              <a:ext uri="{FF2B5EF4-FFF2-40B4-BE49-F238E27FC236}">
                <a16:creationId xmlns:a16="http://schemas.microsoft.com/office/drawing/2014/main" id="{B899B9C4-517A-7945-82DA-3F0E3E49D369}"/>
              </a:ext>
            </a:extLst>
          </p:cNvPr>
          <p:cNvPicPr>
            <a:picLocks noChangeAspect="1"/>
          </p:cNvPicPr>
          <p:nvPr/>
        </p:nvPicPr>
        <p:blipFill>
          <a:blip r:embed="rId3"/>
          <a:stretch>
            <a:fillRect/>
          </a:stretch>
        </p:blipFill>
        <p:spPr>
          <a:xfrm>
            <a:off x="9423210" y="6053562"/>
            <a:ext cx="2418491" cy="589609"/>
          </a:xfrm>
          <a:prstGeom prst="rect">
            <a:avLst/>
          </a:prstGeom>
        </p:spPr>
      </p:pic>
    </p:spTree>
    <p:extLst>
      <p:ext uri="{BB962C8B-B14F-4D97-AF65-F5344CB8AC3E}">
        <p14:creationId xmlns:p14="http://schemas.microsoft.com/office/powerpoint/2010/main" val="7204543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29A430E-21AA-4A49-B59C-097C40885239}"/>
              </a:ext>
            </a:extLst>
          </p:cNvPr>
          <p:cNvPicPr/>
          <p:nvPr/>
        </p:nvPicPr>
        <p:blipFill rotWithShape="1">
          <a:blip r:embed="rId3"/>
          <a:srcRect l="44390" t="21973" r="962" b="6052"/>
          <a:stretch/>
        </p:blipFill>
        <p:spPr bwMode="auto">
          <a:xfrm>
            <a:off x="604603" y="708996"/>
            <a:ext cx="4697078" cy="5227321"/>
          </a:xfrm>
          <a:prstGeom prst="rect">
            <a:avLst/>
          </a:prstGeom>
          <a:ln>
            <a:noFill/>
          </a:ln>
          <a:extLst>
            <a:ext uri="{53640926-AAD7-44D8-BBD7-CCE9431645EC}">
              <a14:shadowObscured xmlns:a14="http://schemas.microsoft.com/office/drawing/2010/main"/>
            </a:ext>
          </a:extLst>
        </p:spPr>
      </p:pic>
      <p:sp>
        <p:nvSpPr>
          <p:cNvPr id="2" name="Picture Placeholder 1">
            <a:extLst>
              <a:ext uri="{FF2B5EF4-FFF2-40B4-BE49-F238E27FC236}">
                <a16:creationId xmlns:a16="http://schemas.microsoft.com/office/drawing/2014/main" id="{F23A61D8-8D2C-EC49-9B39-A0B0805FFC20}"/>
              </a:ext>
            </a:extLst>
          </p:cNvPr>
          <p:cNvSpPr>
            <a:spLocks noGrp="1"/>
          </p:cNvSpPr>
          <p:nvPr>
            <p:ph type="pic" sz="quarter" idx="11"/>
          </p:nvPr>
        </p:nvSpPr>
        <p:spPr/>
      </p:sp>
      <p:sp>
        <p:nvSpPr>
          <p:cNvPr id="3" name="Text Placeholder 2">
            <a:extLst>
              <a:ext uri="{FF2B5EF4-FFF2-40B4-BE49-F238E27FC236}">
                <a16:creationId xmlns:a16="http://schemas.microsoft.com/office/drawing/2014/main" id="{41ECFB55-DFAD-7248-B913-7CC43BFC1DD5}"/>
              </a:ext>
            </a:extLst>
          </p:cNvPr>
          <p:cNvSpPr>
            <a:spLocks noGrp="1"/>
          </p:cNvSpPr>
          <p:nvPr>
            <p:ph type="body" sz="quarter" idx="10"/>
          </p:nvPr>
        </p:nvSpPr>
        <p:spPr>
          <a:xfrm>
            <a:off x="5771213" y="1644289"/>
            <a:ext cx="5816184" cy="2992462"/>
          </a:xfrm>
        </p:spPr>
        <p:txBody>
          <a:bodyPr/>
          <a:lstStyle/>
          <a:p>
            <a:r>
              <a:rPr lang="en-US" dirty="0"/>
              <a:t>Wastewater from</a:t>
            </a:r>
          </a:p>
          <a:p>
            <a:pPr lvl="1"/>
            <a:r>
              <a:rPr lang="en-US" dirty="0"/>
              <a:t>Washing machines</a:t>
            </a:r>
          </a:p>
          <a:p>
            <a:pPr lvl="1"/>
            <a:r>
              <a:rPr lang="en-US" dirty="0"/>
              <a:t>Showers / baths</a:t>
            </a:r>
          </a:p>
          <a:p>
            <a:pPr lvl="1"/>
            <a:r>
              <a:rPr lang="en-US" dirty="0"/>
              <a:t>Sinks</a:t>
            </a:r>
          </a:p>
          <a:p>
            <a:r>
              <a:rPr lang="en-US" dirty="0"/>
              <a:t>NOT FROM</a:t>
            </a:r>
          </a:p>
          <a:p>
            <a:pPr lvl="1"/>
            <a:r>
              <a:rPr lang="en-US" dirty="0"/>
              <a:t>Kitchen sink / dishwasher</a:t>
            </a:r>
          </a:p>
          <a:p>
            <a:pPr lvl="1"/>
            <a:r>
              <a:rPr lang="en-US" dirty="0"/>
              <a:t>Toilets</a:t>
            </a:r>
          </a:p>
          <a:p>
            <a:pPr lvl="1"/>
            <a:endParaRPr lang="en-US" dirty="0"/>
          </a:p>
        </p:txBody>
      </p:sp>
      <p:sp>
        <p:nvSpPr>
          <p:cNvPr id="4" name="Text Placeholder 3">
            <a:extLst>
              <a:ext uri="{FF2B5EF4-FFF2-40B4-BE49-F238E27FC236}">
                <a16:creationId xmlns:a16="http://schemas.microsoft.com/office/drawing/2014/main" id="{471A0AB8-9DAF-B142-B3B9-7753C6B70105}"/>
              </a:ext>
            </a:extLst>
          </p:cNvPr>
          <p:cNvSpPr>
            <a:spLocks noGrp="1"/>
          </p:cNvSpPr>
          <p:nvPr>
            <p:ph type="body" sz="quarter" idx="17"/>
          </p:nvPr>
        </p:nvSpPr>
        <p:spPr>
          <a:xfrm>
            <a:off x="5771213" y="4759036"/>
            <a:ext cx="5816184" cy="1295846"/>
          </a:xfrm>
        </p:spPr>
        <p:txBody>
          <a:bodyPr>
            <a:normAutofit fontScale="92500" lnSpcReduction="20000"/>
          </a:bodyPr>
          <a:lstStyle/>
          <a:p>
            <a:r>
              <a:rPr lang="en-US" dirty="0"/>
              <a:t>Contains what ever went down the drain; chemicals, soaps, detergents, dirt, trace amounts fecal material, dead skin, etc.</a:t>
            </a:r>
          </a:p>
        </p:txBody>
      </p:sp>
      <p:sp>
        <p:nvSpPr>
          <p:cNvPr id="5" name="Title 4">
            <a:extLst>
              <a:ext uri="{FF2B5EF4-FFF2-40B4-BE49-F238E27FC236}">
                <a16:creationId xmlns:a16="http://schemas.microsoft.com/office/drawing/2014/main" id="{2F2C2CB8-D7FD-ED43-AC4D-CBA50309EF12}"/>
              </a:ext>
            </a:extLst>
          </p:cNvPr>
          <p:cNvSpPr>
            <a:spLocks noGrp="1"/>
          </p:cNvSpPr>
          <p:nvPr>
            <p:ph type="title"/>
          </p:nvPr>
        </p:nvSpPr>
        <p:spPr>
          <a:xfrm>
            <a:off x="6096000" y="328801"/>
            <a:ext cx="5306517" cy="1193203"/>
          </a:xfrm>
        </p:spPr>
        <p:txBody>
          <a:bodyPr>
            <a:normAutofit fontScale="90000"/>
          </a:bodyPr>
          <a:lstStyle/>
          <a:p>
            <a:pPr algn="ctr"/>
            <a:r>
              <a:rPr lang="en-US" dirty="0"/>
              <a:t>Gray Water</a:t>
            </a:r>
            <a:br>
              <a:rPr lang="en-US" dirty="0"/>
            </a:br>
            <a:r>
              <a:rPr lang="en-US" dirty="0"/>
              <a:t>What is it ?</a:t>
            </a:r>
          </a:p>
        </p:txBody>
      </p:sp>
      <p:sp>
        <p:nvSpPr>
          <p:cNvPr id="6" name="Freeform 5">
            <a:extLst>
              <a:ext uri="{FF2B5EF4-FFF2-40B4-BE49-F238E27FC236}">
                <a16:creationId xmlns:a16="http://schemas.microsoft.com/office/drawing/2014/main" id="{B7A58BB5-EF8A-5A4B-A69D-999EA66DE221}"/>
              </a:ext>
            </a:extLst>
          </p:cNvPr>
          <p:cNvSpPr/>
          <p:nvPr/>
        </p:nvSpPr>
        <p:spPr>
          <a:xfrm rot="10800000" flipH="1">
            <a:off x="-74947" y="2099073"/>
            <a:ext cx="1663906" cy="4900112"/>
          </a:xfrm>
          <a:custGeom>
            <a:avLst/>
            <a:gdLst>
              <a:gd name="connsiteX0" fmla="*/ 20548 w 6482993"/>
              <a:gd name="connsiteY0" fmla="*/ 30822 h 1212350"/>
              <a:gd name="connsiteX1" fmla="*/ 0 w 6482993"/>
              <a:gd name="connsiteY1" fmla="*/ 636997 h 1212350"/>
              <a:gd name="connsiteX2" fmla="*/ 5856270 w 6482993"/>
              <a:gd name="connsiteY2" fmla="*/ 1212350 h 1212350"/>
              <a:gd name="connsiteX3" fmla="*/ 6482993 w 6482993"/>
              <a:gd name="connsiteY3" fmla="*/ 0 h 1212350"/>
              <a:gd name="connsiteX4" fmla="*/ 20548 w 6482993"/>
              <a:gd name="connsiteY4" fmla="*/ 30822 h 1212350"/>
              <a:gd name="connsiteX0" fmla="*/ 0 w 6484670"/>
              <a:gd name="connsiteY0" fmla="*/ 33997 h 1212350"/>
              <a:gd name="connsiteX1" fmla="*/ 1677 w 6484670"/>
              <a:gd name="connsiteY1" fmla="*/ 636997 h 1212350"/>
              <a:gd name="connsiteX2" fmla="*/ 5857947 w 6484670"/>
              <a:gd name="connsiteY2" fmla="*/ 1212350 h 1212350"/>
              <a:gd name="connsiteX3" fmla="*/ 6484670 w 6484670"/>
              <a:gd name="connsiteY3" fmla="*/ 0 h 1212350"/>
              <a:gd name="connsiteX4" fmla="*/ 0 w 6484670"/>
              <a:gd name="connsiteY4" fmla="*/ 33997 h 1212350"/>
              <a:gd name="connsiteX0" fmla="*/ 0 w 6484670"/>
              <a:gd name="connsiteY0" fmla="*/ 33997 h 1296240"/>
              <a:gd name="connsiteX1" fmla="*/ 1677 w 6484670"/>
              <a:gd name="connsiteY1" fmla="*/ 636997 h 1296240"/>
              <a:gd name="connsiteX2" fmla="*/ 4518775 w 6484670"/>
              <a:gd name="connsiteY2" fmla="*/ 1296240 h 1296240"/>
              <a:gd name="connsiteX3" fmla="*/ 6484670 w 6484670"/>
              <a:gd name="connsiteY3" fmla="*/ 0 h 1296240"/>
              <a:gd name="connsiteX4" fmla="*/ 0 w 6484670"/>
              <a:gd name="connsiteY4" fmla="*/ 33997 h 1296240"/>
              <a:gd name="connsiteX0" fmla="*/ 0 w 6484670"/>
              <a:gd name="connsiteY0" fmla="*/ 33997 h 3950561"/>
              <a:gd name="connsiteX1" fmla="*/ 1677 w 6484670"/>
              <a:gd name="connsiteY1" fmla="*/ 3950561 h 3950561"/>
              <a:gd name="connsiteX2" fmla="*/ 4518775 w 6484670"/>
              <a:gd name="connsiteY2" fmla="*/ 1296240 h 3950561"/>
              <a:gd name="connsiteX3" fmla="*/ 6484670 w 6484670"/>
              <a:gd name="connsiteY3" fmla="*/ 0 h 3950561"/>
              <a:gd name="connsiteX4" fmla="*/ 0 w 6484670"/>
              <a:gd name="connsiteY4" fmla="*/ 33997 h 3950561"/>
              <a:gd name="connsiteX0" fmla="*/ 0 w 4518775"/>
              <a:gd name="connsiteY0" fmla="*/ 0 h 3916564"/>
              <a:gd name="connsiteX1" fmla="*/ 1677 w 4518775"/>
              <a:gd name="connsiteY1" fmla="*/ 3916564 h 3916564"/>
              <a:gd name="connsiteX2" fmla="*/ 4518775 w 4518775"/>
              <a:gd name="connsiteY2" fmla="*/ 1262243 h 3916564"/>
              <a:gd name="connsiteX3" fmla="*/ 1433760 w 4518775"/>
              <a:gd name="connsiteY3" fmla="*/ 12300 h 3916564"/>
              <a:gd name="connsiteX4" fmla="*/ 0 w 4518775"/>
              <a:gd name="connsiteY4" fmla="*/ 0 h 3916564"/>
              <a:gd name="connsiteX0" fmla="*/ 0 w 1433760"/>
              <a:gd name="connsiteY0" fmla="*/ 0 h 3916564"/>
              <a:gd name="connsiteX1" fmla="*/ 1677 w 1433760"/>
              <a:gd name="connsiteY1" fmla="*/ 3916564 h 3916564"/>
              <a:gd name="connsiteX2" fmla="*/ 353004 w 1433760"/>
              <a:gd name="connsiteY2" fmla="*/ 3907803 h 3916564"/>
              <a:gd name="connsiteX3" fmla="*/ 1433760 w 1433760"/>
              <a:gd name="connsiteY3" fmla="*/ 12300 h 3916564"/>
              <a:gd name="connsiteX4" fmla="*/ 0 w 1433760"/>
              <a:gd name="connsiteY4" fmla="*/ 0 h 3916564"/>
              <a:gd name="connsiteX0" fmla="*/ 0 w 1433760"/>
              <a:gd name="connsiteY0" fmla="*/ 0 h 4688244"/>
              <a:gd name="connsiteX1" fmla="*/ 1677 w 1433760"/>
              <a:gd name="connsiteY1" fmla="*/ 3916564 h 4688244"/>
              <a:gd name="connsiteX2" fmla="*/ 29858 w 1433760"/>
              <a:gd name="connsiteY2" fmla="*/ 4688244 h 4688244"/>
              <a:gd name="connsiteX3" fmla="*/ 1433760 w 1433760"/>
              <a:gd name="connsiteY3" fmla="*/ 12300 h 4688244"/>
              <a:gd name="connsiteX4" fmla="*/ 0 w 1433760"/>
              <a:gd name="connsiteY4" fmla="*/ 0 h 4688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3760" h="4688244">
                <a:moveTo>
                  <a:pt x="0" y="0"/>
                </a:moveTo>
                <a:lnTo>
                  <a:pt x="1677" y="3916564"/>
                </a:lnTo>
                <a:lnTo>
                  <a:pt x="29858" y="4688244"/>
                </a:lnTo>
                <a:lnTo>
                  <a:pt x="1433760" y="12300"/>
                </a:lnTo>
                <a:lnTo>
                  <a:pt x="0" y="0"/>
                </a:lnTo>
                <a:close/>
              </a:path>
            </a:pathLst>
          </a:custGeom>
          <a:solidFill>
            <a:schemeClr val="accent6"/>
          </a:solidFill>
          <a:ln w="127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solidFill>
                <a:srgbClr val="38939B"/>
              </a:solidFill>
            </a:endParaRPr>
          </a:p>
        </p:txBody>
      </p:sp>
      <p:pic>
        <p:nvPicPr>
          <p:cNvPr id="8" name="Picture 7">
            <a:extLst>
              <a:ext uri="{FF2B5EF4-FFF2-40B4-BE49-F238E27FC236}">
                <a16:creationId xmlns:a16="http://schemas.microsoft.com/office/drawing/2014/main" id="{426F4C7C-5534-EB46-A8C4-150EE20944F6}"/>
              </a:ext>
            </a:extLst>
          </p:cNvPr>
          <p:cNvPicPr>
            <a:picLocks noChangeAspect="1"/>
          </p:cNvPicPr>
          <p:nvPr/>
        </p:nvPicPr>
        <p:blipFill>
          <a:blip r:embed="rId4"/>
          <a:stretch>
            <a:fillRect/>
          </a:stretch>
        </p:blipFill>
        <p:spPr>
          <a:xfrm>
            <a:off x="9526960" y="6054882"/>
            <a:ext cx="2434317" cy="593468"/>
          </a:xfrm>
          <a:prstGeom prst="rect">
            <a:avLst/>
          </a:prstGeom>
        </p:spPr>
      </p:pic>
    </p:spTree>
    <p:extLst>
      <p:ext uri="{BB962C8B-B14F-4D97-AF65-F5344CB8AC3E}">
        <p14:creationId xmlns:p14="http://schemas.microsoft.com/office/powerpoint/2010/main" val="587532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29A430E-21AA-4A49-B59C-097C40885239}"/>
              </a:ext>
            </a:extLst>
          </p:cNvPr>
          <p:cNvPicPr/>
          <p:nvPr/>
        </p:nvPicPr>
        <p:blipFill rotWithShape="1">
          <a:blip r:embed="rId3"/>
          <a:srcRect l="44390" t="21973" r="962" b="6052"/>
          <a:stretch/>
        </p:blipFill>
        <p:spPr bwMode="auto">
          <a:xfrm>
            <a:off x="604603" y="708996"/>
            <a:ext cx="4697078" cy="5227321"/>
          </a:xfrm>
          <a:prstGeom prst="rect">
            <a:avLst/>
          </a:prstGeom>
          <a:ln>
            <a:noFill/>
          </a:ln>
          <a:extLst>
            <a:ext uri="{53640926-AAD7-44D8-BBD7-CCE9431645EC}">
              <a14:shadowObscured xmlns:a14="http://schemas.microsoft.com/office/drawing/2010/main"/>
            </a:ext>
          </a:extLst>
        </p:spPr>
      </p:pic>
      <p:sp>
        <p:nvSpPr>
          <p:cNvPr id="2" name="Picture Placeholder 1">
            <a:extLst>
              <a:ext uri="{FF2B5EF4-FFF2-40B4-BE49-F238E27FC236}">
                <a16:creationId xmlns:a16="http://schemas.microsoft.com/office/drawing/2014/main" id="{F23A61D8-8D2C-EC49-9B39-A0B0805FFC20}"/>
              </a:ext>
            </a:extLst>
          </p:cNvPr>
          <p:cNvSpPr>
            <a:spLocks noGrp="1"/>
          </p:cNvSpPr>
          <p:nvPr>
            <p:ph type="pic" sz="quarter" idx="11"/>
          </p:nvPr>
        </p:nvSpPr>
        <p:spPr/>
      </p:sp>
      <p:sp>
        <p:nvSpPr>
          <p:cNvPr id="3" name="Text Placeholder 2">
            <a:extLst>
              <a:ext uri="{FF2B5EF4-FFF2-40B4-BE49-F238E27FC236}">
                <a16:creationId xmlns:a16="http://schemas.microsoft.com/office/drawing/2014/main" id="{41ECFB55-DFAD-7248-B913-7CC43BFC1DD5}"/>
              </a:ext>
            </a:extLst>
          </p:cNvPr>
          <p:cNvSpPr>
            <a:spLocks noGrp="1"/>
          </p:cNvSpPr>
          <p:nvPr>
            <p:ph type="body" sz="quarter" idx="10"/>
          </p:nvPr>
        </p:nvSpPr>
        <p:spPr>
          <a:xfrm>
            <a:off x="5771213" y="1644289"/>
            <a:ext cx="5816184" cy="4292028"/>
          </a:xfrm>
        </p:spPr>
        <p:txBody>
          <a:bodyPr>
            <a:normAutofit/>
          </a:bodyPr>
          <a:lstStyle/>
          <a:p>
            <a:r>
              <a:rPr lang="en-US" dirty="0"/>
              <a:t>If people AREN’T thinking about what goes down the drain….</a:t>
            </a:r>
          </a:p>
          <a:p>
            <a:pPr lvl="1"/>
            <a:r>
              <a:rPr lang="en-US" dirty="0"/>
              <a:t>Chemicals</a:t>
            </a:r>
          </a:p>
          <a:p>
            <a:pPr lvl="1"/>
            <a:r>
              <a:rPr lang="en-US" dirty="0"/>
              <a:t>Soaps / detergents (salts, boron, chlorine)</a:t>
            </a:r>
          </a:p>
          <a:p>
            <a:pPr lvl="1"/>
            <a:r>
              <a:rPr lang="en-US" dirty="0"/>
              <a:t>Dirt </a:t>
            </a:r>
          </a:p>
          <a:p>
            <a:pPr lvl="1"/>
            <a:r>
              <a:rPr lang="en-US" dirty="0"/>
              <a:t>Fecal material (tr.), dead skin, hair, lint, spit</a:t>
            </a:r>
          </a:p>
          <a:p>
            <a:pPr lvl="1"/>
            <a:r>
              <a:rPr lang="en-US" dirty="0"/>
              <a:t>Food, grease</a:t>
            </a:r>
          </a:p>
          <a:p>
            <a:pPr lvl="1"/>
            <a:endParaRPr lang="en-US" dirty="0"/>
          </a:p>
          <a:p>
            <a:pPr lvl="1"/>
            <a:endParaRPr lang="en-US" dirty="0"/>
          </a:p>
        </p:txBody>
      </p:sp>
      <p:sp>
        <p:nvSpPr>
          <p:cNvPr id="5" name="Title 4">
            <a:extLst>
              <a:ext uri="{FF2B5EF4-FFF2-40B4-BE49-F238E27FC236}">
                <a16:creationId xmlns:a16="http://schemas.microsoft.com/office/drawing/2014/main" id="{2F2C2CB8-D7FD-ED43-AC4D-CBA50309EF12}"/>
              </a:ext>
            </a:extLst>
          </p:cNvPr>
          <p:cNvSpPr>
            <a:spLocks noGrp="1"/>
          </p:cNvSpPr>
          <p:nvPr>
            <p:ph type="title"/>
          </p:nvPr>
        </p:nvSpPr>
        <p:spPr>
          <a:xfrm>
            <a:off x="5636029" y="328801"/>
            <a:ext cx="6134793" cy="1193203"/>
          </a:xfrm>
        </p:spPr>
        <p:txBody>
          <a:bodyPr>
            <a:normAutofit fontScale="90000"/>
          </a:bodyPr>
          <a:lstStyle/>
          <a:p>
            <a:pPr algn="ctr"/>
            <a:r>
              <a:rPr lang="en-US" dirty="0"/>
              <a:t>What’s in Gray Water?</a:t>
            </a:r>
          </a:p>
        </p:txBody>
      </p:sp>
      <p:sp>
        <p:nvSpPr>
          <p:cNvPr id="6" name="Freeform 5">
            <a:extLst>
              <a:ext uri="{FF2B5EF4-FFF2-40B4-BE49-F238E27FC236}">
                <a16:creationId xmlns:a16="http://schemas.microsoft.com/office/drawing/2014/main" id="{B7A58BB5-EF8A-5A4B-A69D-999EA66DE221}"/>
              </a:ext>
            </a:extLst>
          </p:cNvPr>
          <p:cNvSpPr/>
          <p:nvPr/>
        </p:nvSpPr>
        <p:spPr>
          <a:xfrm rot="10800000" flipH="1">
            <a:off x="-74947" y="2099073"/>
            <a:ext cx="1663906" cy="4900112"/>
          </a:xfrm>
          <a:custGeom>
            <a:avLst/>
            <a:gdLst>
              <a:gd name="connsiteX0" fmla="*/ 20548 w 6482993"/>
              <a:gd name="connsiteY0" fmla="*/ 30822 h 1212350"/>
              <a:gd name="connsiteX1" fmla="*/ 0 w 6482993"/>
              <a:gd name="connsiteY1" fmla="*/ 636997 h 1212350"/>
              <a:gd name="connsiteX2" fmla="*/ 5856270 w 6482993"/>
              <a:gd name="connsiteY2" fmla="*/ 1212350 h 1212350"/>
              <a:gd name="connsiteX3" fmla="*/ 6482993 w 6482993"/>
              <a:gd name="connsiteY3" fmla="*/ 0 h 1212350"/>
              <a:gd name="connsiteX4" fmla="*/ 20548 w 6482993"/>
              <a:gd name="connsiteY4" fmla="*/ 30822 h 1212350"/>
              <a:gd name="connsiteX0" fmla="*/ 0 w 6484670"/>
              <a:gd name="connsiteY0" fmla="*/ 33997 h 1212350"/>
              <a:gd name="connsiteX1" fmla="*/ 1677 w 6484670"/>
              <a:gd name="connsiteY1" fmla="*/ 636997 h 1212350"/>
              <a:gd name="connsiteX2" fmla="*/ 5857947 w 6484670"/>
              <a:gd name="connsiteY2" fmla="*/ 1212350 h 1212350"/>
              <a:gd name="connsiteX3" fmla="*/ 6484670 w 6484670"/>
              <a:gd name="connsiteY3" fmla="*/ 0 h 1212350"/>
              <a:gd name="connsiteX4" fmla="*/ 0 w 6484670"/>
              <a:gd name="connsiteY4" fmla="*/ 33997 h 1212350"/>
              <a:gd name="connsiteX0" fmla="*/ 0 w 6484670"/>
              <a:gd name="connsiteY0" fmla="*/ 33997 h 1296240"/>
              <a:gd name="connsiteX1" fmla="*/ 1677 w 6484670"/>
              <a:gd name="connsiteY1" fmla="*/ 636997 h 1296240"/>
              <a:gd name="connsiteX2" fmla="*/ 4518775 w 6484670"/>
              <a:gd name="connsiteY2" fmla="*/ 1296240 h 1296240"/>
              <a:gd name="connsiteX3" fmla="*/ 6484670 w 6484670"/>
              <a:gd name="connsiteY3" fmla="*/ 0 h 1296240"/>
              <a:gd name="connsiteX4" fmla="*/ 0 w 6484670"/>
              <a:gd name="connsiteY4" fmla="*/ 33997 h 1296240"/>
              <a:gd name="connsiteX0" fmla="*/ 0 w 6484670"/>
              <a:gd name="connsiteY0" fmla="*/ 33997 h 3950561"/>
              <a:gd name="connsiteX1" fmla="*/ 1677 w 6484670"/>
              <a:gd name="connsiteY1" fmla="*/ 3950561 h 3950561"/>
              <a:gd name="connsiteX2" fmla="*/ 4518775 w 6484670"/>
              <a:gd name="connsiteY2" fmla="*/ 1296240 h 3950561"/>
              <a:gd name="connsiteX3" fmla="*/ 6484670 w 6484670"/>
              <a:gd name="connsiteY3" fmla="*/ 0 h 3950561"/>
              <a:gd name="connsiteX4" fmla="*/ 0 w 6484670"/>
              <a:gd name="connsiteY4" fmla="*/ 33997 h 3950561"/>
              <a:gd name="connsiteX0" fmla="*/ 0 w 4518775"/>
              <a:gd name="connsiteY0" fmla="*/ 0 h 3916564"/>
              <a:gd name="connsiteX1" fmla="*/ 1677 w 4518775"/>
              <a:gd name="connsiteY1" fmla="*/ 3916564 h 3916564"/>
              <a:gd name="connsiteX2" fmla="*/ 4518775 w 4518775"/>
              <a:gd name="connsiteY2" fmla="*/ 1262243 h 3916564"/>
              <a:gd name="connsiteX3" fmla="*/ 1433760 w 4518775"/>
              <a:gd name="connsiteY3" fmla="*/ 12300 h 3916564"/>
              <a:gd name="connsiteX4" fmla="*/ 0 w 4518775"/>
              <a:gd name="connsiteY4" fmla="*/ 0 h 3916564"/>
              <a:gd name="connsiteX0" fmla="*/ 0 w 1433760"/>
              <a:gd name="connsiteY0" fmla="*/ 0 h 3916564"/>
              <a:gd name="connsiteX1" fmla="*/ 1677 w 1433760"/>
              <a:gd name="connsiteY1" fmla="*/ 3916564 h 3916564"/>
              <a:gd name="connsiteX2" fmla="*/ 353004 w 1433760"/>
              <a:gd name="connsiteY2" fmla="*/ 3907803 h 3916564"/>
              <a:gd name="connsiteX3" fmla="*/ 1433760 w 1433760"/>
              <a:gd name="connsiteY3" fmla="*/ 12300 h 3916564"/>
              <a:gd name="connsiteX4" fmla="*/ 0 w 1433760"/>
              <a:gd name="connsiteY4" fmla="*/ 0 h 3916564"/>
              <a:gd name="connsiteX0" fmla="*/ 0 w 1433760"/>
              <a:gd name="connsiteY0" fmla="*/ 0 h 4688244"/>
              <a:gd name="connsiteX1" fmla="*/ 1677 w 1433760"/>
              <a:gd name="connsiteY1" fmla="*/ 3916564 h 4688244"/>
              <a:gd name="connsiteX2" fmla="*/ 29858 w 1433760"/>
              <a:gd name="connsiteY2" fmla="*/ 4688244 h 4688244"/>
              <a:gd name="connsiteX3" fmla="*/ 1433760 w 1433760"/>
              <a:gd name="connsiteY3" fmla="*/ 12300 h 4688244"/>
              <a:gd name="connsiteX4" fmla="*/ 0 w 1433760"/>
              <a:gd name="connsiteY4" fmla="*/ 0 h 4688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3760" h="4688244">
                <a:moveTo>
                  <a:pt x="0" y="0"/>
                </a:moveTo>
                <a:lnTo>
                  <a:pt x="1677" y="3916564"/>
                </a:lnTo>
                <a:lnTo>
                  <a:pt x="29858" y="4688244"/>
                </a:lnTo>
                <a:lnTo>
                  <a:pt x="1433760" y="12300"/>
                </a:lnTo>
                <a:lnTo>
                  <a:pt x="0" y="0"/>
                </a:lnTo>
                <a:close/>
              </a:path>
            </a:pathLst>
          </a:custGeom>
          <a:solidFill>
            <a:schemeClr val="accent6"/>
          </a:solidFill>
          <a:ln w="127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solidFill>
                <a:srgbClr val="38939B"/>
              </a:solidFill>
            </a:endParaRPr>
          </a:p>
        </p:txBody>
      </p:sp>
      <p:pic>
        <p:nvPicPr>
          <p:cNvPr id="8" name="Picture 7">
            <a:extLst>
              <a:ext uri="{FF2B5EF4-FFF2-40B4-BE49-F238E27FC236}">
                <a16:creationId xmlns:a16="http://schemas.microsoft.com/office/drawing/2014/main" id="{426F4C7C-5534-EB46-A8C4-150EE20944F6}"/>
              </a:ext>
            </a:extLst>
          </p:cNvPr>
          <p:cNvPicPr>
            <a:picLocks noChangeAspect="1"/>
          </p:cNvPicPr>
          <p:nvPr/>
        </p:nvPicPr>
        <p:blipFill>
          <a:blip r:embed="rId4"/>
          <a:stretch>
            <a:fillRect/>
          </a:stretch>
        </p:blipFill>
        <p:spPr>
          <a:xfrm>
            <a:off x="9526960" y="6054882"/>
            <a:ext cx="2434317" cy="593468"/>
          </a:xfrm>
          <a:prstGeom prst="rect">
            <a:avLst/>
          </a:prstGeom>
        </p:spPr>
      </p:pic>
    </p:spTree>
    <p:extLst>
      <p:ext uri="{BB962C8B-B14F-4D97-AF65-F5344CB8AC3E}">
        <p14:creationId xmlns:p14="http://schemas.microsoft.com/office/powerpoint/2010/main" val="7040746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29A430E-21AA-4A49-B59C-097C40885239}"/>
              </a:ext>
            </a:extLst>
          </p:cNvPr>
          <p:cNvPicPr/>
          <p:nvPr/>
        </p:nvPicPr>
        <p:blipFill rotWithShape="1">
          <a:blip r:embed="rId3"/>
          <a:srcRect l="44390" t="21973" r="962" b="6052"/>
          <a:stretch/>
        </p:blipFill>
        <p:spPr bwMode="auto">
          <a:xfrm>
            <a:off x="604603" y="708996"/>
            <a:ext cx="4697078" cy="5227321"/>
          </a:xfrm>
          <a:prstGeom prst="rect">
            <a:avLst/>
          </a:prstGeom>
          <a:ln>
            <a:noFill/>
          </a:ln>
          <a:extLst>
            <a:ext uri="{53640926-AAD7-44D8-BBD7-CCE9431645EC}">
              <a14:shadowObscured xmlns:a14="http://schemas.microsoft.com/office/drawing/2010/main"/>
            </a:ext>
          </a:extLst>
        </p:spPr>
      </p:pic>
      <p:sp>
        <p:nvSpPr>
          <p:cNvPr id="2" name="Picture Placeholder 1">
            <a:extLst>
              <a:ext uri="{FF2B5EF4-FFF2-40B4-BE49-F238E27FC236}">
                <a16:creationId xmlns:a16="http://schemas.microsoft.com/office/drawing/2014/main" id="{F23A61D8-8D2C-EC49-9B39-A0B0805FFC20}"/>
              </a:ext>
            </a:extLst>
          </p:cNvPr>
          <p:cNvSpPr>
            <a:spLocks noGrp="1"/>
          </p:cNvSpPr>
          <p:nvPr>
            <p:ph type="pic" sz="quarter" idx="11"/>
          </p:nvPr>
        </p:nvSpPr>
        <p:spPr/>
      </p:sp>
      <p:sp>
        <p:nvSpPr>
          <p:cNvPr id="3" name="Text Placeholder 2">
            <a:extLst>
              <a:ext uri="{FF2B5EF4-FFF2-40B4-BE49-F238E27FC236}">
                <a16:creationId xmlns:a16="http://schemas.microsoft.com/office/drawing/2014/main" id="{41ECFB55-DFAD-7248-B913-7CC43BFC1DD5}"/>
              </a:ext>
            </a:extLst>
          </p:cNvPr>
          <p:cNvSpPr>
            <a:spLocks noGrp="1"/>
          </p:cNvSpPr>
          <p:nvPr>
            <p:ph type="body" sz="quarter" idx="10"/>
          </p:nvPr>
        </p:nvSpPr>
        <p:spPr>
          <a:xfrm>
            <a:off x="5771213" y="1326216"/>
            <a:ext cx="5816184" cy="4937424"/>
          </a:xfrm>
        </p:spPr>
        <p:txBody>
          <a:bodyPr>
            <a:normAutofit lnSpcReduction="10000"/>
          </a:bodyPr>
          <a:lstStyle/>
          <a:p>
            <a:r>
              <a:rPr lang="en-US" dirty="0"/>
              <a:t>If people are INTENTIONALLY thinking about what goes down the drain….(plant friendly products)</a:t>
            </a:r>
          </a:p>
          <a:p>
            <a:pPr lvl="1"/>
            <a:r>
              <a:rPr lang="en-US" strike="sngStrike" dirty="0"/>
              <a:t>Chemicals</a:t>
            </a:r>
          </a:p>
          <a:p>
            <a:pPr lvl="1"/>
            <a:r>
              <a:rPr lang="en-US" dirty="0"/>
              <a:t>Soaps / detergents </a:t>
            </a:r>
            <a:r>
              <a:rPr lang="en-US" strike="sngStrike" dirty="0"/>
              <a:t>(salts, boron, chlorine)</a:t>
            </a:r>
          </a:p>
          <a:p>
            <a:pPr lvl="1"/>
            <a:r>
              <a:rPr lang="en-US" dirty="0"/>
              <a:t>Dirt </a:t>
            </a:r>
          </a:p>
          <a:p>
            <a:pPr lvl="1"/>
            <a:r>
              <a:rPr lang="en-US" dirty="0"/>
              <a:t>Fecal material (tr.), dead skin, hair, lint, spit</a:t>
            </a:r>
          </a:p>
          <a:p>
            <a:pPr lvl="1"/>
            <a:r>
              <a:rPr lang="en-US" strike="sngStrike" dirty="0"/>
              <a:t>Food, grease</a:t>
            </a:r>
          </a:p>
          <a:p>
            <a:pPr marL="457200" lvl="1" indent="0">
              <a:buNone/>
            </a:pPr>
            <a:endParaRPr lang="en-US" dirty="0"/>
          </a:p>
          <a:p>
            <a:pPr marL="457200" lvl="1" indent="0">
              <a:buNone/>
            </a:pPr>
            <a:r>
              <a:rPr lang="en-US" dirty="0"/>
              <a:t>Don’t use sodium-based water softener water</a:t>
            </a:r>
          </a:p>
        </p:txBody>
      </p:sp>
      <p:sp>
        <p:nvSpPr>
          <p:cNvPr id="5" name="Title 4">
            <a:extLst>
              <a:ext uri="{FF2B5EF4-FFF2-40B4-BE49-F238E27FC236}">
                <a16:creationId xmlns:a16="http://schemas.microsoft.com/office/drawing/2014/main" id="{2F2C2CB8-D7FD-ED43-AC4D-CBA50309EF12}"/>
              </a:ext>
            </a:extLst>
          </p:cNvPr>
          <p:cNvSpPr>
            <a:spLocks noGrp="1"/>
          </p:cNvSpPr>
          <p:nvPr>
            <p:ph type="title"/>
          </p:nvPr>
        </p:nvSpPr>
        <p:spPr>
          <a:xfrm>
            <a:off x="5636029" y="328801"/>
            <a:ext cx="6134793" cy="1193203"/>
          </a:xfrm>
        </p:spPr>
        <p:txBody>
          <a:bodyPr>
            <a:normAutofit fontScale="90000"/>
          </a:bodyPr>
          <a:lstStyle/>
          <a:p>
            <a:pPr algn="ctr"/>
            <a:r>
              <a:rPr lang="en-US" dirty="0"/>
              <a:t>What’s in Gray Water?</a:t>
            </a:r>
          </a:p>
        </p:txBody>
      </p:sp>
      <p:sp>
        <p:nvSpPr>
          <p:cNvPr id="6" name="Freeform 5">
            <a:extLst>
              <a:ext uri="{FF2B5EF4-FFF2-40B4-BE49-F238E27FC236}">
                <a16:creationId xmlns:a16="http://schemas.microsoft.com/office/drawing/2014/main" id="{B7A58BB5-EF8A-5A4B-A69D-999EA66DE221}"/>
              </a:ext>
            </a:extLst>
          </p:cNvPr>
          <p:cNvSpPr/>
          <p:nvPr/>
        </p:nvSpPr>
        <p:spPr>
          <a:xfrm rot="10800000" flipH="1">
            <a:off x="-74947" y="2099073"/>
            <a:ext cx="1663906" cy="4900112"/>
          </a:xfrm>
          <a:custGeom>
            <a:avLst/>
            <a:gdLst>
              <a:gd name="connsiteX0" fmla="*/ 20548 w 6482993"/>
              <a:gd name="connsiteY0" fmla="*/ 30822 h 1212350"/>
              <a:gd name="connsiteX1" fmla="*/ 0 w 6482993"/>
              <a:gd name="connsiteY1" fmla="*/ 636997 h 1212350"/>
              <a:gd name="connsiteX2" fmla="*/ 5856270 w 6482993"/>
              <a:gd name="connsiteY2" fmla="*/ 1212350 h 1212350"/>
              <a:gd name="connsiteX3" fmla="*/ 6482993 w 6482993"/>
              <a:gd name="connsiteY3" fmla="*/ 0 h 1212350"/>
              <a:gd name="connsiteX4" fmla="*/ 20548 w 6482993"/>
              <a:gd name="connsiteY4" fmla="*/ 30822 h 1212350"/>
              <a:gd name="connsiteX0" fmla="*/ 0 w 6484670"/>
              <a:gd name="connsiteY0" fmla="*/ 33997 h 1212350"/>
              <a:gd name="connsiteX1" fmla="*/ 1677 w 6484670"/>
              <a:gd name="connsiteY1" fmla="*/ 636997 h 1212350"/>
              <a:gd name="connsiteX2" fmla="*/ 5857947 w 6484670"/>
              <a:gd name="connsiteY2" fmla="*/ 1212350 h 1212350"/>
              <a:gd name="connsiteX3" fmla="*/ 6484670 w 6484670"/>
              <a:gd name="connsiteY3" fmla="*/ 0 h 1212350"/>
              <a:gd name="connsiteX4" fmla="*/ 0 w 6484670"/>
              <a:gd name="connsiteY4" fmla="*/ 33997 h 1212350"/>
              <a:gd name="connsiteX0" fmla="*/ 0 w 6484670"/>
              <a:gd name="connsiteY0" fmla="*/ 33997 h 1296240"/>
              <a:gd name="connsiteX1" fmla="*/ 1677 w 6484670"/>
              <a:gd name="connsiteY1" fmla="*/ 636997 h 1296240"/>
              <a:gd name="connsiteX2" fmla="*/ 4518775 w 6484670"/>
              <a:gd name="connsiteY2" fmla="*/ 1296240 h 1296240"/>
              <a:gd name="connsiteX3" fmla="*/ 6484670 w 6484670"/>
              <a:gd name="connsiteY3" fmla="*/ 0 h 1296240"/>
              <a:gd name="connsiteX4" fmla="*/ 0 w 6484670"/>
              <a:gd name="connsiteY4" fmla="*/ 33997 h 1296240"/>
              <a:gd name="connsiteX0" fmla="*/ 0 w 6484670"/>
              <a:gd name="connsiteY0" fmla="*/ 33997 h 3950561"/>
              <a:gd name="connsiteX1" fmla="*/ 1677 w 6484670"/>
              <a:gd name="connsiteY1" fmla="*/ 3950561 h 3950561"/>
              <a:gd name="connsiteX2" fmla="*/ 4518775 w 6484670"/>
              <a:gd name="connsiteY2" fmla="*/ 1296240 h 3950561"/>
              <a:gd name="connsiteX3" fmla="*/ 6484670 w 6484670"/>
              <a:gd name="connsiteY3" fmla="*/ 0 h 3950561"/>
              <a:gd name="connsiteX4" fmla="*/ 0 w 6484670"/>
              <a:gd name="connsiteY4" fmla="*/ 33997 h 3950561"/>
              <a:gd name="connsiteX0" fmla="*/ 0 w 4518775"/>
              <a:gd name="connsiteY0" fmla="*/ 0 h 3916564"/>
              <a:gd name="connsiteX1" fmla="*/ 1677 w 4518775"/>
              <a:gd name="connsiteY1" fmla="*/ 3916564 h 3916564"/>
              <a:gd name="connsiteX2" fmla="*/ 4518775 w 4518775"/>
              <a:gd name="connsiteY2" fmla="*/ 1262243 h 3916564"/>
              <a:gd name="connsiteX3" fmla="*/ 1433760 w 4518775"/>
              <a:gd name="connsiteY3" fmla="*/ 12300 h 3916564"/>
              <a:gd name="connsiteX4" fmla="*/ 0 w 4518775"/>
              <a:gd name="connsiteY4" fmla="*/ 0 h 3916564"/>
              <a:gd name="connsiteX0" fmla="*/ 0 w 1433760"/>
              <a:gd name="connsiteY0" fmla="*/ 0 h 3916564"/>
              <a:gd name="connsiteX1" fmla="*/ 1677 w 1433760"/>
              <a:gd name="connsiteY1" fmla="*/ 3916564 h 3916564"/>
              <a:gd name="connsiteX2" fmla="*/ 353004 w 1433760"/>
              <a:gd name="connsiteY2" fmla="*/ 3907803 h 3916564"/>
              <a:gd name="connsiteX3" fmla="*/ 1433760 w 1433760"/>
              <a:gd name="connsiteY3" fmla="*/ 12300 h 3916564"/>
              <a:gd name="connsiteX4" fmla="*/ 0 w 1433760"/>
              <a:gd name="connsiteY4" fmla="*/ 0 h 3916564"/>
              <a:gd name="connsiteX0" fmla="*/ 0 w 1433760"/>
              <a:gd name="connsiteY0" fmla="*/ 0 h 4688244"/>
              <a:gd name="connsiteX1" fmla="*/ 1677 w 1433760"/>
              <a:gd name="connsiteY1" fmla="*/ 3916564 h 4688244"/>
              <a:gd name="connsiteX2" fmla="*/ 29858 w 1433760"/>
              <a:gd name="connsiteY2" fmla="*/ 4688244 h 4688244"/>
              <a:gd name="connsiteX3" fmla="*/ 1433760 w 1433760"/>
              <a:gd name="connsiteY3" fmla="*/ 12300 h 4688244"/>
              <a:gd name="connsiteX4" fmla="*/ 0 w 1433760"/>
              <a:gd name="connsiteY4" fmla="*/ 0 h 4688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3760" h="4688244">
                <a:moveTo>
                  <a:pt x="0" y="0"/>
                </a:moveTo>
                <a:lnTo>
                  <a:pt x="1677" y="3916564"/>
                </a:lnTo>
                <a:lnTo>
                  <a:pt x="29858" y="4688244"/>
                </a:lnTo>
                <a:lnTo>
                  <a:pt x="1433760" y="12300"/>
                </a:lnTo>
                <a:lnTo>
                  <a:pt x="0" y="0"/>
                </a:lnTo>
                <a:close/>
              </a:path>
            </a:pathLst>
          </a:custGeom>
          <a:solidFill>
            <a:schemeClr val="accent6"/>
          </a:solidFill>
          <a:ln w="127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solidFill>
                <a:srgbClr val="38939B"/>
              </a:solidFill>
            </a:endParaRPr>
          </a:p>
        </p:txBody>
      </p:sp>
      <p:pic>
        <p:nvPicPr>
          <p:cNvPr id="8" name="Picture 7">
            <a:extLst>
              <a:ext uri="{FF2B5EF4-FFF2-40B4-BE49-F238E27FC236}">
                <a16:creationId xmlns:a16="http://schemas.microsoft.com/office/drawing/2014/main" id="{426F4C7C-5534-EB46-A8C4-150EE20944F6}"/>
              </a:ext>
            </a:extLst>
          </p:cNvPr>
          <p:cNvPicPr>
            <a:picLocks noChangeAspect="1"/>
          </p:cNvPicPr>
          <p:nvPr/>
        </p:nvPicPr>
        <p:blipFill>
          <a:blip r:embed="rId4"/>
          <a:stretch>
            <a:fillRect/>
          </a:stretch>
        </p:blipFill>
        <p:spPr>
          <a:xfrm>
            <a:off x="9526960" y="6054882"/>
            <a:ext cx="2434317" cy="593468"/>
          </a:xfrm>
          <a:prstGeom prst="rect">
            <a:avLst/>
          </a:prstGeom>
        </p:spPr>
      </p:pic>
    </p:spTree>
    <p:extLst>
      <p:ext uri="{BB962C8B-B14F-4D97-AF65-F5344CB8AC3E}">
        <p14:creationId xmlns:p14="http://schemas.microsoft.com/office/powerpoint/2010/main" val="2328236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29A430E-21AA-4A49-B59C-097C40885239}"/>
              </a:ext>
            </a:extLst>
          </p:cNvPr>
          <p:cNvPicPr/>
          <p:nvPr/>
        </p:nvPicPr>
        <p:blipFill rotWithShape="1">
          <a:blip r:embed="rId3"/>
          <a:srcRect l="44390" t="21973" r="962" b="6052"/>
          <a:stretch/>
        </p:blipFill>
        <p:spPr bwMode="auto">
          <a:xfrm>
            <a:off x="604603" y="708996"/>
            <a:ext cx="4697078" cy="5227321"/>
          </a:xfrm>
          <a:prstGeom prst="rect">
            <a:avLst/>
          </a:prstGeom>
          <a:ln>
            <a:noFill/>
          </a:ln>
          <a:extLst>
            <a:ext uri="{53640926-AAD7-44D8-BBD7-CCE9431645EC}">
              <a14:shadowObscured xmlns:a14="http://schemas.microsoft.com/office/drawing/2010/main"/>
            </a:ext>
          </a:extLst>
        </p:spPr>
      </p:pic>
      <p:sp>
        <p:nvSpPr>
          <p:cNvPr id="2" name="Picture Placeholder 1">
            <a:extLst>
              <a:ext uri="{FF2B5EF4-FFF2-40B4-BE49-F238E27FC236}">
                <a16:creationId xmlns:a16="http://schemas.microsoft.com/office/drawing/2014/main" id="{F23A61D8-8D2C-EC49-9B39-A0B0805FFC20}"/>
              </a:ext>
            </a:extLst>
          </p:cNvPr>
          <p:cNvSpPr>
            <a:spLocks noGrp="1"/>
          </p:cNvSpPr>
          <p:nvPr>
            <p:ph type="pic" sz="quarter" idx="11"/>
          </p:nvPr>
        </p:nvSpPr>
        <p:spPr/>
      </p:sp>
      <p:sp>
        <p:nvSpPr>
          <p:cNvPr id="3" name="Text Placeholder 2">
            <a:extLst>
              <a:ext uri="{FF2B5EF4-FFF2-40B4-BE49-F238E27FC236}">
                <a16:creationId xmlns:a16="http://schemas.microsoft.com/office/drawing/2014/main" id="{41ECFB55-DFAD-7248-B913-7CC43BFC1DD5}"/>
              </a:ext>
            </a:extLst>
          </p:cNvPr>
          <p:cNvSpPr>
            <a:spLocks noGrp="1"/>
          </p:cNvSpPr>
          <p:nvPr>
            <p:ph type="body" sz="quarter" idx="10"/>
          </p:nvPr>
        </p:nvSpPr>
        <p:spPr>
          <a:xfrm>
            <a:off x="5771212" y="1326216"/>
            <a:ext cx="5999609" cy="4937424"/>
          </a:xfrm>
        </p:spPr>
        <p:txBody>
          <a:bodyPr>
            <a:normAutofit/>
          </a:bodyPr>
          <a:lstStyle/>
          <a:p>
            <a:r>
              <a:rPr lang="en-US" dirty="0"/>
              <a:t>Don’t store &gt;24 hours</a:t>
            </a:r>
          </a:p>
          <a:p>
            <a:r>
              <a:rPr lang="en-US" dirty="0"/>
              <a:t>Infiltrate to at least 2-inch mulch</a:t>
            </a:r>
          </a:p>
          <a:p>
            <a:r>
              <a:rPr lang="en-US" dirty="0"/>
              <a:t>Minimize human/animal contact</a:t>
            </a:r>
          </a:p>
          <a:p>
            <a:r>
              <a:rPr lang="en-US" dirty="0"/>
              <a:t>Must be able to divert to sewer</a:t>
            </a:r>
          </a:p>
          <a:p>
            <a:r>
              <a:rPr lang="en-US" dirty="0"/>
              <a:t>Best for trees, shrubs, NOT root crops</a:t>
            </a:r>
          </a:p>
          <a:p>
            <a:r>
              <a:rPr lang="en-US" dirty="0"/>
              <a:t>Know what you put down the drain</a:t>
            </a:r>
          </a:p>
          <a:p>
            <a:r>
              <a:rPr lang="en-US" dirty="0"/>
              <a:t>Signage/manuals</a:t>
            </a:r>
          </a:p>
          <a:p>
            <a:r>
              <a:rPr lang="en-US" dirty="0"/>
              <a:t>Maintain proper setbacks</a:t>
            </a:r>
          </a:p>
          <a:p>
            <a:pPr marL="0" indent="0">
              <a:buNone/>
            </a:pPr>
            <a:endParaRPr lang="en-US" dirty="0"/>
          </a:p>
        </p:txBody>
      </p:sp>
      <p:sp>
        <p:nvSpPr>
          <p:cNvPr id="5" name="Title 4">
            <a:extLst>
              <a:ext uri="{FF2B5EF4-FFF2-40B4-BE49-F238E27FC236}">
                <a16:creationId xmlns:a16="http://schemas.microsoft.com/office/drawing/2014/main" id="{2F2C2CB8-D7FD-ED43-AC4D-CBA50309EF12}"/>
              </a:ext>
            </a:extLst>
          </p:cNvPr>
          <p:cNvSpPr>
            <a:spLocks noGrp="1"/>
          </p:cNvSpPr>
          <p:nvPr>
            <p:ph type="title"/>
          </p:nvPr>
        </p:nvSpPr>
        <p:spPr>
          <a:xfrm>
            <a:off x="5636029" y="328801"/>
            <a:ext cx="6134793" cy="1193203"/>
          </a:xfrm>
        </p:spPr>
        <p:txBody>
          <a:bodyPr>
            <a:normAutofit fontScale="90000"/>
          </a:bodyPr>
          <a:lstStyle/>
          <a:p>
            <a:pPr algn="ctr"/>
            <a:r>
              <a:rPr lang="en-US" dirty="0"/>
              <a:t>Residential Gray Water</a:t>
            </a:r>
          </a:p>
        </p:txBody>
      </p:sp>
      <p:sp>
        <p:nvSpPr>
          <p:cNvPr id="6" name="Freeform 5">
            <a:extLst>
              <a:ext uri="{FF2B5EF4-FFF2-40B4-BE49-F238E27FC236}">
                <a16:creationId xmlns:a16="http://schemas.microsoft.com/office/drawing/2014/main" id="{B7A58BB5-EF8A-5A4B-A69D-999EA66DE221}"/>
              </a:ext>
            </a:extLst>
          </p:cNvPr>
          <p:cNvSpPr/>
          <p:nvPr/>
        </p:nvSpPr>
        <p:spPr>
          <a:xfrm rot="10800000" flipH="1">
            <a:off x="-74947" y="2099073"/>
            <a:ext cx="1663906" cy="4900112"/>
          </a:xfrm>
          <a:custGeom>
            <a:avLst/>
            <a:gdLst>
              <a:gd name="connsiteX0" fmla="*/ 20548 w 6482993"/>
              <a:gd name="connsiteY0" fmla="*/ 30822 h 1212350"/>
              <a:gd name="connsiteX1" fmla="*/ 0 w 6482993"/>
              <a:gd name="connsiteY1" fmla="*/ 636997 h 1212350"/>
              <a:gd name="connsiteX2" fmla="*/ 5856270 w 6482993"/>
              <a:gd name="connsiteY2" fmla="*/ 1212350 h 1212350"/>
              <a:gd name="connsiteX3" fmla="*/ 6482993 w 6482993"/>
              <a:gd name="connsiteY3" fmla="*/ 0 h 1212350"/>
              <a:gd name="connsiteX4" fmla="*/ 20548 w 6482993"/>
              <a:gd name="connsiteY4" fmla="*/ 30822 h 1212350"/>
              <a:gd name="connsiteX0" fmla="*/ 0 w 6484670"/>
              <a:gd name="connsiteY0" fmla="*/ 33997 h 1212350"/>
              <a:gd name="connsiteX1" fmla="*/ 1677 w 6484670"/>
              <a:gd name="connsiteY1" fmla="*/ 636997 h 1212350"/>
              <a:gd name="connsiteX2" fmla="*/ 5857947 w 6484670"/>
              <a:gd name="connsiteY2" fmla="*/ 1212350 h 1212350"/>
              <a:gd name="connsiteX3" fmla="*/ 6484670 w 6484670"/>
              <a:gd name="connsiteY3" fmla="*/ 0 h 1212350"/>
              <a:gd name="connsiteX4" fmla="*/ 0 w 6484670"/>
              <a:gd name="connsiteY4" fmla="*/ 33997 h 1212350"/>
              <a:gd name="connsiteX0" fmla="*/ 0 w 6484670"/>
              <a:gd name="connsiteY0" fmla="*/ 33997 h 1296240"/>
              <a:gd name="connsiteX1" fmla="*/ 1677 w 6484670"/>
              <a:gd name="connsiteY1" fmla="*/ 636997 h 1296240"/>
              <a:gd name="connsiteX2" fmla="*/ 4518775 w 6484670"/>
              <a:gd name="connsiteY2" fmla="*/ 1296240 h 1296240"/>
              <a:gd name="connsiteX3" fmla="*/ 6484670 w 6484670"/>
              <a:gd name="connsiteY3" fmla="*/ 0 h 1296240"/>
              <a:gd name="connsiteX4" fmla="*/ 0 w 6484670"/>
              <a:gd name="connsiteY4" fmla="*/ 33997 h 1296240"/>
              <a:gd name="connsiteX0" fmla="*/ 0 w 6484670"/>
              <a:gd name="connsiteY0" fmla="*/ 33997 h 3950561"/>
              <a:gd name="connsiteX1" fmla="*/ 1677 w 6484670"/>
              <a:gd name="connsiteY1" fmla="*/ 3950561 h 3950561"/>
              <a:gd name="connsiteX2" fmla="*/ 4518775 w 6484670"/>
              <a:gd name="connsiteY2" fmla="*/ 1296240 h 3950561"/>
              <a:gd name="connsiteX3" fmla="*/ 6484670 w 6484670"/>
              <a:gd name="connsiteY3" fmla="*/ 0 h 3950561"/>
              <a:gd name="connsiteX4" fmla="*/ 0 w 6484670"/>
              <a:gd name="connsiteY4" fmla="*/ 33997 h 3950561"/>
              <a:gd name="connsiteX0" fmla="*/ 0 w 4518775"/>
              <a:gd name="connsiteY0" fmla="*/ 0 h 3916564"/>
              <a:gd name="connsiteX1" fmla="*/ 1677 w 4518775"/>
              <a:gd name="connsiteY1" fmla="*/ 3916564 h 3916564"/>
              <a:gd name="connsiteX2" fmla="*/ 4518775 w 4518775"/>
              <a:gd name="connsiteY2" fmla="*/ 1262243 h 3916564"/>
              <a:gd name="connsiteX3" fmla="*/ 1433760 w 4518775"/>
              <a:gd name="connsiteY3" fmla="*/ 12300 h 3916564"/>
              <a:gd name="connsiteX4" fmla="*/ 0 w 4518775"/>
              <a:gd name="connsiteY4" fmla="*/ 0 h 3916564"/>
              <a:gd name="connsiteX0" fmla="*/ 0 w 1433760"/>
              <a:gd name="connsiteY0" fmla="*/ 0 h 3916564"/>
              <a:gd name="connsiteX1" fmla="*/ 1677 w 1433760"/>
              <a:gd name="connsiteY1" fmla="*/ 3916564 h 3916564"/>
              <a:gd name="connsiteX2" fmla="*/ 353004 w 1433760"/>
              <a:gd name="connsiteY2" fmla="*/ 3907803 h 3916564"/>
              <a:gd name="connsiteX3" fmla="*/ 1433760 w 1433760"/>
              <a:gd name="connsiteY3" fmla="*/ 12300 h 3916564"/>
              <a:gd name="connsiteX4" fmla="*/ 0 w 1433760"/>
              <a:gd name="connsiteY4" fmla="*/ 0 h 3916564"/>
              <a:gd name="connsiteX0" fmla="*/ 0 w 1433760"/>
              <a:gd name="connsiteY0" fmla="*/ 0 h 4688244"/>
              <a:gd name="connsiteX1" fmla="*/ 1677 w 1433760"/>
              <a:gd name="connsiteY1" fmla="*/ 3916564 h 4688244"/>
              <a:gd name="connsiteX2" fmla="*/ 29858 w 1433760"/>
              <a:gd name="connsiteY2" fmla="*/ 4688244 h 4688244"/>
              <a:gd name="connsiteX3" fmla="*/ 1433760 w 1433760"/>
              <a:gd name="connsiteY3" fmla="*/ 12300 h 4688244"/>
              <a:gd name="connsiteX4" fmla="*/ 0 w 1433760"/>
              <a:gd name="connsiteY4" fmla="*/ 0 h 4688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3760" h="4688244">
                <a:moveTo>
                  <a:pt x="0" y="0"/>
                </a:moveTo>
                <a:lnTo>
                  <a:pt x="1677" y="3916564"/>
                </a:lnTo>
                <a:lnTo>
                  <a:pt x="29858" y="4688244"/>
                </a:lnTo>
                <a:lnTo>
                  <a:pt x="1433760" y="12300"/>
                </a:lnTo>
                <a:lnTo>
                  <a:pt x="0" y="0"/>
                </a:lnTo>
                <a:close/>
              </a:path>
            </a:pathLst>
          </a:custGeom>
          <a:solidFill>
            <a:schemeClr val="accent6"/>
          </a:solidFill>
          <a:ln w="127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solidFill>
                <a:srgbClr val="38939B"/>
              </a:solidFill>
            </a:endParaRPr>
          </a:p>
        </p:txBody>
      </p:sp>
      <p:pic>
        <p:nvPicPr>
          <p:cNvPr id="8" name="Picture 7">
            <a:extLst>
              <a:ext uri="{FF2B5EF4-FFF2-40B4-BE49-F238E27FC236}">
                <a16:creationId xmlns:a16="http://schemas.microsoft.com/office/drawing/2014/main" id="{426F4C7C-5534-EB46-A8C4-150EE20944F6}"/>
              </a:ext>
            </a:extLst>
          </p:cNvPr>
          <p:cNvPicPr>
            <a:picLocks noChangeAspect="1"/>
          </p:cNvPicPr>
          <p:nvPr/>
        </p:nvPicPr>
        <p:blipFill>
          <a:blip r:embed="rId4"/>
          <a:stretch>
            <a:fillRect/>
          </a:stretch>
        </p:blipFill>
        <p:spPr>
          <a:xfrm>
            <a:off x="9526960" y="6054882"/>
            <a:ext cx="2434317" cy="593468"/>
          </a:xfrm>
          <a:prstGeom prst="rect">
            <a:avLst/>
          </a:prstGeom>
        </p:spPr>
      </p:pic>
    </p:spTree>
    <p:extLst>
      <p:ext uri="{BB962C8B-B14F-4D97-AF65-F5344CB8AC3E}">
        <p14:creationId xmlns:p14="http://schemas.microsoft.com/office/powerpoint/2010/main" val="3311522332"/>
      </p:ext>
    </p:extLst>
  </p:cSld>
  <p:clrMapOvr>
    <a:masterClrMapping/>
  </p:clrMapOvr>
</p:sld>
</file>

<file path=ppt/theme/theme1.xml><?xml version="1.0" encoding="utf-8"?>
<a:theme xmlns:a="http://schemas.openxmlformats.org/drawingml/2006/main" name="1_Office Theme">
  <a:themeElements>
    <a:clrScheme name="SMCH">
      <a:dk1>
        <a:srgbClr val="000000"/>
      </a:dk1>
      <a:lt1>
        <a:srgbClr val="FFFFFF"/>
      </a:lt1>
      <a:dk2>
        <a:srgbClr val="056BB5"/>
      </a:dk2>
      <a:lt2>
        <a:srgbClr val="FDCD0C"/>
      </a:lt2>
      <a:accent1>
        <a:srgbClr val="D6DD27"/>
      </a:accent1>
      <a:accent2>
        <a:srgbClr val="F67020"/>
      </a:accent2>
      <a:accent3>
        <a:srgbClr val="37929A"/>
      </a:accent3>
      <a:accent4>
        <a:srgbClr val="A64E99"/>
      </a:accent4>
      <a:accent5>
        <a:srgbClr val="C92233"/>
      </a:accent5>
      <a:accent6>
        <a:srgbClr val="019C4D"/>
      </a:accent6>
      <a:hlink>
        <a:srgbClr val="0563C1"/>
      </a:hlink>
      <a:folHlink>
        <a:srgbClr val="37929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MC_EHS_16-9_final" id="{85789074-7B50-B14F-A4FA-8D3478966DE4}" vid="{6231966A-B034-934F-80CF-63E9EE6542C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242E16AE2BFBF48B5576B5B754D1118" ma:contentTypeVersion="15" ma:contentTypeDescription="Create a new document." ma:contentTypeScope="" ma:versionID="1ccee721e5d1d9196624b0139965303a">
  <xsd:schema xmlns:xsd="http://www.w3.org/2001/XMLSchema" xmlns:xs="http://www.w3.org/2001/XMLSchema" xmlns:p="http://schemas.microsoft.com/office/2006/metadata/properties" xmlns:ns2="800ba39e-ea8a-4f71-ba3c-94bfeffa4daa" xmlns:ns3="0748716c-ce4a-4083-ad3d-59d8568815aa" targetNamespace="http://schemas.microsoft.com/office/2006/metadata/properties" ma:root="true" ma:fieldsID="ae02a2a6b397cdac4866a1f1b87eaa66" ns2:_="" ns3:_="">
    <xsd:import namespace="800ba39e-ea8a-4f71-ba3c-94bfeffa4daa"/>
    <xsd:import namespace="0748716c-ce4a-4083-ad3d-59d8568815aa"/>
    <xsd:element name="properties">
      <xsd:complexType>
        <xsd:sequence>
          <xsd:element name="documentManagement">
            <xsd:complexType>
              <xsd:all>
                <xsd:element ref="ns2:Template_x0020_Type" minOccurs="0"/>
                <xsd:element ref="ns2:Division" minOccurs="0"/>
                <xsd:element ref="ns2:MediaServiceMetadata" minOccurs="0"/>
                <xsd:element ref="ns2:MediaServiceFastMetadata" minOccurs="0"/>
                <xsd:element ref="ns2:Description0" minOccurs="0"/>
                <xsd:element ref="ns2:Priority" minOccurs="0"/>
                <xsd:element ref="ns2:MediaServiceAutoTags" minOccurs="0"/>
                <xsd:element ref="ns2:MediaServiceOCR" minOccurs="0"/>
                <xsd:element ref="ns2:MediaServiceDateTaken" minOccurs="0"/>
                <xsd:element ref="ns3:SharedWithUsers" minOccurs="0"/>
                <xsd:element ref="ns3:SharedWithDetails" minOccurs="0"/>
                <xsd:element ref="ns2:MediaServiceEventHashCode" minOccurs="0"/>
                <xsd:element ref="ns2:MediaServiceGenerationTime" minOccurs="0"/>
                <xsd:element ref="ns2:Search_x0020_Term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00ba39e-ea8a-4f71-ba3c-94bfeffa4daa" elementFormDefault="qualified">
    <xsd:import namespace="http://schemas.microsoft.com/office/2006/documentManagement/types"/>
    <xsd:import namespace="http://schemas.microsoft.com/office/infopath/2007/PartnerControls"/>
    <xsd:element name="Template_x0020_Type" ma:index="8" nillable="true" ma:displayName="Template Type" ma:format="Dropdown" ma:internalName="Template_x0020_Type">
      <xsd:simpleType>
        <xsd:restriction base="dms:Choice">
          <xsd:enumeration value="Letterhead &amp; Envelopes"/>
          <xsd:enumeration value="Business Cards"/>
          <xsd:enumeration value="Flyers"/>
          <xsd:enumeration value="Brochures"/>
          <xsd:enumeration value="Postcards"/>
          <xsd:enumeration value="Posters"/>
          <xsd:enumeration value="PPT &amp; Prezi"/>
          <xsd:enumeration value="Meeting Agenda and Notes"/>
          <xsd:enumeration value="Reports &amp; Memos"/>
          <xsd:enumeration value="Newsletters"/>
          <xsd:enumeration value="Memos &amp; Reports"/>
          <xsd:enumeration value="Advertising Graphics"/>
          <xsd:enumeration value="Social Media Graphics"/>
          <xsd:enumeration value="Video Graphics"/>
          <xsd:enumeration value="Fax cover sheet"/>
          <xsd:enumeration value="Certificates &amp; Awards"/>
          <xsd:enumeration value="Event &amp; Conference Materials"/>
          <xsd:enumeration value="Bio &amp; Profile Submissions"/>
          <xsd:enumeration value="Licenses &amp; Forms"/>
          <xsd:enumeration value="Temporary Signage"/>
          <xsd:enumeration value="Admin Materials"/>
          <xsd:enumeration value="Factsheets"/>
          <xsd:enumeration value="Logo &amp; Lockups"/>
        </xsd:restriction>
      </xsd:simpleType>
    </xsd:element>
    <xsd:element name="Division" ma:index="9" nillable="true" ma:displayName="Divisions &amp; Teams" ma:format="Dropdown" ma:internalName="Division">
      <xsd:simpleType>
        <xsd:restriction base="dms:Choice">
          <xsd:enumeration value="County Health"/>
          <xsd:enumeration value="AAS"/>
          <xsd:enumeration value="BHRS"/>
          <xsd:enumeration value="Comms"/>
          <xsd:enumeration value="CHS"/>
          <xsd:enumeration value="EMS"/>
          <xsd:enumeration value="EHS"/>
          <xsd:enumeration value="FHS"/>
          <xsd:enumeration value="Health Admin"/>
          <xsd:enumeration value="HCU"/>
          <xsd:enumeration value="HIT"/>
          <xsd:enumeration value="LEAP Institute"/>
          <xsd:enumeration value="PHPP"/>
          <xsd:enumeration value="SMMC"/>
        </xsd:restriction>
      </xsd:simpleType>
    </xsd:element>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Description0" ma:index="12" nillable="true" ma:displayName="Description" ma:internalName="Description0">
      <xsd:simpleType>
        <xsd:restriction base="dms:Text">
          <xsd:maxLength value="255"/>
        </xsd:restriction>
      </xsd:simpleType>
    </xsd:element>
    <xsd:element name="Priority" ma:index="13" nillable="true" ma:displayName="Priority" ma:internalName="Priority">
      <xsd:simpleType>
        <xsd:restriction base="dms:Number">
          <xsd:maxInclusive value="100"/>
          <xsd:minInclusive value="0"/>
        </xsd:restriction>
      </xsd:simpleType>
    </xsd:element>
    <xsd:element name="MediaServiceAutoTags" ma:index="14" nillable="true" ma:displayName="MediaServiceAutoTags"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Search_x0020_Terms" ma:index="21" nillable="true" ma:displayName="Search Terms" ma:internalName="Search_x0020_Terms">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748716c-ce4a-4083-ad3d-59d8568815aa"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riority xmlns="800ba39e-ea8a-4f71-ba3c-94bfeffa4daa" xsi:nil="true"/>
    <Division xmlns="800ba39e-ea8a-4f71-ba3c-94bfeffa4daa">EHS</Division>
    <Description0 xmlns="800ba39e-ea8a-4f71-ba3c-94bfeffa4daa" xsi:nil="true"/>
    <Template_x0020_Type xmlns="800ba39e-ea8a-4f71-ba3c-94bfeffa4daa">PPT &amp; Prezi</Template_x0020_Type>
    <Search_x0020_Terms xmlns="800ba39e-ea8a-4f71-ba3c-94bfeffa4daa">PowerPoint, PPT, presentation, report</Search_x0020_Terms>
  </documentManagement>
</p:properties>
</file>

<file path=customXml/itemProps1.xml><?xml version="1.0" encoding="utf-8"?>
<ds:datastoreItem xmlns:ds="http://schemas.openxmlformats.org/officeDocument/2006/customXml" ds:itemID="{7FA383BD-EAA6-4E21-8B0A-F9D9ED70B039}">
  <ds:schemaRefs>
    <ds:schemaRef ds:uri="http://schemas.microsoft.com/sharepoint/v3/contenttype/forms"/>
  </ds:schemaRefs>
</ds:datastoreItem>
</file>

<file path=customXml/itemProps2.xml><?xml version="1.0" encoding="utf-8"?>
<ds:datastoreItem xmlns:ds="http://schemas.openxmlformats.org/officeDocument/2006/customXml" ds:itemID="{A8D8B5AA-E1A6-4809-AE4B-0E39B165AF7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00ba39e-ea8a-4f71-ba3c-94bfeffa4daa"/>
    <ds:schemaRef ds:uri="0748716c-ce4a-4083-ad3d-59d8568815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5DBE38F-74A5-4FBB-AE0A-B037585C516C}">
  <ds:schemaRefs>
    <ds:schemaRef ds:uri="http://schemas.microsoft.com/office/2006/metadata/properties"/>
    <ds:schemaRef ds:uri="http://schemas.microsoft.com/office/infopath/2007/PartnerControls"/>
    <ds:schemaRef ds:uri="800ba39e-ea8a-4f71-ba3c-94bfeffa4daa"/>
  </ds:schemaRefs>
</ds:datastoreItem>
</file>

<file path=docProps/app.xml><?xml version="1.0" encoding="utf-8"?>
<Properties xmlns="http://schemas.openxmlformats.org/officeDocument/2006/extended-properties" xmlns:vt="http://schemas.openxmlformats.org/officeDocument/2006/docPropsVTypes">
  <TotalTime>223</TotalTime>
  <Words>868</Words>
  <Application>Microsoft Office PowerPoint</Application>
  <PresentationFormat>Widescreen</PresentationFormat>
  <Paragraphs>121</Paragraphs>
  <Slides>20</Slides>
  <Notes>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Arial-ItalicMT</vt:lpstr>
      <vt:lpstr>Calibri</vt:lpstr>
      <vt:lpstr>Times New Roman</vt:lpstr>
      <vt:lpstr>1_Office Theme</vt:lpstr>
      <vt:lpstr>PowerPoint Presentation</vt:lpstr>
      <vt:lpstr>PowerPoint Presentation</vt:lpstr>
      <vt:lpstr>PowerPoint Presentation</vt:lpstr>
      <vt:lpstr>PowerPoint Presentation</vt:lpstr>
      <vt:lpstr>California Uniform Plumbing Code</vt:lpstr>
      <vt:lpstr>Gray Water What is it ?</vt:lpstr>
      <vt:lpstr>What’s in Gray Water?</vt:lpstr>
      <vt:lpstr>What’s in Gray Water?</vt:lpstr>
      <vt:lpstr>Residential Gray Water</vt:lpstr>
      <vt:lpstr>PowerPoint Presentation</vt:lpstr>
      <vt:lpstr>PowerPoint Presentation</vt:lpstr>
      <vt:lpstr>Role of San Mateo County Environmental Health</vt:lpstr>
      <vt:lpstr>Role of San Mateo County Environmental Health</vt:lpstr>
      <vt:lpstr>Role of San Mateo County Environmental Health</vt:lpstr>
      <vt:lpstr>Risk-Based Water Quality Standards</vt:lpstr>
      <vt:lpstr>Risk-Based Water Quality Standards</vt:lpstr>
      <vt:lpstr>Risk-Based Water Quality Standards</vt:lpstr>
      <vt:lpstr>Risk-Based Water Quality Standards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Gregory Smith</dc:creator>
  <cp:lastModifiedBy>Gregory Smith</cp:lastModifiedBy>
  <cp:revision>49</cp:revision>
  <dcterms:created xsi:type="dcterms:W3CDTF">2021-07-13T21:14:33Z</dcterms:created>
  <dcterms:modified xsi:type="dcterms:W3CDTF">2021-07-20T20:48:47Z</dcterms:modified>
</cp:coreProperties>
</file>