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 id="2147483715" r:id="rId5"/>
    <p:sldMasterId id="2147483727" r:id="rId6"/>
    <p:sldMasterId id="2147483739" r:id="rId7"/>
  </p:sldMasterIdLst>
  <p:notesMasterIdLst>
    <p:notesMasterId r:id="rId50"/>
  </p:notesMasterIdLst>
  <p:sldIdLst>
    <p:sldId id="256" r:id="rId8"/>
    <p:sldId id="1912" r:id="rId9"/>
    <p:sldId id="1964" r:id="rId10"/>
    <p:sldId id="2202" r:id="rId11"/>
    <p:sldId id="331" r:id="rId12"/>
    <p:sldId id="324" r:id="rId13"/>
    <p:sldId id="338" r:id="rId14"/>
    <p:sldId id="337" r:id="rId15"/>
    <p:sldId id="336" r:id="rId16"/>
    <p:sldId id="265" r:id="rId17"/>
    <p:sldId id="280" r:id="rId18"/>
    <p:sldId id="326" r:id="rId19"/>
    <p:sldId id="2187" r:id="rId20"/>
    <p:sldId id="2154" r:id="rId21"/>
    <p:sldId id="2196" r:id="rId22"/>
    <p:sldId id="2188" r:id="rId23"/>
    <p:sldId id="2204" r:id="rId24"/>
    <p:sldId id="257" r:id="rId25"/>
    <p:sldId id="258" r:id="rId26"/>
    <p:sldId id="259" r:id="rId27"/>
    <p:sldId id="260" r:id="rId28"/>
    <p:sldId id="262" r:id="rId29"/>
    <p:sldId id="261" r:id="rId30"/>
    <p:sldId id="263" r:id="rId31"/>
    <p:sldId id="1966" r:id="rId32"/>
    <p:sldId id="2205" r:id="rId33"/>
    <p:sldId id="2117" r:id="rId34"/>
    <p:sldId id="2115" r:id="rId35"/>
    <p:sldId id="1946" r:id="rId36"/>
    <p:sldId id="1947" r:id="rId37"/>
    <p:sldId id="1962" r:id="rId38"/>
    <p:sldId id="1968" r:id="rId39"/>
    <p:sldId id="481" r:id="rId40"/>
    <p:sldId id="2179" r:id="rId41"/>
    <p:sldId id="2186" r:id="rId42"/>
    <p:sldId id="2203" r:id="rId43"/>
    <p:sldId id="2206" r:id="rId44"/>
    <p:sldId id="2207" r:id="rId45"/>
    <p:sldId id="2123" r:id="rId46"/>
    <p:sldId id="1971" r:id="rId47"/>
    <p:sldId id="1970" r:id="rId48"/>
    <p:sldId id="1972" r:id="rId49"/>
  </p:sldIdLst>
  <p:sldSz cx="18288000" cy="10287000"/>
  <p:notesSz cx="7315200" cy="9601200"/>
  <p:embeddedFontLst>
    <p:embeddedFont>
      <p:font typeface="Comic Sans MS" panose="030F0702030302020204" pitchFamily="66" charset="0"/>
      <p:regular r:id="rId51"/>
      <p:bold r:id="rId52"/>
      <p:italic r:id="rId53"/>
      <p:boldItalic r:id="rId54"/>
    </p:embeddedFont>
    <p:embeddedFont>
      <p:font typeface="Lato" panose="020F0502020204030203" pitchFamily="34" charset="0"/>
      <p:regular r:id="rId55"/>
      <p:bold r:id="rId56"/>
      <p:italic r:id="rId57"/>
      <p:boldItalic r:id="rId58"/>
    </p:embeddedFont>
    <p:embeddedFont>
      <p:font typeface="Lato Italics" panose="020B0604020202020204" charset="0"/>
      <p:regular r:id="rId59"/>
    </p:embeddedFont>
    <p:embeddedFont>
      <p:font typeface="Montserrat Extra-Bold" panose="020B0604020202020204" charset="0"/>
      <p:regular r:id="rId60"/>
    </p:embeddedFont>
    <p:embeddedFont>
      <p:font typeface="Montserrat Semi-Bold"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DD1995-84C8-5E5F-2123-F32C550C7848}" name="Guest User" initials="GU" userId="S::urn:spo:anon#16d6e9553913cf75777f28b31cddadbbfbd8118b5b84a1b614b58f5ec67284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6CA"/>
    <a:srgbClr val="E1A530"/>
    <a:srgbClr val="BE3B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77003" autoAdjust="0"/>
  </p:normalViewPr>
  <p:slideViewPr>
    <p:cSldViewPr>
      <p:cViewPr>
        <p:scale>
          <a:sx n="60" d="100"/>
          <a:sy n="60" d="100"/>
        </p:scale>
        <p:origin x="592" y="4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3.fntdata"/><Relationship Id="rId58" Type="http://schemas.openxmlformats.org/officeDocument/2006/relationships/font" Target="fonts/font8.fntdata"/><Relationship Id="rId66"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font" Target="fonts/font1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0T01:39:38.04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9419 5400 16383 0 0,'16'0'0'0'0,"10"0"0"0"0,18 0 0 0 0,36 0 0 0 0,22 0 0 0 0,36 0 0 0 0,46 0 0 0 0,104 0 0 0 0,26 0 0 0 0,-14 0 0 0 0,-32 0 0 0 0,-50 0 0 0 0,-38 0 0 0 0,-36-8 0 0 0,-26-2 0 0 0,-20 0 0 0 0,-4 4 0 0 0,-2 0 0 0 0,-12 2 0 0 0,-8 2 0 0 0,-14 2 0 0 0,-4 0 0 0 0,-8 0 0 0 0,-2 0 0 0 0,-4 2 0 0 0,2-2 0 0 0,0 0 0 0 0,0 0 0 0 0,0 0 0 0 0,0 0 0 0 0,8 0 0 0 0,4 0 0 0 0,0 0 0 0 0,-4 0 0 0 0,0 0 0 0 0,4 0 0 0 0,8-8 0 0 0,8-2 0 0 0,16 2 0 0 0,0 0 0 0 0,-8 2 0 0 0,-10 4 0 0 0,-8 0 0 0 0,-16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0T01:39:38.04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9419 5400 16383 0 0,'16'0'0'0'0,"10"0"0"0"0,18 0 0 0 0,36 0 0 0 0,22 0 0 0 0,36 0 0 0 0,46 0 0 0 0,104 0 0 0 0,26 0 0 0 0,-14 0 0 0 0,-32 0 0 0 0,-50 0 0 0 0,-38 0 0 0 0,-36-8 0 0 0,-26-2 0 0 0,-20 0 0 0 0,-4 4 0 0 0,-2 0 0 0 0,-12 2 0 0 0,-8 2 0 0 0,-14 2 0 0 0,-4 0 0 0 0,-8 0 0 0 0,-2 0 0 0 0,-4 2 0 0 0,2-2 0 0 0,0 0 0 0 0,0 0 0 0 0,0 0 0 0 0,0 0 0 0 0,8 0 0 0 0,4 0 0 0 0,0 0 0 0 0,-4 0 0 0 0,0 0 0 0 0,4 0 0 0 0,8-8 0 0 0,8-2 0 0 0,16 2 0 0 0,0 0 0 0 0,-8 2 0 0 0,-10 4 0 0 0,-8 0 0 0 0,-16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12085DB-C424-40FA-A9C9-B93D72BCF33B}" type="datetimeFigureOut">
              <a:rPr lang="en-US" smtClean="0"/>
              <a:t>3/20/2025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A98047B-E482-431B-B356-B25021333E51}" type="slidenum">
              <a:rPr lang="en-US" smtClean="0"/>
              <a:t>‹#›</a:t>
            </a:fld>
            <a:endParaRPr lang="en-US"/>
          </a:p>
        </p:txBody>
      </p:sp>
    </p:spTree>
    <p:extLst>
      <p:ext uri="{BB962C8B-B14F-4D97-AF65-F5344CB8AC3E}">
        <p14:creationId xmlns:p14="http://schemas.microsoft.com/office/powerpoint/2010/main" val="229873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1</a:t>
            </a:fld>
            <a:endParaRPr lang="en-US"/>
          </a:p>
        </p:txBody>
      </p:sp>
    </p:spTree>
    <p:extLst>
      <p:ext uri="{BB962C8B-B14F-4D97-AF65-F5344CB8AC3E}">
        <p14:creationId xmlns:p14="http://schemas.microsoft.com/office/powerpoint/2010/main" val="307734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9C8D-1777-11DC-DA7C-20C2BDD8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2DFFE-0A8B-2C98-5BFD-0B246D8A9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A8395-A20F-79A2-D577-D72423D070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BB97E5-90AA-1EE0-6307-E28B957C26E6}"/>
              </a:ext>
            </a:extLst>
          </p:cNvPr>
          <p:cNvSpPr>
            <a:spLocks noGrp="1"/>
          </p:cNvSpPr>
          <p:nvPr>
            <p:ph type="sldNum" sz="quarter" idx="5"/>
          </p:nvPr>
        </p:nvSpPr>
        <p:spPr/>
        <p:txBody>
          <a:bodyPr/>
          <a:lstStyle/>
          <a:p>
            <a:fld id="{9A98047B-E482-431B-B356-B25021333E51}" type="slidenum">
              <a:rPr lang="en-US" smtClean="0"/>
              <a:t>13</a:t>
            </a:fld>
            <a:endParaRPr lang="en-US"/>
          </a:p>
        </p:txBody>
      </p:sp>
    </p:spTree>
    <p:extLst>
      <p:ext uri="{BB962C8B-B14F-4D97-AF65-F5344CB8AC3E}">
        <p14:creationId xmlns:p14="http://schemas.microsoft.com/office/powerpoint/2010/main" val="3337292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14</a:t>
            </a:fld>
            <a:endParaRPr lang="en-US"/>
          </a:p>
        </p:txBody>
      </p:sp>
    </p:spTree>
    <p:extLst>
      <p:ext uri="{BB962C8B-B14F-4D97-AF65-F5344CB8AC3E}">
        <p14:creationId xmlns:p14="http://schemas.microsoft.com/office/powerpoint/2010/main" val="283104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F8E80-0EF4-D1AC-5AA0-3F8158CB1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30ED4-61FB-2436-67BC-01F65E2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CDBD0-C5EB-2837-1395-7EEF8B3657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9A10F2-612D-0D74-41C0-CDFFF19FCD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047B-E482-431B-B356-B25021333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9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1975-7D92-26D5-2DDF-EB92E136D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168B2-F0B9-15D3-4604-6CC10469E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F9E3C-6975-6D8C-D3A7-5767702C61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CD20AF-A542-0DA7-16F0-83A5C32A55B7}"/>
              </a:ext>
            </a:extLst>
          </p:cNvPr>
          <p:cNvSpPr>
            <a:spLocks noGrp="1"/>
          </p:cNvSpPr>
          <p:nvPr>
            <p:ph type="sldNum" sz="quarter" idx="5"/>
          </p:nvPr>
        </p:nvSpPr>
        <p:spPr/>
        <p:txBody>
          <a:bodyPr/>
          <a:lstStyle/>
          <a:p>
            <a:fld id="{9A98047B-E482-431B-B356-B25021333E51}" type="slidenum">
              <a:rPr lang="en-US" smtClean="0"/>
              <a:t>16</a:t>
            </a:fld>
            <a:endParaRPr lang="en-US"/>
          </a:p>
        </p:txBody>
      </p:sp>
    </p:spTree>
    <p:extLst>
      <p:ext uri="{BB962C8B-B14F-4D97-AF65-F5344CB8AC3E}">
        <p14:creationId xmlns:p14="http://schemas.microsoft.com/office/powerpoint/2010/main" val="356019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521D98-6C6B-4377-86AC-854C3ECC84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34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25</a:t>
            </a:fld>
            <a:endParaRPr lang="en-US"/>
          </a:p>
        </p:txBody>
      </p:sp>
    </p:spTree>
    <p:extLst>
      <p:ext uri="{BB962C8B-B14F-4D97-AF65-F5344CB8AC3E}">
        <p14:creationId xmlns:p14="http://schemas.microsoft.com/office/powerpoint/2010/main" val="1004389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62A3B02-FE19-CD44-8EB5-6B4C6BEBAC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7F62B1-641E-C144-BBEB-3838902676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2" name="Rectangle 2">
            <a:extLst>
              <a:ext uri="{FF2B5EF4-FFF2-40B4-BE49-F238E27FC236}">
                <a16:creationId xmlns:a16="http://schemas.microsoft.com/office/drawing/2014/main" id="{C12B32B2-7BE4-AC43-8A22-73A7133062C6}"/>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43BDCA55-61CE-1E4D-80B6-95904807FF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8DDFB-D5AB-4F74-9D98-BD823BE79E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772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8DDFB-D5AB-4F74-9D98-BD823BE79E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19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AF4F1-8B49-4D25-A62E-4281E59635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303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2</a:t>
            </a:fld>
            <a:endParaRPr lang="en-US"/>
          </a:p>
        </p:txBody>
      </p:sp>
    </p:spTree>
    <p:extLst>
      <p:ext uri="{BB962C8B-B14F-4D97-AF65-F5344CB8AC3E}">
        <p14:creationId xmlns:p14="http://schemas.microsoft.com/office/powerpoint/2010/main" val="2065739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AF4F1-8B49-4D25-A62E-4281E59635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858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34</a:t>
            </a:fld>
            <a:endParaRPr lang="en-US"/>
          </a:p>
        </p:txBody>
      </p:sp>
    </p:spTree>
    <p:extLst>
      <p:ext uri="{BB962C8B-B14F-4D97-AF65-F5344CB8AC3E}">
        <p14:creationId xmlns:p14="http://schemas.microsoft.com/office/powerpoint/2010/main" val="2220780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047B-E482-431B-B356-B25021333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950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744B-8DE2-FEEC-F175-287C0B410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4F4FE-6992-631B-D100-A2123DEA7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0844A-3FDA-C6D5-962F-6F3460E8BC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79936D-E937-8434-427E-F566C4E0CB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047B-E482-431B-B356-B25021333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242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ACC8-FBAB-BF43-E3D1-CAD6853C5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322CA-E3AB-5C53-7202-CE2718095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E9FCE-52A7-4B1E-6026-929115611C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80368B-BCA5-5A5A-7F04-197340779E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047B-E482-431B-B356-B25021333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745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B9B3F-6226-7184-2C24-196794465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E5288-887F-074C-6CCA-03ECDCC4F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C5A13-1DAD-3FF9-52B4-A759E5BAF9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0F9C75-3897-55FC-DBD2-DF1B42FB0C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047B-E482-431B-B356-B25021333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131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39</a:t>
            </a:fld>
            <a:endParaRPr lang="en-US"/>
          </a:p>
        </p:txBody>
      </p:sp>
    </p:spTree>
    <p:extLst>
      <p:ext uri="{BB962C8B-B14F-4D97-AF65-F5344CB8AC3E}">
        <p14:creationId xmlns:p14="http://schemas.microsoft.com/office/powerpoint/2010/main" val="721244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40</a:t>
            </a:fld>
            <a:endParaRPr lang="en-US"/>
          </a:p>
        </p:txBody>
      </p:sp>
    </p:spTree>
    <p:extLst>
      <p:ext uri="{BB962C8B-B14F-4D97-AF65-F5344CB8AC3E}">
        <p14:creationId xmlns:p14="http://schemas.microsoft.com/office/powerpoint/2010/main" val="3370661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41</a:t>
            </a:fld>
            <a:endParaRPr lang="en-US"/>
          </a:p>
        </p:txBody>
      </p:sp>
    </p:spTree>
    <p:extLst>
      <p:ext uri="{BB962C8B-B14F-4D97-AF65-F5344CB8AC3E}">
        <p14:creationId xmlns:p14="http://schemas.microsoft.com/office/powerpoint/2010/main" val="2502744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42</a:t>
            </a:fld>
            <a:endParaRPr lang="en-US"/>
          </a:p>
        </p:txBody>
      </p:sp>
    </p:spTree>
    <p:extLst>
      <p:ext uri="{BB962C8B-B14F-4D97-AF65-F5344CB8AC3E}">
        <p14:creationId xmlns:p14="http://schemas.microsoft.com/office/powerpoint/2010/main" val="270953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8047B-E482-431B-B356-B25021333E51}" type="slidenum">
              <a:rPr lang="en-US" smtClean="0"/>
              <a:t>3</a:t>
            </a:fld>
            <a:endParaRPr lang="en-US"/>
          </a:p>
        </p:txBody>
      </p:sp>
    </p:spTree>
    <p:extLst>
      <p:ext uri="{BB962C8B-B14F-4D97-AF65-F5344CB8AC3E}">
        <p14:creationId xmlns:p14="http://schemas.microsoft.com/office/powerpoint/2010/main" val="244803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2B91C-9D73-E6AF-B7E9-124A30F3D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1C9E8-4998-0529-562F-F5911B298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AF9C1-AD4C-D16E-05BE-C9D8C90EFA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381E7C-E286-84AB-6337-54530AE60BA7}"/>
              </a:ext>
            </a:extLst>
          </p:cNvPr>
          <p:cNvSpPr>
            <a:spLocks noGrp="1"/>
          </p:cNvSpPr>
          <p:nvPr>
            <p:ph type="sldNum" sz="quarter" idx="5"/>
          </p:nvPr>
        </p:nvSpPr>
        <p:spPr/>
        <p:txBody>
          <a:bodyPr/>
          <a:lstStyle/>
          <a:p>
            <a:fld id="{9A98047B-E482-431B-B356-B25021333E51}" type="slidenum">
              <a:rPr lang="en-US" smtClean="0"/>
              <a:t>4</a:t>
            </a:fld>
            <a:endParaRPr lang="en-US"/>
          </a:p>
        </p:txBody>
      </p:sp>
    </p:spTree>
    <p:extLst>
      <p:ext uri="{BB962C8B-B14F-4D97-AF65-F5344CB8AC3E}">
        <p14:creationId xmlns:p14="http://schemas.microsoft.com/office/powerpoint/2010/main" val="18374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0" name="Google Shape;90;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377" rtl="0" eaLnBrk="1" fontAlgn="auto" latinLnBrk="0" hangingPunct="0">
              <a:lnSpc>
                <a:spcPct val="100000"/>
              </a:lnSpc>
              <a:spcBef>
                <a:spcPts val="0"/>
              </a:spcBef>
              <a:spcAft>
                <a:spcPts val="0"/>
              </a:spcAft>
              <a:buClrTx/>
              <a:buSzTx/>
              <a:buFontTx/>
              <a:buNone/>
              <a:tabLst/>
              <a:defRPr/>
            </a:pPr>
            <a:fld id="{00000000-1234-1234-1234-123412341234}" type="slidenum">
              <a:rPr kumimoji="0" lang="en-US" sz="900" b="0" i="0" u="none" strike="noStrike" kern="0" cap="none" spc="0" normalizeH="0" baseline="0" noProof="0">
                <a:ln>
                  <a:noFill/>
                </a:ln>
                <a:solidFill>
                  <a:srgbClr val="5E5E5E"/>
                </a:solidFill>
                <a:effectLst/>
                <a:uLnTx/>
                <a:uFillTx/>
                <a:latin typeface="Helvetica Neue"/>
                <a:sym typeface="Helvetica Neue"/>
              </a:rPr>
              <a:pPr marL="0" marR="0" lvl="0" indent="0" algn="r" defTabSz="914377" rtl="0" eaLnBrk="1" fontAlgn="auto" latinLnBrk="0" hangingPunct="0">
                <a:lnSpc>
                  <a:spcPct val="100000"/>
                </a:lnSpc>
                <a:spcBef>
                  <a:spcPts val="0"/>
                </a:spcBef>
                <a:spcAft>
                  <a:spcPts val="0"/>
                </a:spcAft>
                <a:buClrTx/>
                <a:buSzTx/>
                <a:buFontTx/>
                <a:buNone/>
                <a:tabLst/>
                <a:defRPr/>
              </a:pPr>
              <a:t>5</a:t>
            </a:fld>
            <a:endParaRPr kumimoji="0" sz="900" b="0" i="0" u="none" strike="noStrike" kern="0" cap="none" spc="0" normalizeH="0" baseline="0" noProof="0">
              <a:ln>
                <a:noFill/>
              </a:ln>
              <a:solidFill>
                <a:srgbClr val="5E5E5E"/>
              </a:solidFill>
              <a:effectLst/>
              <a:uLnTx/>
              <a:uFillTx/>
              <a:latin typeface="Helvetica Neue"/>
              <a:sym typeface="Helvetica Neue"/>
            </a:endParaRPr>
          </a:p>
        </p:txBody>
      </p:sp>
    </p:spTree>
    <p:extLst>
      <p:ext uri="{BB962C8B-B14F-4D97-AF65-F5344CB8AC3E}">
        <p14:creationId xmlns:p14="http://schemas.microsoft.com/office/powerpoint/2010/main" val="287422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165a69846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2165a69846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7" name="Google Shape;187;g12165a69846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377" rtl="0" eaLnBrk="1" fontAlgn="auto" latinLnBrk="0" hangingPunct="0">
              <a:lnSpc>
                <a:spcPct val="100000"/>
              </a:lnSpc>
              <a:spcBef>
                <a:spcPts val="0"/>
              </a:spcBef>
              <a:spcAft>
                <a:spcPts val="0"/>
              </a:spcAft>
              <a:buClrTx/>
              <a:buSzTx/>
              <a:buFontTx/>
              <a:buNone/>
              <a:tabLst/>
              <a:defRPr/>
            </a:pPr>
            <a:fld id="{00000000-1234-1234-1234-123412341234}" type="slidenum">
              <a:rPr kumimoji="0" lang="en-US" sz="900" b="0" i="0" u="none" strike="noStrike" kern="0" cap="none" spc="0" normalizeH="0" baseline="0" noProof="0">
                <a:ln>
                  <a:noFill/>
                </a:ln>
                <a:solidFill>
                  <a:srgbClr val="5E5E5E"/>
                </a:solidFill>
                <a:effectLst/>
                <a:uLnTx/>
                <a:uFillTx/>
                <a:latin typeface="Helvetica Neue"/>
                <a:sym typeface="Helvetica Neue"/>
              </a:rPr>
              <a:pPr marL="0" marR="0" lvl="0" indent="0" algn="r" defTabSz="914377" rtl="0" eaLnBrk="1" fontAlgn="auto" latinLnBrk="0" hangingPunct="0">
                <a:lnSpc>
                  <a:spcPct val="100000"/>
                </a:lnSpc>
                <a:spcBef>
                  <a:spcPts val="0"/>
                </a:spcBef>
                <a:spcAft>
                  <a:spcPts val="0"/>
                </a:spcAft>
                <a:buClrTx/>
                <a:buSzTx/>
                <a:buFontTx/>
                <a:buNone/>
                <a:tabLst/>
                <a:defRPr/>
              </a:pPr>
              <a:t>9</a:t>
            </a:fld>
            <a:endParaRPr kumimoji="0" sz="900" b="0" i="0" u="none" strike="noStrike" kern="0" cap="none" spc="0" normalizeH="0" baseline="0" noProof="0">
              <a:ln>
                <a:noFill/>
              </a:ln>
              <a:solidFill>
                <a:srgbClr val="5E5E5E"/>
              </a:solidFill>
              <a:effectLst/>
              <a:uLnTx/>
              <a:uFillTx/>
              <a:latin typeface="Helvetica Neue"/>
              <a:sym typeface="Helvetica Neue"/>
            </a:endParaRPr>
          </a:p>
        </p:txBody>
      </p:sp>
    </p:spTree>
    <p:extLst>
      <p:ext uri="{BB962C8B-B14F-4D97-AF65-F5344CB8AC3E}">
        <p14:creationId xmlns:p14="http://schemas.microsoft.com/office/powerpoint/2010/main" val="256007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a:buFont typeface="Arial,Sans-Serif"/>
              <a:buChar char="•"/>
            </a:pPr>
            <a:r>
              <a:rPr lang="en-US">
                <a:ea typeface="Calibri"/>
                <a:cs typeface="Calibri"/>
              </a:rPr>
              <a:t>The policies draw on </a:t>
            </a:r>
            <a:r>
              <a:rPr lang="en-US"/>
              <a:t>existing general plans, zoning policies, LHMPs, and climate adaptation plans of Bay Area cities; </a:t>
            </a:r>
            <a:r>
              <a:rPr lang="en-US" err="1"/>
              <a:t>OneShoreline</a:t>
            </a:r>
            <a:r>
              <a:rPr lang="en-US"/>
              <a:t> Sea Level Rise Planning Policy Guidance, </a:t>
            </a:r>
            <a:r>
              <a:rPr lang="en-US" err="1"/>
              <a:t>BayAdapt</a:t>
            </a:r>
            <a:r>
              <a:rPr lang="en-US"/>
              <a:t> Platform by BCDC, and Greenbelt Alliance's Resilience Playbook</a:t>
            </a:r>
            <a:endParaRPr lang="en-US">
              <a:ea typeface="Calibri"/>
              <a:cs typeface="Calibri"/>
            </a:endParaRPr>
          </a:p>
          <a:p>
            <a:pPr marL="171450" indent="-171450">
              <a:buFont typeface="Arial"/>
              <a:buChar char="•"/>
            </a:pPr>
            <a:endParaRPr lang="en-US">
              <a:ea typeface="Calibri"/>
              <a:cs typeface="Calibri"/>
            </a:endParaRPr>
          </a:p>
        </p:txBody>
      </p:sp>
      <p:sp>
        <p:nvSpPr>
          <p:cNvPr id="259" name="Google Shape;25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4500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617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EF098C76-74B4-4A88-9C8B-3F2DB4C634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01700" y="0"/>
            <a:ext cx="4686300" cy="2614613"/>
          </a:xfrm>
          <a:prstGeom prst="rect">
            <a:avLst/>
          </a:prstGeom>
        </p:spPr>
      </p:pic>
      <p:pic>
        <p:nvPicPr>
          <p:cNvPr id="19" name="Graphic 18">
            <a:extLst>
              <a:ext uri="{FF2B5EF4-FFF2-40B4-BE49-F238E27FC236}">
                <a16:creationId xmlns:a16="http://schemas.microsoft.com/office/drawing/2014/main" id="{B68BD1DD-7F94-451C-B397-838C4DF0B2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544800" y="338511"/>
            <a:ext cx="2327565" cy="743073"/>
          </a:xfrm>
          <a:prstGeom prst="rect">
            <a:avLst/>
          </a:prstGeom>
        </p:spPr>
      </p:pic>
      <p:sp>
        <p:nvSpPr>
          <p:cNvPr id="26" name="Text Placeholder 2">
            <a:extLst>
              <a:ext uri="{FF2B5EF4-FFF2-40B4-BE49-F238E27FC236}">
                <a16:creationId xmlns:a16="http://schemas.microsoft.com/office/drawing/2014/main" id="{C54EA9DA-E991-4AD4-9C33-83F365DF1A39}"/>
              </a:ext>
            </a:extLst>
          </p:cNvPr>
          <p:cNvSpPr>
            <a:spLocks noGrp="1"/>
          </p:cNvSpPr>
          <p:nvPr>
            <p:ph type="body" sz="quarter" idx="11" hasCustomPrompt="1"/>
          </p:nvPr>
        </p:nvSpPr>
        <p:spPr>
          <a:xfrm>
            <a:off x="1428750" y="1805174"/>
            <a:ext cx="8459040" cy="670238"/>
          </a:xfrm>
          <a:prstGeom prst="rect">
            <a:avLst/>
          </a:prstGeom>
        </p:spPr>
        <p:txBody>
          <a:bodyPr anchor="ctr"/>
          <a:lstStyle>
            <a:lvl1pPr marL="0" indent="0" algn="l">
              <a:buNone/>
              <a:defRPr sz="2400" b="1">
                <a:solidFill>
                  <a:schemeClr val="tx2"/>
                </a:solidFill>
                <a:latin typeface="Arial" panose="020B0604020202020204" pitchFamily="34" charset="0"/>
                <a:cs typeface="Arial" panose="020B0604020202020204" pitchFamily="34" charset="0"/>
              </a:defRPr>
            </a:lvl1pPr>
            <a:lvl2pPr marL="685835" indent="0">
              <a:buNone/>
              <a:defRPr/>
            </a:lvl2pPr>
            <a:lvl3pPr marL="1371669" indent="0">
              <a:buNone/>
              <a:defRPr/>
            </a:lvl3pPr>
            <a:lvl4pPr marL="2057504" indent="0">
              <a:buNone/>
              <a:defRPr/>
            </a:lvl4pPr>
            <a:lvl5pPr marL="2743337" indent="0">
              <a:buNone/>
              <a:defRPr/>
            </a:lvl5pPr>
          </a:lstStyle>
          <a:p>
            <a:pPr lvl="0"/>
            <a:r>
              <a:rPr lang="en-US"/>
              <a:t>Section Head</a:t>
            </a:r>
          </a:p>
        </p:txBody>
      </p:sp>
      <p:sp>
        <p:nvSpPr>
          <p:cNvPr id="27" name="Text Placeholder 6">
            <a:extLst>
              <a:ext uri="{FF2B5EF4-FFF2-40B4-BE49-F238E27FC236}">
                <a16:creationId xmlns:a16="http://schemas.microsoft.com/office/drawing/2014/main" id="{FA4E1862-D69A-4747-962F-9427F30D2D9F}"/>
              </a:ext>
            </a:extLst>
          </p:cNvPr>
          <p:cNvSpPr>
            <a:spLocks noGrp="1"/>
          </p:cNvSpPr>
          <p:nvPr>
            <p:ph type="body" sz="quarter" idx="12" hasCustomPrompt="1"/>
          </p:nvPr>
        </p:nvSpPr>
        <p:spPr>
          <a:xfrm>
            <a:off x="1428752" y="4336476"/>
            <a:ext cx="8461208" cy="5036127"/>
          </a:xfrm>
          <a:prstGeom prst="rect">
            <a:avLst/>
          </a:prstGeom>
        </p:spPr>
        <p:txBody>
          <a:bodyPr/>
          <a:lstStyle>
            <a:lvl1pPr marL="0" indent="0" algn="l">
              <a:lnSpc>
                <a:spcPct val="150000"/>
              </a:lnSpc>
              <a:buNone/>
              <a:defRPr sz="2700" b="0">
                <a:solidFill>
                  <a:schemeClr val="tx2"/>
                </a:solidFill>
                <a:latin typeface="Arial" panose="020B0604020202020204" pitchFamily="34" charset="0"/>
                <a:cs typeface="Arial" panose="020B0604020202020204" pitchFamily="34" charset="0"/>
              </a:defRPr>
            </a:lvl1pPr>
          </a:lstStyle>
          <a:p>
            <a:pPr lvl="0"/>
            <a:r>
              <a:rPr lang="en-US"/>
              <a:t>Click to edit text</a:t>
            </a:r>
          </a:p>
        </p:txBody>
      </p:sp>
      <p:sp>
        <p:nvSpPr>
          <p:cNvPr id="28" name="Text Placeholder 2">
            <a:extLst>
              <a:ext uri="{FF2B5EF4-FFF2-40B4-BE49-F238E27FC236}">
                <a16:creationId xmlns:a16="http://schemas.microsoft.com/office/drawing/2014/main" id="{462778FE-B03E-4D4A-925E-E31B0A1EC2DA}"/>
              </a:ext>
            </a:extLst>
          </p:cNvPr>
          <p:cNvSpPr>
            <a:spLocks noGrp="1"/>
          </p:cNvSpPr>
          <p:nvPr>
            <p:ph type="body" sz="quarter" idx="13" hasCustomPrompt="1"/>
          </p:nvPr>
        </p:nvSpPr>
        <p:spPr>
          <a:xfrm>
            <a:off x="1428750" y="2588231"/>
            <a:ext cx="8459040" cy="670238"/>
          </a:xfrm>
          <a:prstGeom prst="rect">
            <a:avLst/>
          </a:prstGeom>
        </p:spPr>
        <p:txBody>
          <a:bodyPr anchor="ctr"/>
          <a:lstStyle>
            <a:lvl1pPr marL="0" indent="0" algn="l">
              <a:buNone/>
              <a:defRPr sz="6000" b="0">
                <a:solidFill>
                  <a:srgbClr val="00567D"/>
                </a:solidFill>
                <a:latin typeface="Arial" panose="020B0604020202020204" pitchFamily="34" charset="0"/>
                <a:cs typeface="Arial" panose="020B0604020202020204" pitchFamily="34" charset="0"/>
              </a:defRPr>
            </a:lvl1pPr>
            <a:lvl2pPr marL="685835" indent="0">
              <a:buNone/>
              <a:defRPr/>
            </a:lvl2pPr>
            <a:lvl3pPr marL="1371669" indent="0">
              <a:buNone/>
              <a:defRPr/>
            </a:lvl3pPr>
            <a:lvl4pPr marL="2057504" indent="0">
              <a:buNone/>
              <a:defRPr/>
            </a:lvl4pPr>
            <a:lvl5pPr marL="2743337" indent="0">
              <a:buNone/>
              <a:defRPr/>
            </a:lvl5pPr>
          </a:lstStyle>
          <a:p>
            <a:pPr lvl="0"/>
            <a:r>
              <a:rPr lang="en-US"/>
              <a:t>Header</a:t>
            </a:r>
          </a:p>
        </p:txBody>
      </p:sp>
      <p:sp>
        <p:nvSpPr>
          <p:cNvPr id="30" name="Text Placeholder 2">
            <a:extLst>
              <a:ext uri="{FF2B5EF4-FFF2-40B4-BE49-F238E27FC236}">
                <a16:creationId xmlns:a16="http://schemas.microsoft.com/office/drawing/2014/main" id="{4C39765E-FC1C-48A8-A0AA-0AC4F73EB54A}"/>
              </a:ext>
            </a:extLst>
          </p:cNvPr>
          <p:cNvSpPr>
            <a:spLocks noGrp="1"/>
          </p:cNvSpPr>
          <p:nvPr>
            <p:ph type="body" sz="quarter" idx="14" hasCustomPrompt="1"/>
          </p:nvPr>
        </p:nvSpPr>
        <p:spPr>
          <a:xfrm>
            <a:off x="1430918" y="3371288"/>
            <a:ext cx="8459040" cy="670238"/>
          </a:xfrm>
          <a:prstGeom prst="rect">
            <a:avLst/>
          </a:prstGeom>
        </p:spPr>
        <p:txBody>
          <a:bodyPr anchor="ctr"/>
          <a:lstStyle>
            <a:lvl1pPr marL="0" indent="0" algn="l">
              <a:buNone/>
              <a:defRPr sz="2700" b="0">
                <a:solidFill>
                  <a:schemeClr val="bg2">
                    <a:lumMod val="50000"/>
                  </a:schemeClr>
                </a:solidFill>
                <a:latin typeface="Arial" panose="020B0604020202020204" pitchFamily="34" charset="0"/>
                <a:cs typeface="Arial" panose="020B0604020202020204" pitchFamily="34" charset="0"/>
              </a:defRPr>
            </a:lvl1pPr>
            <a:lvl2pPr marL="685835" indent="0">
              <a:buNone/>
              <a:defRPr/>
            </a:lvl2pPr>
            <a:lvl3pPr marL="1371669" indent="0">
              <a:buNone/>
              <a:defRPr/>
            </a:lvl3pPr>
            <a:lvl4pPr marL="2057504" indent="0">
              <a:buNone/>
              <a:defRPr/>
            </a:lvl4pPr>
            <a:lvl5pPr marL="2743337" indent="0">
              <a:buNone/>
              <a:defRPr/>
            </a:lvl5pPr>
          </a:lstStyle>
          <a:p>
            <a:pPr lvl="0"/>
            <a:r>
              <a:rPr lang="en-US"/>
              <a:t>Subhead</a:t>
            </a:r>
          </a:p>
        </p:txBody>
      </p:sp>
      <p:sp>
        <p:nvSpPr>
          <p:cNvPr id="16" name="Picture Placeholder 15">
            <a:extLst>
              <a:ext uri="{FF2B5EF4-FFF2-40B4-BE49-F238E27FC236}">
                <a16:creationId xmlns:a16="http://schemas.microsoft.com/office/drawing/2014/main" id="{D6B1242A-1150-42D0-87A9-51249ED4BA12}"/>
              </a:ext>
            </a:extLst>
          </p:cNvPr>
          <p:cNvSpPr>
            <a:spLocks noGrp="1"/>
          </p:cNvSpPr>
          <p:nvPr>
            <p:ph type="pic" sz="quarter" idx="15"/>
          </p:nvPr>
        </p:nvSpPr>
        <p:spPr>
          <a:xfrm>
            <a:off x="12913831" y="0"/>
            <a:ext cx="5374172" cy="10287000"/>
          </a:xfrm>
          <a:custGeom>
            <a:avLst/>
            <a:gdLst>
              <a:gd name="connsiteX0" fmla="*/ 23957 w 3582781"/>
              <a:gd name="connsiteY0" fmla="*/ 6786 h 6858000"/>
              <a:gd name="connsiteX1" fmla="*/ 3582781 w 3582781"/>
              <a:gd name="connsiteY1" fmla="*/ 2025046 h 6858000"/>
              <a:gd name="connsiteX2" fmla="*/ 3582781 w 3582781"/>
              <a:gd name="connsiteY2" fmla="*/ 6858000 h 6858000"/>
              <a:gd name="connsiteX3" fmla="*/ 0 w 3582781"/>
              <a:gd name="connsiteY3" fmla="*/ 6858000 h 6858000"/>
              <a:gd name="connsiteX4" fmla="*/ 11991 w 3582781"/>
              <a:gd name="connsiteY4" fmla="*/ 0 h 6858000"/>
              <a:gd name="connsiteX5" fmla="*/ 23980 w 3582781"/>
              <a:gd name="connsiteY5" fmla="*/ 0 h 6858000"/>
              <a:gd name="connsiteX6" fmla="*/ 23957 w 3582781"/>
              <a:gd name="connsiteY6" fmla="*/ 6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2781" h="6858000">
                <a:moveTo>
                  <a:pt x="23957" y="6786"/>
                </a:moveTo>
                <a:lnTo>
                  <a:pt x="3582781" y="2025046"/>
                </a:lnTo>
                <a:lnTo>
                  <a:pt x="3582781" y="6858000"/>
                </a:lnTo>
                <a:lnTo>
                  <a:pt x="0" y="6858000"/>
                </a:lnTo>
                <a:close/>
                <a:moveTo>
                  <a:pt x="11991" y="0"/>
                </a:moveTo>
                <a:lnTo>
                  <a:pt x="23980" y="0"/>
                </a:lnTo>
                <a:lnTo>
                  <a:pt x="23957" y="6786"/>
                </a:lnTo>
                <a:close/>
              </a:path>
            </a:pathLst>
          </a:custGeom>
          <a:solidFill>
            <a:schemeClr val="tx2"/>
          </a:solidFill>
        </p:spPr>
        <p:txBody>
          <a:bodyPr wrap="square">
            <a:noAutofit/>
          </a:bodyPr>
          <a:lstStyle/>
          <a:p>
            <a:endParaRPr lang="en-US"/>
          </a:p>
        </p:txBody>
      </p:sp>
      <p:pic>
        <p:nvPicPr>
          <p:cNvPr id="20" name="Graphic 19">
            <a:extLst>
              <a:ext uri="{FF2B5EF4-FFF2-40B4-BE49-F238E27FC236}">
                <a16:creationId xmlns:a16="http://schemas.microsoft.com/office/drawing/2014/main" id="{7A21BBAF-B73F-48F8-ACA6-DCEDCC2F10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9418371"/>
            <a:ext cx="1556889" cy="868629"/>
          </a:xfrm>
          <a:prstGeom prst="rect">
            <a:avLst/>
          </a:prstGeom>
        </p:spPr>
      </p:pic>
    </p:spTree>
    <p:extLst>
      <p:ext uri="{BB962C8B-B14F-4D97-AF65-F5344CB8AC3E}">
        <p14:creationId xmlns:p14="http://schemas.microsoft.com/office/powerpoint/2010/main" val="1126359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5"/>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282" indent="0" algn="ctr">
              <a:buNone/>
              <a:defRPr>
                <a:solidFill>
                  <a:schemeClr val="tx1">
                    <a:tint val="75000"/>
                  </a:schemeClr>
                </a:solidFill>
              </a:defRPr>
            </a:lvl2pPr>
            <a:lvl3pPr marL="1632563" indent="0" algn="ctr">
              <a:buNone/>
              <a:defRPr>
                <a:solidFill>
                  <a:schemeClr val="tx1">
                    <a:tint val="75000"/>
                  </a:schemeClr>
                </a:solidFill>
              </a:defRPr>
            </a:lvl3pPr>
            <a:lvl4pPr marL="2448845" indent="0" algn="ctr">
              <a:buNone/>
              <a:defRPr>
                <a:solidFill>
                  <a:schemeClr val="tx1">
                    <a:tint val="75000"/>
                  </a:schemeClr>
                </a:solidFill>
              </a:defRPr>
            </a:lvl4pPr>
            <a:lvl5pPr marL="3265128" indent="0" algn="ctr">
              <a:buNone/>
              <a:defRPr>
                <a:solidFill>
                  <a:schemeClr val="tx1">
                    <a:tint val="75000"/>
                  </a:schemeClr>
                </a:solidFill>
              </a:defRPr>
            </a:lvl5pPr>
            <a:lvl6pPr marL="4081410" indent="0" algn="ctr">
              <a:buNone/>
              <a:defRPr>
                <a:solidFill>
                  <a:schemeClr val="tx1">
                    <a:tint val="75000"/>
                  </a:schemeClr>
                </a:solidFill>
              </a:defRPr>
            </a:lvl6pPr>
            <a:lvl7pPr marL="4897692" indent="0" algn="ctr">
              <a:buNone/>
              <a:defRPr>
                <a:solidFill>
                  <a:schemeClr val="tx1">
                    <a:tint val="75000"/>
                  </a:schemeClr>
                </a:solidFill>
              </a:defRPr>
            </a:lvl7pPr>
            <a:lvl8pPr marL="5713973" indent="0" algn="ctr">
              <a:buNone/>
              <a:defRPr>
                <a:solidFill>
                  <a:schemeClr val="tx1">
                    <a:tint val="75000"/>
                  </a:schemeClr>
                </a:solidFill>
              </a:defRPr>
            </a:lvl8pPr>
            <a:lvl9pPr marL="6530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618828C2-D2A7-4D46-AAE4-89A68D4DCA12}"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525DF7FD-5195-4758-B6F1-94EC18A7DDF0}" type="slidenum">
              <a:rPr lang="en-US" smtClean="0"/>
              <a:pPr>
                <a:defRPr/>
              </a:pPr>
              <a:t>‹#›</a:t>
            </a:fld>
            <a:endParaRPr lang="en-US" dirty="0"/>
          </a:p>
        </p:txBody>
      </p:sp>
    </p:spTree>
    <p:extLst>
      <p:ext uri="{BB962C8B-B14F-4D97-AF65-F5344CB8AC3E}">
        <p14:creationId xmlns:p14="http://schemas.microsoft.com/office/powerpoint/2010/main" val="61094527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0641199"/>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2115657">
              <a:defRPr/>
            </a:pPr>
            <a:fld id="{D183CC46-F3A9-44E2-9F45-AD2C2ACE6AFB}" type="datetimeFigureOut">
              <a:rPr lang="en-US" smtClean="0"/>
              <a:pPr defTabSz="2115657">
                <a:defRPr/>
              </a:pPr>
              <a:t>3/20/2025</a:t>
            </a:fld>
            <a:endParaRPr lang="en-US" dirty="0"/>
          </a:p>
        </p:txBody>
      </p:sp>
      <p:sp>
        <p:nvSpPr>
          <p:cNvPr id="4" name="Footer Placeholder 3"/>
          <p:cNvSpPr>
            <a:spLocks noGrp="1"/>
          </p:cNvSpPr>
          <p:nvPr>
            <p:ph type="ftr" sz="quarter" idx="11"/>
          </p:nvPr>
        </p:nvSpPr>
        <p:spPr/>
        <p:txBody>
          <a:bodyPr/>
          <a:lstStyle/>
          <a:p>
            <a:pPr defTabSz="2115657">
              <a:defRPr/>
            </a:pPr>
            <a:endParaRPr lang="en-US" dirty="0"/>
          </a:p>
        </p:txBody>
      </p:sp>
      <p:sp>
        <p:nvSpPr>
          <p:cNvPr id="5" name="Slide Number Placeholder 4"/>
          <p:cNvSpPr>
            <a:spLocks noGrp="1"/>
          </p:cNvSpPr>
          <p:nvPr>
            <p:ph type="sldNum" sz="quarter" idx="12"/>
          </p:nvPr>
        </p:nvSpPr>
        <p:spPr/>
        <p:txBody>
          <a:bodyPr/>
          <a:lstStyle/>
          <a:p>
            <a:pPr defTabSz="2115657">
              <a:defRPr/>
            </a:pPr>
            <a:fld id="{0D1708E4-0C86-4588-A36D-F99B531E8574}" type="slidenum">
              <a:rPr lang="en-US" smtClean="0"/>
              <a:pPr defTabSz="2115657">
                <a:defRPr/>
              </a:pPr>
              <a:t>‹#›</a:t>
            </a:fld>
            <a:endParaRPr lang="en-US" dirty="0"/>
          </a:p>
        </p:txBody>
      </p:sp>
    </p:spTree>
    <p:extLst>
      <p:ext uri="{BB962C8B-B14F-4D97-AF65-F5344CB8AC3E}">
        <p14:creationId xmlns:p14="http://schemas.microsoft.com/office/powerpoint/2010/main" val="226129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7200" b="1" cap="all"/>
            </a:lvl1pPr>
          </a:lstStyle>
          <a:p>
            <a:r>
              <a:rPr lang="en-US"/>
              <a:t>Click to edit Master title style</a:t>
            </a:r>
          </a:p>
        </p:txBody>
      </p:sp>
      <p:sp>
        <p:nvSpPr>
          <p:cNvPr id="3" name="Text Placeholder 2"/>
          <p:cNvSpPr>
            <a:spLocks noGrp="1"/>
          </p:cNvSpPr>
          <p:nvPr>
            <p:ph type="body" idx="1"/>
          </p:nvPr>
        </p:nvSpPr>
        <p:spPr>
          <a:xfrm>
            <a:off x="1444626" y="4360076"/>
            <a:ext cx="15544800" cy="2250281"/>
          </a:xfrm>
        </p:spPr>
        <p:txBody>
          <a:bodyPr anchor="b"/>
          <a:lstStyle>
            <a:lvl1pPr marL="0" indent="0">
              <a:buNone/>
              <a:defRPr sz="3600">
                <a:solidFill>
                  <a:schemeClr val="tx1">
                    <a:tint val="75000"/>
                  </a:schemeClr>
                </a:solidFill>
              </a:defRPr>
            </a:lvl1pPr>
            <a:lvl2pPr marL="816282" indent="0">
              <a:buNone/>
              <a:defRPr sz="3200">
                <a:solidFill>
                  <a:schemeClr val="tx1">
                    <a:tint val="75000"/>
                  </a:schemeClr>
                </a:solidFill>
              </a:defRPr>
            </a:lvl2pPr>
            <a:lvl3pPr marL="1632563" indent="0">
              <a:buNone/>
              <a:defRPr sz="2801">
                <a:solidFill>
                  <a:schemeClr val="tx1">
                    <a:tint val="75000"/>
                  </a:schemeClr>
                </a:solidFill>
              </a:defRPr>
            </a:lvl3pPr>
            <a:lvl4pPr marL="2448845" indent="0">
              <a:buNone/>
              <a:defRPr sz="2599">
                <a:solidFill>
                  <a:schemeClr val="tx1">
                    <a:tint val="75000"/>
                  </a:schemeClr>
                </a:solidFill>
              </a:defRPr>
            </a:lvl4pPr>
            <a:lvl5pPr marL="3265128" indent="0">
              <a:buNone/>
              <a:defRPr sz="2599">
                <a:solidFill>
                  <a:schemeClr val="tx1">
                    <a:tint val="75000"/>
                  </a:schemeClr>
                </a:solidFill>
              </a:defRPr>
            </a:lvl5pPr>
            <a:lvl6pPr marL="4081410" indent="0">
              <a:buNone/>
              <a:defRPr sz="2599">
                <a:solidFill>
                  <a:schemeClr val="tx1">
                    <a:tint val="75000"/>
                  </a:schemeClr>
                </a:solidFill>
              </a:defRPr>
            </a:lvl6pPr>
            <a:lvl7pPr marL="4897692" indent="0">
              <a:buNone/>
              <a:defRPr sz="2599">
                <a:solidFill>
                  <a:schemeClr val="tx1">
                    <a:tint val="75000"/>
                  </a:schemeClr>
                </a:solidFill>
              </a:defRPr>
            </a:lvl7pPr>
            <a:lvl8pPr marL="5713973" indent="0">
              <a:buNone/>
              <a:defRPr sz="2599">
                <a:solidFill>
                  <a:schemeClr val="tx1">
                    <a:tint val="75000"/>
                  </a:schemeClr>
                </a:solidFill>
              </a:defRPr>
            </a:lvl8pPr>
            <a:lvl9pPr marL="6530255" indent="0">
              <a:buNone/>
              <a:defRPr sz="25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FF7B9C9E-5872-4BE8-BFFA-93569FE68129}"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3F25A716-0495-4C65-893F-D9C240A9A9D3}" type="slidenum">
              <a:rPr lang="en-US" smtClean="0"/>
              <a:pPr>
                <a:defRPr/>
              </a:pPr>
              <a:t>‹#›</a:t>
            </a:fld>
            <a:endParaRPr lang="en-US" dirty="0"/>
          </a:p>
        </p:txBody>
      </p:sp>
    </p:spTree>
    <p:extLst>
      <p:ext uri="{BB962C8B-B14F-4D97-AF65-F5344CB8AC3E}">
        <p14:creationId xmlns:p14="http://schemas.microsoft.com/office/powerpoint/2010/main" val="1444888283"/>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5000"/>
            </a:lvl1pPr>
            <a:lvl2pPr>
              <a:defRPr sz="42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5000"/>
            </a:lvl1pPr>
            <a:lvl2pPr>
              <a:defRPr sz="42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EB1CE860-29DE-4689-A7FA-AECB9BFA7F14}" type="datetimeFigureOut">
              <a:rPr lang="en-US" smtClean="0"/>
              <a:pPr>
                <a:defRPr/>
              </a:pPr>
              <a:t>3/20/2025</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E68D57DB-7C82-4498-A9AF-4C76C8DAADBF}" type="slidenum">
              <a:rPr lang="en-US" smtClean="0"/>
              <a:pPr>
                <a:defRPr/>
              </a:pPr>
              <a:t>‹#›</a:t>
            </a:fld>
            <a:endParaRPr lang="en-US" dirty="0"/>
          </a:p>
        </p:txBody>
      </p:sp>
    </p:spTree>
    <p:extLst>
      <p:ext uri="{BB962C8B-B14F-4D97-AF65-F5344CB8AC3E}">
        <p14:creationId xmlns:p14="http://schemas.microsoft.com/office/powerpoint/2010/main" val="1432160482"/>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5" y="2302676"/>
            <a:ext cx="8080376" cy="959645"/>
          </a:xfrm>
        </p:spPr>
        <p:txBody>
          <a:bodyPr anchor="b"/>
          <a:lstStyle>
            <a:lvl1pPr marL="0" indent="0">
              <a:buNone/>
              <a:defRPr sz="4200" b="1"/>
            </a:lvl1pPr>
            <a:lvl2pPr marL="816282" indent="0">
              <a:buNone/>
              <a:defRPr sz="3600" b="1"/>
            </a:lvl2pPr>
            <a:lvl3pPr marL="1632563" indent="0">
              <a:buNone/>
              <a:defRPr sz="3200" b="1"/>
            </a:lvl3pPr>
            <a:lvl4pPr marL="2448845" indent="0">
              <a:buNone/>
              <a:defRPr sz="2801" b="1"/>
            </a:lvl4pPr>
            <a:lvl5pPr marL="3265128" indent="0">
              <a:buNone/>
              <a:defRPr sz="2801" b="1"/>
            </a:lvl5pPr>
            <a:lvl6pPr marL="4081410" indent="0">
              <a:buNone/>
              <a:defRPr sz="2801" b="1"/>
            </a:lvl6pPr>
            <a:lvl7pPr marL="4897692" indent="0">
              <a:buNone/>
              <a:defRPr sz="2801" b="1"/>
            </a:lvl7pPr>
            <a:lvl8pPr marL="5713973" indent="0">
              <a:buNone/>
              <a:defRPr sz="2801" b="1"/>
            </a:lvl8pPr>
            <a:lvl9pPr marL="6530255" indent="0">
              <a:buNone/>
              <a:defRPr sz="2801" b="1"/>
            </a:lvl9pPr>
          </a:lstStyle>
          <a:p>
            <a:pPr lvl="0"/>
            <a:r>
              <a:rPr lang="en-US"/>
              <a:t>Click to edit Master text styles</a:t>
            </a:r>
          </a:p>
        </p:txBody>
      </p:sp>
      <p:sp>
        <p:nvSpPr>
          <p:cNvPr id="4" name="Content Placeholder 3"/>
          <p:cNvSpPr>
            <a:spLocks noGrp="1"/>
          </p:cNvSpPr>
          <p:nvPr>
            <p:ph sz="half" idx="2"/>
          </p:nvPr>
        </p:nvSpPr>
        <p:spPr>
          <a:xfrm>
            <a:off x="914405" y="3262319"/>
            <a:ext cx="8080376" cy="5926932"/>
          </a:xfrm>
        </p:spPr>
        <p:txBody>
          <a:bodyPr/>
          <a:lstStyle>
            <a:lvl1pPr>
              <a:defRPr sz="4200"/>
            </a:lvl1pPr>
            <a:lvl2pPr>
              <a:defRPr sz="3600"/>
            </a:lvl2pPr>
            <a:lvl3pPr>
              <a:defRPr sz="3200"/>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8" y="2302676"/>
            <a:ext cx="8083550" cy="959645"/>
          </a:xfrm>
        </p:spPr>
        <p:txBody>
          <a:bodyPr anchor="b"/>
          <a:lstStyle>
            <a:lvl1pPr marL="0" indent="0">
              <a:buNone/>
              <a:defRPr sz="4200" b="1"/>
            </a:lvl1pPr>
            <a:lvl2pPr marL="816282" indent="0">
              <a:buNone/>
              <a:defRPr sz="3600" b="1"/>
            </a:lvl2pPr>
            <a:lvl3pPr marL="1632563" indent="0">
              <a:buNone/>
              <a:defRPr sz="3200" b="1"/>
            </a:lvl3pPr>
            <a:lvl4pPr marL="2448845" indent="0">
              <a:buNone/>
              <a:defRPr sz="2801" b="1"/>
            </a:lvl4pPr>
            <a:lvl5pPr marL="3265128" indent="0">
              <a:buNone/>
              <a:defRPr sz="2801" b="1"/>
            </a:lvl5pPr>
            <a:lvl6pPr marL="4081410" indent="0">
              <a:buNone/>
              <a:defRPr sz="2801" b="1"/>
            </a:lvl6pPr>
            <a:lvl7pPr marL="4897692" indent="0">
              <a:buNone/>
              <a:defRPr sz="2801" b="1"/>
            </a:lvl7pPr>
            <a:lvl8pPr marL="5713973" indent="0">
              <a:buNone/>
              <a:defRPr sz="2801" b="1"/>
            </a:lvl8pPr>
            <a:lvl9pPr marL="6530255" indent="0">
              <a:buNone/>
              <a:defRPr sz="2801" b="1"/>
            </a:lvl9pPr>
          </a:lstStyle>
          <a:p>
            <a:pPr lvl="0"/>
            <a:r>
              <a:rPr lang="en-US"/>
              <a:t>Click to edit Master text styles</a:t>
            </a:r>
          </a:p>
        </p:txBody>
      </p:sp>
      <p:sp>
        <p:nvSpPr>
          <p:cNvPr id="6" name="Content Placeholder 5"/>
          <p:cNvSpPr>
            <a:spLocks noGrp="1"/>
          </p:cNvSpPr>
          <p:nvPr>
            <p:ph sz="quarter" idx="4"/>
          </p:nvPr>
        </p:nvSpPr>
        <p:spPr>
          <a:xfrm>
            <a:off x="9290068" y="3262319"/>
            <a:ext cx="8083550" cy="5926932"/>
          </a:xfrm>
        </p:spPr>
        <p:txBody>
          <a:bodyPr/>
          <a:lstStyle>
            <a:lvl1pPr>
              <a:defRPr sz="4200"/>
            </a:lvl1pPr>
            <a:lvl2pPr>
              <a:defRPr sz="3600"/>
            </a:lvl2pPr>
            <a:lvl3pPr>
              <a:defRPr sz="3200"/>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2FC8D3E7-54D9-40F4-AE06-B52CF083D191}" type="datetimeFigureOut">
              <a:rPr lang="en-US" smtClean="0"/>
              <a:pPr>
                <a:defRPr/>
              </a:pPr>
              <a:t>3/20/2025</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1A361248-FEEF-4B83-934E-D54F2F47B1B0}" type="slidenum">
              <a:rPr lang="en-US" smtClean="0"/>
              <a:pPr>
                <a:defRPr/>
              </a:pPr>
              <a:t>‹#›</a:t>
            </a:fld>
            <a:endParaRPr lang="en-US" dirty="0"/>
          </a:p>
        </p:txBody>
      </p:sp>
    </p:spTree>
    <p:extLst>
      <p:ext uri="{BB962C8B-B14F-4D97-AF65-F5344CB8AC3E}">
        <p14:creationId xmlns:p14="http://schemas.microsoft.com/office/powerpoint/2010/main" val="490179048"/>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C76FF642-620A-4FAE-B930-E5558ED0635E}" type="datetimeFigureOut">
              <a:rPr lang="en-US" smtClean="0"/>
              <a:pPr>
                <a:defRPr/>
              </a:pPr>
              <a:t>3/20/2025</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25EF0E77-2EAD-4130-89D7-C7D7990BD77E}" type="slidenum">
              <a:rPr lang="en-US" smtClean="0"/>
              <a:pPr>
                <a:defRPr/>
              </a:pPr>
              <a:t>‹#›</a:t>
            </a:fld>
            <a:endParaRPr lang="en-US" dirty="0"/>
          </a:p>
        </p:txBody>
      </p:sp>
    </p:spTree>
    <p:extLst>
      <p:ext uri="{BB962C8B-B14F-4D97-AF65-F5344CB8AC3E}">
        <p14:creationId xmlns:p14="http://schemas.microsoft.com/office/powerpoint/2010/main" val="56386339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5E2524E6-795D-4DB1-97F8-ABE03C8705E9}" type="datetimeFigureOut">
              <a:rPr lang="en-US" smtClean="0"/>
              <a:pPr>
                <a:defRPr/>
              </a:pPr>
              <a:t>3/20/2025</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CC96952E-802B-4FCB-A506-F45A77710351}" type="slidenum">
              <a:rPr lang="en-US" smtClean="0"/>
              <a:pPr>
                <a:defRPr/>
              </a:pPr>
              <a:t>‹#›</a:t>
            </a:fld>
            <a:endParaRPr lang="en-US" dirty="0"/>
          </a:p>
        </p:txBody>
      </p:sp>
      <p:pic>
        <p:nvPicPr>
          <p:cNvPr id="5" name="Picture 3" descr="F:\Users\mattf\SMCWPPP\CoordinatorInfo\Logo\From Tim\SMS_FinalLogo - cropped bi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961895" y="8074061"/>
            <a:ext cx="2286000" cy="217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18196"/>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6" y="409574"/>
            <a:ext cx="6016626" cy="1743077"/>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7150105" y="409591"/>
            <a:ext cx="10223501" cy="8779670"/>
          </a:xfrm>
        </p:spPr>
        <p:txBody>
          <a:bodyPr/>
          <a:lstStyle>
            <a:lvl1pPr>
              <a:defRPr sz="5600"/>
            </a:lvl1pPr>
            <a:lvl2pPr>
              <a:defRPr sz="5000"/>
            </a:lvl2pPr>
            <a:lvl3pPr>
              <a:defRPr sz="42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6" y="2152656"/>
            <a:ext cx="6016626" cy="7036596"/>
          </a:xfrm>
        </p:spPr>
        <p:txBody>
          <a:bodyPr/>
          <a:lstStyle>
            <a:lvl1pPr marL="0" indent="0">
              <a:buNone/>
              <a:defRPr sz="2599"/>
            </a:lvl1pPr>
            <a:lvl2pPr marL="816282" indent="0">
              <a:buNone/>
              <a:defRPr sz="2201"/>
            </a:lvl2pPr>
            <a:lvl3pPr marL="1632563" indent="0">
              <a:buNone/>
              <a:defRPr sz="1800"/>
            </a:lvl3pPr>
            <a:lvl4pPr marL="2448845" indent="0">
              <a:buNone/>
              <a:defRPr sz="1601"/>
            </a:lvl4pPr>
            <a:lvl5pPr marL="3265128" indent="0">
              <a:buNone/>
              <a:defRPr sz="1601"/>
            </a:lvl5pPr>
            <a:lvl6pPr marL="4081410" indent="0">
              <a:buNone/>
              <a:defRPr sz="1601"/>
            </a:lvl6pPr>
            <a:lvl7pPr marL="4897692" indent="0">
              <a:buNone/>
              <a:defRPr sz="1601"/>
            </a:lvl7pPr>
            <a:lvl8pPr marL="5713973" indent="0">
              <a:buNone/>
              <a:defRPr sz="1601"/>
            </a:lvl8pPr>
            <a:lvl9pPr marL="6530255" indent="0">
              <a:buNone/>
              <a:defRPr sz="1601"/>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1A18410F-52AC-470E-B0F3-B4DE3216B3B8}" type="datetimeFigureOut">
              <a:rPr lang="en-US" smtClean="0"/>
              <a:pPr>
                <a:defRPr/>
              </a:pPr>
              <a:t>3/20/2025</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EE0475FB-1FA1-420C-B90C-AC74F1B33B00}" type="slidenum">
              <a:rPr lang="en-US" smtClean="0"/>
              <a:pPr>
                <a:defRPr/>
              </a:pPr>
              <a:t>‹#›</a:t>
            </a:fld>
            <a:endParaRPr lang="en-US" dirty="0"/>
          </a:p>
        </p:txBody>
      </p:sp>
    </p:spTree>
    <p:extLst>
      <p:ext uri="{BB962C8B-B14F-4D97-AF65-F5344CB8AC3E}">
        <p14:creationId xmlns:p14="http://schemas.microsoft.com/office/powerpoint/2010/main" val="683301769"/>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8"/>
            <a:ext cx="10972800" cy="850109"/>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5600"/>
            </a:lvl1pPr>
            <a:lvl2pPr marL="816282" indent="0">
              <a:buNone/>
              <a:defRPr sz="5000"/>
            </a:lvl2pPr>
            <a:lvl3pPr marL="1632563" indent="0">
              <a:buNone/>
              <a:defRPr sz="4200"/>
            </a:lvl3pPr>
            <a:lvl4pPr marL="2448845" indent="0">
              <a:buNone/>
              <a:defRPr sz="3600"/>
            </a:lvl4pPr>
            <a:lvl5pPr marL="3265128" indent="0">
              <a:buNone/>
              <a:defRPr sz="3600"/>
            </a:lvl5pPr>
            <a:lvl6pPr marL="4081410" indent="0">
              <a:buNone/>
              <a:defRPr sz="3600"/>
            </a:lvl6pPr>
            <a:lvl7pPr marL="4897692" indent="0">
              <a:buNone/>
              <a:defRPr sz="3600"/>
            </a:lvl7pPr>
            <a:lvl8pPr marL="5713973" indent="0">
              <a:buNone/>
              <a:defRPr sz="3600"/>
            </a:lvl8pPr>
            <a:lvl9pPr marL="6530255" indent="0">
              <a:buNone/>
              <a:defRPr sz="3600"/>
            </a:lvl9pPr>
          </a:lstStyle>
          <a:p>
            <a:pPr lvl="0"/>
            <a:r>
              <a:rPr lang="en-US" noProof="0" dirty="0"/>
              <a:t>Click icon to add picture</a:t>
            </a:r>
          </a:p>
        </p:txBody>
      </p:sp>
      <p:sp>
        <p:nvSpPr>
          <p:cNvPr id="4" name="Text Placeholder 3"/>
          <p:cNvSpPr>
            <a:spLocks noGrp="1"/>
          </p:cNvSpPr>
          <p:nvPr>
            <p:ph type="body" sz="half" idx="2"/>
          </p:nvPr>
        </p:nvSpPr>
        <p:spPr>
          <a:xfrm>
            <a:off x="3584576" y="8051017"/>
            <a:ext cx="10972800" cy="1207292"/>
          </a:xfrm>
        </p:spPr>
        <p:txBody>
          <a:bodyPr/>
          <a:lstStyle>
            <a:lvl1pPr marL="0" indent="0">
              <a:buNone/>
              <a:defRPr sz="2599"/>
            </a:lvl1pPr>
            <a:lvl2pPr marL="816282" indent="0">
              <a:buNone/>
              <a:defRPr sz="2201"/>
            </a:lvl2pPr>
            <a:lvl3pPr marL="1632563" indent="0">
              <a:buNone/>
              <a:defRPr sz="1800"/>
            </a:lvl3pPr>
            <a:lvl4pPr marL="2448845" indent="0">
              <a:buNone/>
              <a:defRPr sz="1601"/>
            </a:lvl4pPr>
            <a:lvl5pPr marL="3265128" indent="0">
              <a:buNone/>
              <a:defRPr sz="1601"/>
            </a:lvl5pPr>
            <a:lvl6pPr marL="4081410" indent="0">
              <a:buNone/>
              <a:defRPr sz="1601"/>
            </a:lvl6pPr>
            <a:lvl7pPr marL="4897692" indent="0">
              <a:buNone/>
              <a:defRPr sz="1601"/>
            </a:lvl7pPr>
            <a:lvl8pPr marL="5713973" indent="0">
              <a:buNone/>
              <a:defRPr sz="1601"/>
            </a:lvl8pPr>
            <a:lvl9pPr marL="6530255" indent="0">
              <a:buNone/>
              <a:defRPr sz="1601"/>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C8924ED8-4452-4C57-9A81-DDC71BB991D0}" type="datetimeFigureOut">
              <a:rPr lang="en-US" smtClean="0"/>
              <a:pPr>
                <a:defRPr/>
              </a:pPr>
              <a:t>3/20/2025</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5E653B72-B6C0-4181-A246-48A7352BA92B}" type="slidenum">
              <a:rPr lang="en-US" smtClean="0"/>
              <a:pPr>
                <a:defRPr/>
              </a:pPr>
              <a:t>‹#›</a:t>
            </a:fld>
            <a:endParaRPr lang="en-US" dirty="0"/>
          </a:p>
        </p:txBody>
      </p:sp>
    </p:spTree>
    <p:extLst>
      <p:ext uri="{BB962C8B-B14F-4D97-AF65-F5344CB8AC3E}">
        <p14:creationId xmlns:p14="http://schemas.microsoft.com/office/powerpoint/2010/main" val="2754896570"/>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BEE2CECC-F1E1-446C-9665-8393A34F436C}"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E463409A-B2E7-40E9-A862-61D7885DEBFE}" type="slidenum">
              <a:rPr lang="en-US" smtClean="0"/>
              <a:pPr>
                <a:defRPr/>
              </a:pPr>
              <a:t>‹#›</a:t>
            </a:fld>
            <a:endParaRPr lang="en-US" dirty="0"/>
          </a:p>
        </p:txBody>
      </p:sp>
    </p:spTree>
    <p:extLst>
      <p:ext uri="{BB962C8B-B14F-4D97-AF65-F5344CB8AC3E}">
        <p14:creationId xmlns:p14="http://schemas.microsoft.com/office/powerpoint/2010/main" val="997886965"/>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E14FCE7C-22AE-4046-A71A-56AC08BCF925}"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204F297D-E184-4132-AD6B-4696809D40C2}" type="slidenum">
              <a:rPr lang="en-US" smtClean="0"/>
              <a:pPr>
                <a:defRPr/>
              </a:pPr>
              <a:t>‹#›</a:t>
            </a:fld>
            <a:endParaRPr lang="en-US" dirty="0"/>
          </a:p>
        </p:txBody>
      </p:sp>
    </p:spTree>
    <p:extLst>
      <p:ext uri="{BB962C8B-B14F-4D97-AF65-F5344CB8AC3E}">
        <p14:creationId xmlns:p14="http://schemas.microsoft.com/office/powerpoint/2010/main" val="1912883627"/>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0"/>
            <a:ext cx="15544800" cy="2205040"/>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48718" indent="0" algn="ctr">
              <a:buNone/>
              <a:defRPr>
                <a:solidFill>
                  <a:schemeClr val="tx1">
                    <a:tint val="75000"/>
                  </a:schemeClr>
                </a:solidFill>
              </a:defRPr>
            </a:lvl2pPr>
            <a:lvl3pPr marL="1697442" indent="0" algn="ctr">
              <a:buNone/>
              <a:defRPr>
                <a:solidFill>
                  <a:schemeClr val="tx1">
                    <a:tint val="75000"/>
                  </a:schemeClr>
                </a:solidFill>
              </a:defRPr>
            </a:lvl3pPr>
            <a:lvl4pPr marL="2546162" indent="0" algn="ctr">
              <a:buNone/>
              <a:defRPr>
                <a:solidFill>
                  <a:schemeClr val="tx1">
                    <a:tint val="75000"/>
                  </a:schemeClr>
                </a:solidFill>
              </a:defRPr>
            </a:lvl4pPr>
            <a:lvl5pPr marL="3394884" indent="0" algn="ctr">
              <a:buNone/>
              <a:defRPr>
                <a:solidFill>
                  <a:schemeClr val="tx1">
                    <a:tint val="75000"/>
                  </a:schemeClr>
                </a:solidFill>
              </a:defRPr>
            </a:lvl5pPr>
            <a:lvl6pPr marL="4243608" indent="0" algn="ctr">
              <a:buNone/>
              <a:defRPr>
                <a:solidFill>
                  <a:schemeClr val="tx1">
                    <a:tint val="75000"/>
                  </a:schemeClr>
                </a:solidFill>
              </a:defRPr>
            </a:lvl6pPr>
            <a:lvl7pPr marL="5092326" indent="0" algn="ctr">
              <a:buNone/>
              <a:defRPr>
                <a:solidFill>
                  <a:schemeClr val="tx1">
                    <a:tint val="75000"/>
                  </a:schemeClr>
                </a:solidFill>
              </a:defRPr>
            </a:lvl7pPr>
            <a:lvl8pPr marL="5941050" indent="0" algn="ctr">
              <a:buNone/>
              <a:defRPr>
                <a:solidFill>
                  <a:schemeClr val="tx1">
                    <a:tint val="75000"/>
                  </a:schemeClr>
                </a:solidFill>
              </a:defRPr>
            </a:lvl8pPr>
            <a:lvl9pPr marL="67897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618828C2-D2A7-4D46-AAE4-89A68D4DCA12}"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525DF7FD-5195-4758-B6F1-94EC18A7DDF0}" type="slidenum">
              <a:rPr lang="en-US" smtClean="0"/>
              <a:pPr>
                <a:defRPr/>
              </a:pPr>
              <a:t>‹#›</a:t>
            </a:fld>
            <a:endParaRPr lang="en-US" dirty="0"/>
          </a:p>
        </p:txBody>
      </p:sp>
    </p:spTree>
    <p:extLst>
      <p:ext uri="{BB962C8B-B14F-4D97-AF65-F5344CB8AC3E}">
        <p14:creationId xmlns:p14="http://schemas.microsoft.com/office/powerpoint/2010/main" val="3015973380"/>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321356"/>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2199736">
              <a:defRPr/>
            </a:pPr>
            <a:fld id="{D183CC46-F3A9-44E2-9F45-AD2C2ACE6AFB}" type="datetimeFigureOut">
              <a:rPr lang="en-US" smtClean="0"/>
              <a:pPr defTabSz="2199736">
                <a:defRPr/>
              </a:pPr>
              <a:t>3/20/2025</a:t>
            </a:fld>
            <a:endParaRPr lang="en-US" dirty="0"/>
          </a:p>
        </p:txBody>
      </p:sp>
      <p:sp>
        <p:nvSpPr>
          <p:cNvPr id="4" name="Footer Placeholder 3"/>
          <p:cNvSpPr>
            <a:spLocks noGrp="1"/>
          </p:cNvSpPr>
          <p:nvPr>
            <p:ph type="ftr" sz="quarter" idx="11"/>
          </p:nvPr>
        </p:nvSpPr>
        <p:spPr/>
        <p:txBody>
          <a:bodyPr/>
          <a:lstStyle/>
          <a:p>
            <a:pPr defTabSz="2199736">
              <a:defRPr/>
            </a:pPr>
            <a:endParaRPr lang="en-US" dirty="0"/>
          </a:p>
        </p:txBody>
      </p:sp>
      <p:sp>
        <p:nvSpPr>
          <p:cNvPr id="5" name="Slide Number Placeholder 4"/>
          <p:cNvSpPr>
            <a:spLocks noGrp="1"/>
          </p:cNvSpPr>
          <p:nvPr>
            <p:ph type="sldNum" sz="quarter" idx="12"/>
          </p:nvPr>
        </p:nvSpPr>
        <p:spPr/>
        <p:txBody>
          <a:bodyPr/>
          <a:lstStyle/>
          <a:p>
            <a:pPr defTabSz="2199736">
              <a:defRPr/>
            </a:pPr>
            <a:fld id="{0D1708E4-0C86-4588-A36D-F99B531E8574}" type="slidenum">
              <a:rPr lang="en-US" smtClean="0"/>
              <a:pPr defTabSz="2199736">
                <a:defRPr/>
              </a:pPr>
              <a:t>‹#›</a:t>
            </a:fld>
            <a:endParaRPr lang="en-US" dirty="0"/>
          </a:p>
        </p:txBody>
      </p:sp>
    </p:spTree>
    <p:extLst>
      <p:ext uri="{BB962C8B-B14F-4D97-AF65-F5344CB8AC3E}">
        <p14:creationId xmlns:p14="http://schemas.microsoft.com/office/powerpoint/2010/main" val="4068540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62"/>
            <a:ext cx="15544800" cy="2043116"/>
          </a:xfrm>
        </p:spPr>
        <p:txBody>
          <a:bodyPr anchor="t"/>
          <a:lstStyle>
            <a:lvl1pPr algn="l">
              <a:defRPr sz="7400" b="1" cap="all"/>
            </a:lvl1pPr>
          </a:lstStyle>
          <a:p>
            <a:r>
              <a:rPr lang="en-US"/>
              <a:t>Click to edit Master title style</a:t>
            </a:r>
          </a:p>
        </p:txBody>
      </p:sp>
      <p:sp>
        <p:nvSpPr>
          <p:cNvPr id="3" name="Text Placeholder 2"/>
          <p:cNvSpPr>
            <a:spLocks noGrp="1"/>
          </p:cNvSpPr>
          <p:nvPr>
            <p:ph type="body" idx="1"/>
          </p:nvPr>
        </p:nvSpPr>
        <p:spPr>
          <a:xfrm>
            <a:off x="1444626" y="4360082"/>
            <a:ext cx="15544800" cy="2250280"/>
          </a:xfrm>
        </p:spPr>
        <p:txBody>
          <a:bodyPr anchor="b"/>
          <a:lstStyle>
            <a:lvl1pPr marL="0" indent="0">
              <a:buNone/>
              <a:defRPr sz="4000">
                <a:solidFill>
                  <a:schemeClr val="tx1">
                    <a:tint val="75000"/>
                  </a:schemeClr>
                </a:solidFill>
              </a:defRPr>
            </a:lvl1pPr>
            <a:lvl2pPr marL="848718" indent="0">
              <a:buNone/>
              <a:defRPr sz="3400">
                <a:solidFill>
                  <a:schemeClr val="tx1">
                    <a:tint val="75000"/>
                  </a:schemeClr>
                </a:solidFill>
              </a:defRPr>
            </a:lvl2pPr>
            <a:lvl3pPr marL="1697442" indent="0">
              <a:buNone/>
              <a:defRPr sz="2600">
                <a:solidFill>
                  <a:schemeClr val="tx1">
                    <a:tint val="75000"/>
                  </a:schemeClr>
                </a:solidFill>
              </a:defRPr>
            </a:lvl3pPr>
            <a:lvl4pPr marL="2546162" indent="0">
              <a:buNone/>
              <a:defRPr sz="2600">
                <a:solidFill>
                  <a:schemeClr val="tx1">
                    <a:tint val="75000"/>
                  </a:schemeClr>
                </a:solidFill>
              </a:defRPr>
            </a:lvl4pPr>
            <a:lvl5pPr marL="3394884" indent="0">
              <a:buNone/>
              <a:defRPr sz="2600">
                <a:solidFill>
                  <a:schemeClr val="tx1">
                    <a:tint val="75000"/>
                  </a:schemeClr>
                </a:solidFill>
              </a:defRPr>
            </a:lvl5pPr>
            <a:lvl6pPr marL="4243608" indent="0">
              <a:buNone/>
              <a:defRPr sz="2600">
                <a:solidFill>
                  <a:schemeClr val="tx1">
                    <a:tint val="75000"/>
                  </a:schemeClr>
                </a:solidFill>
              </a:defRPr>
            </a:lvl6pPr>
            <a:lvl7pPr marL="5092326" indent="0">
              <a:buNone/>
              <a:defRPr sz="2600">
                <a:solidFill>
                  <a:schemeClr val="tx1">
                    <a:tint val="75000"/>
                  </a:schemeClr>
                </a:solidFill>
              </a:defRPr>
            </a:lvl7pPr>
            <a:lvl8pPr marL="5941050" indent="0">
              <a:buNone/>
              <a:defRPr sz="2600">
                <a:solidFill>
                  <a:schemeClr val="tx1">
                    <a:tint val="75000"/>
                  </a:schemeClr>
                </a:solidFill>
              </a:defRPr>
            </a:lvl8pPr>
            <a:lvl9pPr marL="6789766" indent="0">
              <a:buNone/>
              <a:defRPr sz="2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FF7B9C9E-5872-4BE8-BFFA-93569FE68129}"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3F25A716-0495-4C65-893F-D9C240A9A9D3}" type="slidenum">
              <a:rPr lang="en-US" smtClean="0"/>
              <a:pPr>
                <a:defRPr/>
              </a:pPr>
              <a:t>‹#›</a:t>
            </a:fld>
            <a:endParaRPr lang="en-US" dirty="0"/>
          </a:p>
        </p:txBody>
      </p:sp>
    </p:spTree>
    <p:extLst>
      <p:ext uri="{BB962C8B-B14F-4D97-AF65-F5344CB8AC3E}">
        <p14:creationId xmlns:p14="http://schemas.microsoft.com/office/powerpoint/2010/main" val="2529007342"/>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000"/>
            </a:lvl1pPr>
            <a:lvl2pPr>
              <a:defRPr sz="4400"/>
            </a:lvl2pPr>
            <a:lvl3pPr>
              <a:defRPr sz="4000"/>
            </a:lvl3pPr>
            <a:lvl4pPr>
              <a:defRPr sz="3400"/>
            </a:lvl4pPr>
            <a:lvl5pPr>
              <a:defRPr sz="3400"/>
            </a:lvl5pPr>
            <a:lvl6pPr>
              <a:defRPr sz="3400"/>
            </a:lvl6pPr>
            <a:lvl7pPr>
              <a:defRPr sz="3400"/>
            </a:lvl7pPr>
            <a:lvl8pPr>
              <a:defRPr sz="3400"/>
            </a:lvl8pPr>
            <a:lvl9pPr>
              <a:defRPr sz="3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000"/>
            </a:lvl1pPr>
            <a:lvl2pPr>
              <a:defRPr sz="4400"/>
            </a:lvl2pPr>
            <a:lvl3pPr>
              <a:defRPr sz="4000"/>
            </a:lvl3pPr>
            <a:lvl4pPr>
              <a:defRPr sz="3400"/>
            </a:lvl4pPr>
            <a:lvl5pPr>
              <a:defRPr sz="3400"/>
            </a:lvl5pPr>
            <a:lvl6pPr>
              <a:defRPr sz="3400"/>
            </a:lvl6pPr>
            <a:lvl7pPr>
              <a:defRPr sz="3400"/>
            </a:lvl7pPr>
            <a:lvl8pPr>
              <a:defRPr sz="3400"/>
            </a:lvl8pPr>
            <a:lvl9pPr>
              <a:defRPr sz="3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EB1CE860-29DE-4689-A7FA-AECB9BFA7F14}" type="datetimeFigureOut">
              <a:rPr lang="en-US" smtClean="0"/>
              <a:pPr>
                <a:defRPr/>
              </a:pPr>
              <a:t>3/20/2025</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E68D57DB-7C82-4498-A9AF-4C76C8DAADBF}" type="slidenum">
              <a:rPr lang="en-US" smtClean="0"/>
              <a:pPr>
                <a:defRPr/>
              </a:pPr>
              <a:t>‹#›</a:t>
            </a:fld>
            <a:endParaRPr lang="en-US" dirty="0"/>
          </a:p>
        </p:txBody>
      </p:sp>
    </p:spTree>
    <p:extLst>
      <p:ext uri="{BB962C8B-B14F-4D97-AF65-F5344CB8AC3E}">
        <p14:creationId xmlns:p14="http://schemas.microsoft.com/office/powerpoint/2010/main" val="19690357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6"/>
            <a:ext cx="8080376" cy="959644"/>
          </a:xfrm>
        </p:spPr>
        <p:txBody>
          <a:bodyPr anchor="b"/>
          <a:lstStyle>
            <a:lvl1pPr marL="0" indent="0">
              <a:buNone/>
              <a:defRPr sz="4400" b="1"/>
            </a:lvl1pPr>
            <a:lvl2pPr marL="848718" indent="0">
              <a:buNone/>
              <a:defRPr sz="4000" b="1"/>
            </a:lvl2pPr>
            <a:lvl3pPr marL="1697442" indent="0">
              <a:buNone/>
              <a:defRPr sz="3400" b="1"/>
            </a:lvl3pPr>
            <a:lvl4pPr marL="2546162" indent="0">
              <a:buNone/>
              <a:defRPr sz="2600" b="1"/>
            </a:lvl4pPr>
            <a:lvl5pPr marL="3394884" indent="0">
              <a:buNone/>
              <a:defRPr sz="2600" b="1"/>
            </a:lvl5pPr>
            <a:lvl6pPr marL="4243608" indent="0">
              <a:buNone/>
              <a:defRPr sz="2600" b="1"/>
            </a:lvl6pPr>
            <a:lvl7pPr marL="5092326" indent="0">
              <a:buNone/>
              <a:defRPr sz="2600" b="1"/>
            </a:lvl7pPr>
            <a:lvl8pPr marL="5941050" indent="0">
              <a:buNone/>
              <a:defRPr sz="2600" b="1"/>
            </a:lvl8pPr>
            <a:lvl9pPr marL="6789766" indent="0">
              <a:buNone/>
              <a:defRPr sz="2600" b="1"/>
            </a:lvl9pPr>
          </a:lstStyle>
          <a:p>
            <a:pPr lvl="0"/>
            <a:r>
              <a:rPr lang="en-US"/>
              <a:t>Click to edit Master text styles</a:t>
            </a:r>
          </a:p>
        </p:txBody>
      </p:sp>
      <p:sp>
        <p:nvSpPr>
          <p:cNvPr id="4" name="Content Placeholder 3"/>
          <p:cNvSpPr>
            <a:spLocks noGrp="1"/>
          </p:cNvSpPr>
          <p:nvPr>
            <p:ph sz="half" idx="2"/>
          </p:nvPr>
        </p:nvSpPr>
        <p:spPr>
          <a:xfrm>
            <a:off x="914400" y="3262325"/>
            <a:ext cx="8080376" cy="5926934"/>
          </a:xfrm>
        </p:spPr>
        <p:txBody>
          <a:bodyPr/>
          <a:lstStyle>
            <a:lvl1pPr>
              <a:defRPr sz="4400"/>
            </a:lvl1pPr>
            <a:lvl2pPr>
              <a:defRPr sz="4000"/>
            </a:lvl2pPr>
            <a:lvl3pPr>
              <a:defRPr sz="34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7" y="2302676"/>
            <a:ext cx="8083550" cy="959644"/>
          </a:xfrm>
        </p:spPr>
        <p:txBody>
          <a:bodyPr anchor="b"/>
          <a:lstStyle>
            <a:lvl1pPr marL="0" indent="0">
              <a:buNone/>
              <a:defRPr sz="4400" b="1"/>
            </a:lvl1pPr>
            <a:lvl2pPr marL="848718" indent="0">
              <a:buNone/>
              <a:defRPr sz="4000" b="1"/>
            </a:lvl2pPr>
            <a:lvl3pPr marL="1697442" indent="0">
              <a:buNone/>
              <a:defRPr sz="3400" b="1"/>
            </a:lvl3pPr>
            <a:lvl4pPr marL="2546162" indent="0">
              <a:buNone/>
              <a:defRPr sz="2600" b="1"/>
            </a:lvl4pPr>
            <a:lvl5pPr marL="3394884" indent="0">
              <a:buNone/>
              <a:defRPr sz="2600" b="1"/>
            </a:lvl5pPr>
            <a:lvl6pPr marL="4243608" indent="0">
              <a:buNone/>
              <a:defRPr sz="2600" b="1"/>
            </a:lvl6pPr>
            <a:lvl7pPr marL="5092326" indent="0">
              <a:buNone/>
              <a:defRPr sz="2600" b="1"/>
            </a:lvl7pPr>
            <a:lvl8pPr marL="5941050" indent="0">
              <a:buNone/>
              <a:defRPr sz="2600" b="1"/>
            </a:lvl8pPr>
            <a:lvl9pPr marL="6789766" indent="0">
              <a:buNone/>
              <a:defRPr sz="2600" b="1"/>
            </a:lvl9pPr>
          </a:lstStyle>
          <a:p>
            <a:pPr lvl="0"/>
            <a:r>
              <a:rPr lang="en-US"/>
              <a:t>Click to edit Master text styles</a:t>
            </a:r>
          </a:p>
        </p:txBody>
      </p:sp>
      <p:sp>
        <p:nvSpPr>
          <p:cNvPr id="6" name="Content Placeholder 5"/>
          <p:cNvSpPr>
            <a:spLocks noGrp="1"/>
          </p:cNvSpPr>
          <p:nvPr>
            <p:ph sz="quarter" idx="4"/>
          </p:nvPr>
        </p:nvSpPr>
        <p:spPr>
          <a:xfrm>
            <a:off x="9290067" y="3262325"/>
            <a:ext cx="8083550" cy="5926934"/>
          </a:xfrm>
        </p:spPr>
        <p:txBody>
          <a:bodyPr/>
          <a:lstStyle>
            <a:lvl1pPr>
              <a:defRPr sz="4400"/>
            </a:lvl1pPr>
            <a:lvl2pPr>
              <a:defRPr sz="4000"/>
            </a:lvl2pPr>
            <a:lvl3pPr>
              <a:defRPr sz="34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2FC8D3E7-54D9-40F4-AE06-B52CF083D191}" type="datetimeFigureOut">
              <a:rPr lang="en-US" smtClean="0"/>
              <a:pPr>
                <a:defRPr/>
              </a:pPr>
              <a:t>3/20/2025</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1A361248-FEEF-4B83-934E-D54F2F47B1B0}" type="slidenum">
              <a:rPr lang="en-US" smtClean="0"/>
              <a:pPr>
                <a:defRPr/>
              </a:pPr>
              <a:t>‹#›</a:t>
            </a:fld>
            <a:endParaRPr lang="en-US" dirty="0"/>
          </a:p>
        </p:txBody>
      </p:sp>
    </p:spTree>
    <p:extLst>
      <p:ext uri="{BB962C8B-B14F-4D97-AF65-F5344CB8AC3E}">
        <p14:creationId xmlns:p14="http://schemas.microsoft.com/office/powerpoint/2010/main" val="668385563"/>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C76FF642-620A-4FAE-B930-E5558ED0635E}" type="datetimeFigureOut">
              <a:rPr lang="en-US" smtClean="0"/>
              <a:pPr>
                <a:defRPr/>
              </a:pPr>
              <a:t>3/20/2025</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25EF0E77-2EAD-4130-89D7-C7D7990BD77E}" type="slidenum">
              <a:rPr lang="en-US" smtClean="0"/>
              <a:pPr>
                <a:defRPr/>
              </a:pPr>
              <a:t>‹#›</a:t>
            </a:fld>
            <a:endParaRPr lang="en-US" dirty="0"/>
          </a:p>
        </p:txBody>
      </p:sp>
    </p:spTree>
    <p:extLst>
      <p:ext uri="{BB962C8B-B14F-4D97-AF65-F5344CB8AC3E}">
        <p14:creationId xmlns:p14="http://schemas.microsoft.com/office/powerpoint/2010/main" val="148530335"/>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5E2524E6-795D-4DB1-97F8-ABE03C8705E9}" type="datetimeFigureOut">
              <a:rPr lang="en-US" smtClean="0"/>
              <a:pPr>
                <a:defRPr/>
              </a:pPr>
              <a:t>3/20/2025</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CC96952E-802B-4FCB-A506-F45A77710351}" type="slidenum">
              <a:rPr lang="en-US" smtClean="0"/>
              <a:pPr>
                <a:defRPr/>
              </a:pPr>
              <a:t>‹#›</a:t>
            </a:fld>
            <a:endParaRPr lang="en-US" dirty="0"/>
          </a:p>
        </p:txBody>
      </p:sp>
      <p:pic>
        <p:nvPicPr>
          <p:cNvPr id="2051" name="Picture 3" descr="F:\Users\mattf\SMCWPPP\CoordinatorInfo\Logo\From Tim\SMS_FinalLogo - cropped bi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961894" y="8074073"/>
            <a:ext cx="2286000" cy="217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578107"/>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7" y="409583"/>
            <a:ext cx="6016626" cy="1743078"/>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86"/>
            <a:ext cx="10223500" cy="8779672"/>
          </a:xfrm>
        </p:spPr>
        <p:txBody>
          <a:bodyPr/>
          <a:lstStyle>
            <a:lvl1pPr>
              <a:defRPr sz="5800"/>
            </a:lvl1pPr>
            <a:lvl2pPr>
              <a:defRPr sz="5000"/>
            </a:lvl2pPr>
            <a:lvl3pPr>
              <a:defRPr sz="44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7" y="2152656"/>
            <a:ext cx="6016626" cy="7036596"/>
          </a:xfrm>
        </p:spPr>
        <p:txBody>
          <a:bodyPr/>
          <a:lstStyle>
            <a:lvl1pPr marL="0" indent="0">
              <a:buNone/>
              <a:defRPr sz="2600"/>
            </a:lvl1pPr>
            <a:lvl2pPr marL="848718" indent="0">
              <a:buNone/>
              <a:defRPr sz="2200"/>
            </a:lvl2pPr>
            <a:lvl3pPr marL="1697442" indent="0">
              <a:buNone/>
              <a:defRPr sz="2000"/>
            </a:lvl3pPr>
            <a:lvl4pPr marL="2546162" indent="0">
              <a:buNone/>
              <a:defRPr sz="1400"/>
            </a:lvl4pPr>
            <a:lvl5pPr marL="3394884" indent="0">
              <a:buNone/>
              <a:defRPr sz="1400"/>
            </a:lvl5pPr>
            <a:lvl6pPr marL="4243608" indent="0">
              <a:buNone/>
              <a:defRPr sz="1400"/>
            </a:lvl6pPr>
            <a:lvl7pPr marL="5092326" indent="0">
              <a:buNone/>
              <a:defRPr sz="1400"/>
            </a:lvl7pPr>
            <a:lvl8pPr marL="5941050" indent="0">
              <a:buNone/>
              <a:defRPr sz="1400"/>
            </a:lvl8pPr>
            <a:lvl9pPr marL="678976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1A18410F-52AC-470E-B0F3-B4DE3216B3B8}" type="datetimeFigureOut">
              <a:rPr lang="en-US" smtClean="0"/>
              <a:pPr>
                <a:defRPr/>
              </a:pPr>
              <a:t>3/20/2025</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EE0475FB-1FA1-420C-B90C-AC74F1B33B00}" type="slidenum">
              <a:rPr lang="en-US" smtClean="0"/>
              <a:pPr>
                <a:defRPr/>
              </a:pPr>
              <a:t>‹#›</a:t>
            </a:fld>
            <a:endParaRPr lang="en-US" dirty="0"/>
          </a:p>
        </p:txBody>
      </p:sp>
    </p:spTree>
    <p:extLst>
      <p:ext uri="{BB962C8B-B14F-4D97-AF65-F5344CB8AC3E}">
        <p14:creationId xmlns:p14="http://schemas.microsoft.com/office/powerpoint/2010/main" val="1250232894"/>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5"/>
            <a:ext cx="10972800" cy="850110"/>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rtlCol="0">
            <a:normAutofit/>
          </a:bodyPr>
          <a:lstStyle>
            <a:lvl1pPr marL="0" indent="0">
              <a:buNone/>
              <a:defRPr sz="5800"/>
            </a:lvl1pPr>
            <a:lvl2pPr marL="848718" indent="0">
              <a:buNone/>
              <a:defRPr sz="5000"/>
            </a:lvl2pPr>
            <a:lvl3pPr marL="1697442" indent="0">
              <a:buNone/>
              <a:defRPr sz="4400"/>
            </a:lvl3pPr>
            <a:lvl4pPr marL="2546162" indent="0">
              <a:buNone/>
              <a:defRPr sz="4000"/>
            </a:lvl4pPr>
            <a:lvl5pPr marL="3394884" indent="0">
              <a:buNone/>
              <a:defRPr sz="4000"/>
            </a:lvl5pPr>
            <a:lvl6pPr marL="4243608" indent="0">
              <a:buNone/>
              <a:defRPr sz="4000"/>
            </a:lvl6pPr>
            <a:lvl7pPr marL="5092326" indent="0">
              <a:buNone/>
              <a:defRPr sz="4000"/>
            </a:lvl7pPr>
            <a:lvl8pPr marL="5941050" indent="0">
              <a:buNone/>
              <a:defRPr sz="4000"/>
            </a:lvl8pPr>
            <a:lvl9pPr marL="6789766" indent="0">
              <a:buNone/>
              <a:defRPr sz="4000"/>
            </a:lvl9pPr>
          </a:lstStyle>
          <a:p>
            <a:pPr lvl="0"/>
            <a:r>
              <a:rPr lang="en-US" noProof="0" dirty="0"/>
              <a:t>Click icon to add picture</a:t>
            </a:r>
          </a:p>
        </p:txBody>
      </p:sp>
      <p:sp>
        <p:nvSpPr>
          <p:cNvPr id="4" name="Text Placeholder 3"/>
          <p:cNvSpPr>
            <a:spLocks noGrp="1"/>
          </p:cNvSpPr>
          <p:nvPr>
            <p:ph type="body" sz="half" idx="2"/>
          </p:nvPr>
        </p:nvSpPr>
        <p:spPr>
          <a:xfrm>
            <a:off x="3584576" y="8051019"/>
            <a:ext cx="10972800" cy="1207294"/>
          </a:xfrm>
        </p:spPr>
        <p:txBody>
          <a:bodyPr/>
          <a:lstStyle>
            <a:lvl1pPr marL="0" indent="0">
              <a:buNone/>
              <a:defRPr sz="2600"/>
            </a:lvl1pPr>
            <a:lvl2pPr marL="848718" indent="0">
              <a:buNone/>
              <a:defRPr sz="2200"/>
            </a:lvl2pPr>
            <a:lvl3pPr marL="1697442" indent="0">
              <a:buNone/>
              <a:defRPr sz="2000"/>
            </a:lvl3pPr>
            <a:lvl4pPr marL="2546162" indent="0">
              <a:buNone/>
              <a:defRPr sz="1400"/>
            </a:lvl4pPr>
            <a:lvl5pPr marL="3394884" indent="0">
              <a:buNone/>
              <a:defRPr sz="1400"/>
            </a:lvl5pPr>
            <a:lvl6pPr marL="4243608" indent="0">
              <a:buNone/>
              <a:defRPr sz="1400"/>
            </a:lvl6pPr>
            <a:lvl7pPr marL="5092326" indent="0">
              <a:buNone/>
              <a:defRPr sz="1400"/>
            </a:lvl7pPr>
            <a:lvl8pPr marL="5941050" indent="0">
              <a:buNone/>
              <a:defRPr sz="1400"/>
            </a:lvl8pPr>
            <a:lvl9pPr marL="678976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C8924ED8-4452-4C57-9A81-DDC71BB991D0}" type="datetimeFigureOut">
              <a:rPr lang="en-US" smtClean="0"/>
              <a:pPr>
                <a:defRPr/>
              </a:pPr>
              <a:t>3/20/2025</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5E653B72-B6C0-4181-A246-48A7352BA92B}" type="slidenum">
              <a:rPr lang="en-US" smtClean="0"/>
              <a:pPr>
                <a:defRPr/>
              </a:pPr>
              <a:t>‹#›</a:t>
            </a:fld>
            <a:endParaRPr lang="en-US" dirty="0"/>
          </a:p>
        </p:txBody>
      </p:sp>
    </p:spTree>
    <p:extLst>
      <p:ext uri="{BB962C8B-B14F-4D97-AF65-F5344CB8AC3E}">
        <p14:creationId xmlns:p14="http://schemas.microsoft.com/office/powerpoint/2010/main" val="976810960"/>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BEE2CECC-F1E1-446C-9665-8393A34F436C}"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E463409A-B2E7-40E9-A862-61D7885DEBFE}" type="slidenum">
              <a:rPr lang="en-US" smtClean="0"/>
              <a:pPr>
                <a:defRPr/>
              </a:pPr>
              <a:t>‹#›</a:t>
            </a:fld>
            <a:endParaRPr lang="en-US" dirty="0"/>
          </a:p>
        </p:txBody>
      </p:sp>
    </p:spTree>
    <p:extLst>
      <p:ext uri="{BB962C8B-B14F-4D97-AF65-F5344CB8AC3E}">
        <p14:creationId xmlns:p14="http://schemas.microsoft.com/office/powerpoint/2010/main" val="3146927064"/>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71"/>
            <a:ext cx="4114800" cy="877729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71"/>
            <a:ext cx="12039600" cy="87772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u="sng">
                <a:latin typeface="Arial" charset="0"/>
              </a:defRPr>
            </a:lvl1pPr>
          </a:lstStyle>
          <a:p>
            <a:pPr>
              <a:defRPr/>
            </a:pPr>
            <a:fld id="{E14FCE7C-22AE-4046-A71A-56AC08BCF925}" type="datetimeFigureOut">
              <a:rPr lang="en-US" smtClean="0"/>
              <a:pPr>
                <a:defRPr/>
              </a:pPr>
              <a:t>3/20/2025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u="sng">
                <a:latin typeface="Arial" charset="0"/>
              </a:defRPr>
            </a:lvl1pPr>
          </a:lstStyle>
          <a:p>
            <a:pPr>
              <a:defRPr/>
            </a:pPr>
            <a:fld id="{204F297D-E184-4132-AD6B-4696809D40C2}" type="slidenum">
              <a:rPr lang="en-US" smtClean="0"/>
              <a:pPr>
                <a:defRPr/>
              </a:pPr>
              <a:t>‹#›</a:t>
            </a:fld>
            <a:endParaRPr lang="en-US" dirty="0"/>
          </a:p>
        </p:txBody>
      </p:sp>
    </p:spTree>
    <p:extLst>
      <p:ext uri="{BB962C8B-B14F-4D97-AF65-F5344CB8AC3E}">
        <p14:creationId xmlns:p14="http://schemas.microsoft.com/office/powerpoint/2010/main" val="4070695481"/>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76ACFBCE-0C12-A342-BA9C-7D58F30D82F9}"/>
              </a:ext>
            </a:extLst>
          </p:cNvPr>
          <p:cNvSpPr>
            <a:spLocks noChangeArrowheads="1"/>
          </p:cNvSpPr>
          <p:nvPr userDrawn="1"/>
        </p:nvSpPr>
        <p:spPr bwMode="auto">
          <a:xfrm rot="16200000">
            <a:off x="-3924300" y="3924300"/>
            <a:ext cx="10287000" cy="2438400"/>
          </a:xfrm>
          <a:prstGeom prst="rect">
            <a:avLst/>
          </a:prstGeom>
          <a:gradFill rotWithShape="1">
            <a:gsLst>
              <a:gs pos="0">
                <a:srgbClr val="006699"/>
              </a:gs>
              <a:gs pos="100000">
                <a:srgbClr val="FFFFFF"/>
              </a:gs>
            </a:gsLst>
            <a:lin ang="5400000" scaled="1"/>
          </a:gra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700"/>
          </a:p>
        </p:txBody>
      </p:sp>
      <p:sp>
        <p:nvSpPr>
          <p:cNvPr id="5" name="Line 10">
            <a:extLst>
              <a:ext uri="{FF2B5EF4-FFF2-40B4-BE49-F238E27FC236}">
                <a16:creationId xmlns:a16="http://schemas.microsoft.com/office/drawing/2014/main" id="{E21962FC-3CB7-3640-85B4-4668E8292D6A}"/>
              </a:ext>
            </a:extLst>
          </p:cNvPr>
          <p:cNvSpPr>
            <a:spLocks noChangeShapeType="1"/>
          </p:cNvSpPr>
          <p:nvPr userDrawn="1"/>
        </p:nvSpPr>
        <p:spPr bwMode="auto">
          <a:xfrm>
            <a:off x="914400" y="9144000"/>
            <a:ext cx="16459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220" name="Rectangle 4"/>
          <p:cNvSpPr>
            <a:spLocks noGrp="1" noChangeArrowheads="1"/>
          </p:cNvSpPr>
          <p:nvPr>
            <p:ph type="subTitle" idx="1"/>
          </p:nvPr>
        </p:nvSpPr>
        <p:spPr>
          <a:xfrm>
            <a:off x="2743200" y="5829300"/>
            <a:ext cx="12801600" cy="2628900"/>
          </a:xfrm>
        </p:spPr>
        <p:txBody>
          <a:bodyPr/>
          <a:lstStyle>
            <a:lvl1pPr marL="0" indent="0" algn="ctr">
              <a:buFont typeface="Wingdings" pitchFamily="2" charset="2"/>
              <a:buNone/>
              <a:defRPr/>
            </a:lvl1pPr>
          </a:lstStyle>
          <a:p>
            <a:pPr lvl="0"/>
            <a:r>
              <a:rPr lang="en-US" noProof="0"/>
              <a:t>Click to edit Master subtitle style</a:t>
            </a:r>
          </a:p>
        </p:txBody>
      </p:sp>
      <p:sp>
        <p:nvSpPr>
          <p:cNvPr id="2" name="Footer Placeholder 1">
            <a:extLst>
              <a:ext uri="{FF2B5EF4-FFF2-40B4-BE49-F238E27FC236}">
                <a16:creationId xmlns:a16="http://schemas.microsoft.com/office/drawing/2014/main" id="{59B945C0-C209-E438-0F2F-2EED86F8E472}"/>
              </a:ext>
            </a:extLst>
          </p:cNvPr>
          <p:cNvSpPr>
            <a:spLocks noGrp="1"/>
          </p:cNvSpPr>
          <p:nvPr>
            <p:ph type="ftr" sz="quarter" idx="10"/>
          </p:nvPr>
        </p:nvSpPr>
        <p:spPr/>
        <p:txBody>
          <a:bodyPr/>
          <a:lstStyle/>
          <a:p>
            <a:pPr>
              <a:defRPr/>
            </a:pPr>
            <a:endParaRPr lang="en-US"/>
          </a:p>
        </p:txBody>
      </p:sp>
      <p:sp>
        <p:nvSpPr>
          <p:cNvPr id="3" name="Slide Number Placeholder 2">
            <a:extLst>
              <a:ext uri="{FF2B5EF4-FFF2-40B4-BE49-F238E27FC236}">
                <a16:creationId xmlns:a16="http://schemas.microsoft.com/office/drawing/2014/main" id="{0C0813EE-0D56-FFC8-DA44-3DB96FD16EFC}"/>
              </a:ext>
            </a:extLst>
          </p:cNvPr>
          <p:cNvSpPr>
            <a:spLocks noGrp="1"/>
          </p:cNvSpPr>
          <p:nvPr>
            <p:ph type="sldNum" sz="quarter" idx="11"/>
          </p:nvPr>
        </p:nvSpPr>
        <p:spPr/>
        <p:txBody>
          <a:bodyPr/>
          <a:lstStyle/>
          <a:p>
            <a:pPr>
              <a:defRPr/>
            </a:pPr>
            <a:fld id="{26A40EA4-12FF-3F40-A272-5E8CA60AC767}" type="slidenum">
              <a:rPr lang="en-US" altLang="en-US" smtClean="0"/>
              <a:pPr>
                <a:defRPr/>
              </a:pPr>
              <a:t>‹#›</a:t>
            </a:fld>
            <a:endParaRPr lang="en-US" altLang="en-US"/>
          </a:p>
        </p:txBody>
      </p:sp>
      <p:sp>
        <p:nvSpPr>
          <p:cNvPr id="6" name="Title 5">
            <a:extLst>
              <a:ext uri="{FF2B5EF4-FFF2-40B4-BE49-F238E27FC236}">
                <a16:creationId xmlns:a16="http://schemas.microsoft.com/office/drawing/2014/main" id="{CAB13F5F-0EA2-2974-247C-593F3DF30F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105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56E9CEE-F0B9-AC42-A862-9610F745326B}"/>
              </a:ext>
            </a:extLst>
          </p:cNvPr>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75946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a:extLst>
              <a:ext uri="{FF2B5EF4-FFF2-40B4-BE49-F238E27FC236}">
                <a16:creationId xmlns:a16="http://schemas.microsoft.com/office/drawing/2014/main" id="{3FFEFCDC-89BC-4144-8F9B-F8A1A2C2C3EC}"/>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872E32F3-B43E-9741-BCDD-D40A61EA82C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C301B6-F493-104D-BE9D-49A190F08F99}"/>
              </a:ext>
            </a:extLst>
          </p:cNvPr>
          <p:cNvSpPr>
            <a:spLocks noGrp="1" noChangeArrowheads="1"/>
          </p:cNvSpPr>
          <p:nvPr>
            <p:ph type="sldNum" sz="quarter" idx="12"/>
          </p:nvPr>
        </p:nvSpPr>
        <p:spPr/>
        <p:txBody>
          <a:bodyPr/>
          <a:lstStyle>
            <a:lvl1pPr>
              <a:defRPr/>
            </a:lvl1pPr>
          </a:lstStyle>
          <a:p>
            <a:pPr>
              <a:defRPr/>
            </a:pPr>
            <a:fld id="{6F29CCE2-18AA-7049-A3CB-D9FEF3A44BA7}" type="slidenum">
              <a:rPr lang="en-US" altLang="en-US"/>
              <a:pPr>
                <a:defRPr/>
              </a:pPr>
              <a:t>‹#›</a:t>
            </a:fld>
            <a:endParaRPr lang="en-US" altLang="en-US"/>
          </a:p>
        </p:txBody>
      </p:sp>
    </p:spTree>
    <p:extLst>
      <p:ext uri="{BB962C8B-B14F-4D97-AF65-F5344CB8AC3E}">
        <p14:creationId xmlns:p14="http://schemas.microsoft.com/office/powerpoint/2010/main" val="226149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1CCC-63A5-C1BC-6DEF-87D6E127140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F3D06A6-C1DB-A8D4-4495-FFB00578AE00}"/>
              </a:ext>
            </a:extLst>
          </p:cNvPr>
          <p:cNvSpPr>
            <a:spLocks noGrp="1"/>
          </p:cNvSpPr>
          <p:nvPr>
            <p:ph type="ftr" sz="quarter" idx="10"/>
          </p:nvPr>
        </p:nvSpPr>
        <p:spPr/>
        <p:txBody>
          <a:bodyPr/>
          <a:lstStyle/>
          <a:p>
            <a:pPr>
              <a:defRPr/>
            </a:pPr>
            <a:endParaRPr lang="en-US"/>
          </a:p>
        </p:txBody>
      </p:sp>
      <p:sp>
        <p:nvSpPr>
          <p:cNvPr id="4" name="Slide Number Placeholder 3">
            <a:extLst>
              <a:ext uri="{FF2B5EF4-FFF2-40B4-BE49-F238E27FC236}">
                <a16:creationId xmlns:a16="http://schemas.microsoft.com/office/drawing/2014/main" id="{6DEEF519-8BB0-FDBB-949C-4ADFFA7353CC}"/>
              </a:ext>
            </a:extLst>
          </p:cNvPr>
          <p:cNvSpPr>
            <a:spLocks noGrp="1"/>
          </p:cNvSpPr>
          <p:nvPr>
            <p:ph type="sldNum" sz="quarter" idx="11"/>
          </p:nvPr>
        </p:nvSpPr>
        <p:spPr/>
        <p:txBody>
          <a:bodyPr/>
          <a:lstStyle/>
          <a:p>
            <a:pPr>
              <a:defRPr/>
            </a:pPr>
            <a:fld id="{26A40EA4-12FF-3F40-A272-5E8CA60AC767}" type="slidenum">
              <a:rPr lang="en-US" altLang="en-US" smtClean="0"/>
              <a:pPr>
                <a:defRPr/>
              </a:pPr>
              <a:t>‹#›</a:t>
            </a:fld>
            <a:endParaRPr lang="en-US" altLang="en-US"/>
          </a:p>
        </p:txBody>
      </p:sp>
    </p:spTree>
    <p:extLst>
      <p:ext uri="{BB962C8B-B14F-4D97-AF65-F5344CB8AC3E}">
        <p14:creationId xmlns:p14="http://schemas.microsoft.com/office/powerpoint/2010/main" val="2598585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68CF6D74-A80B-3C43-9366-D43F9FE5C096}"/>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6" name="Footer Placeholder 12">
            <a:extLst>
              <a:ext uri="{FF2B5EF4-FFF2-40B4-BE49-F238E27FC236}">
                <a16:creationId xmlns:a16="http://schemas.microsoft.com/office/drawing/2014/main" id="{695B6983-643D-1447-96BD-27DFF25BE4E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05E357BB-D9DD-2242-8C6A-574D2D21251F}"/>
              </a:ext>
            </a:extLst>
          </p:cNvPr>
          <p:cNvSpPr>
            <a:spLocks noGrp="1" noChangeArrowheads="1"/>
          </p:cNvSpPr>
          <p:nvPr>
            <p:ph type="sldNum" sz="quarter" idx="12"/>
          </p:nvPr>
        </p:nvSpPr>
        <p:spPr/>
        <p:txBody>
          <a:bodyPr/>
          <a:lstStyle>
            <a:lvl1pPr>
              <a:defRPr/>
            </a:lvl1pPr>
          </a:lstStyle>
          <a:p>
            <a:pPr>
              <a:defRPr/>
            </a:pPr>
            <a:fld id="{EEC051D7-C439-A848-9CF2-B7289A3CCC7C}" type="slidenum">
              <a:rPr lang="en-US" altLang="en-US"/>
              <a:pPr>
                <a:defRPr/>
              </a:pPr>
              <a:t>‹#›</a:t>
            </a:fld>
            <a:endParaRPr lang="en-US" altLang="en-US"/>
          </a:p>
        </p:txBody>
      </p:sp>
    </p:spTree>
    <p:extLst>
      <p:ext uri="{BB962C8B-B14F-4D97-AF65-F5344CB8AC3E}">
        <p14:creationId xmlns:p14="http://schemas.microsoft.com/office/powerpoint/2010/main" val="3105853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11FF0B-4F39-4E41-B3B7-441CC045AB1F}"/>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ACB4C49-FE73-F644-8E59-9401D5C1958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CC0C83A-1FF6-5543-AA05-53EE605ED9D8}"/>
              </a:ext>
            </a:extLst>
          </p:cNvPr>
          <p:cNvSpPr>
            <a:spLocks noGrp="1" noChangeArrowheads="1"/>
          </p:cNvSpPr>
          <p:nvPr>
            <p:ph type="sldNum" sz="quarter" idx="12"/>
          </p:nvPr>
        </p:nvSpPr>
        <p:spPr/>
        <p:txBody>
          <a:bodyPr/>
          <a:lstStyle>
            <a:lvl1pPr>
              <a:defRPr/>
            </a:lvl1pPr>
          </a:lstStyle>
          <a:p>
            <a:pPr>
              <a:defRPr/>
            </a:pPr>
            <a:fld id="{F1669770-CC92-9643-8CA0-E4265388F470}" type="slidenum">
              <a:rPr lang="en-US" altLang="en-US"/>
              <a:pPr>
                <a:defRPr/>
              </a:pPr>
              <a:t>‹#›</a:t>
            </a:fld>
            <a:endParaRPr lang="en-US" altLang="en-US"/>
          </a:p>
        </p:txBody>
      </p:sp>
    </p:spTree>
    <p:extLst>
      <p:ext uri="{BB962C8B-B14F-4D97-AF65-F5344CB8AC3E}">
        <p14:creationId xmlns:p14="http://schemas.microsoft.com/office/powerpoint/2010/main" val="642684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C25C909-317A-BA45-8AA2-3A52D424299C}"/>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2DAD3E-1845-0B46-9127-A359FE5AF059}"/>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30D694E-56D1-7C44-AA79-80AB16871F9D}"/>
              </a:ext>
            </a:extLst>
          </p:cNvPr>
          <p:cNvSpPr>
            <a:spLocks noGrp="1" noChangeArrowheads="1"/>
          </p:cNvSpPr>
          <p:nvPr>
            <p:ph type="sldNum" sz="quarter" idx="12"/>
          </p:nvPr>
        </p:nvSpPr>
        <p:spPr/>
        <p:txBody>
          <a:bodyPr/>
          <a:lstStyle>
            <a:lvl1pPr>
              <a:defRPr/>
            </a:lvl1pPr>
          </a:lstStyle>
          <a:p>
            <a:pPr>
              <a:defRPr/>
            </a:pPr>
            <a:fld id="{A25AB80A-277D-E44C-A6AE-6FB8606571C6}" type="slidenum">
              <a:rPr lang="en-US" altLang="en-US"/>
              <a:pPr>
                <a:defRPr/>
              </a:pPr>
              <a:t>‹#›</a:t>
            </a:fld>
            <a:endParaRPr lang="en-US" altLang="en-US"/>
          </a:p>
        </p:txBody>
      </p:sp>
    </p:spTree>
    <p:extLst>
      <p:ext uri="{BB962C8B-B14F-4D97-AF65-F5344CB8AC3E}">
        <p14:creationId xmlns:p14="http://schemas.microsoft.com/office/powerpoint/2010/main" val="3843819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9E98F9-31ED-2345-996C-D417032B099C}"/>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400A31-8D43-0F45-A119-587CAA60A39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FA0C8A2-A303-BB44-A8F0-FFF838F41B40}"/>
              </a:ext>
            </a:extLst>
          </p:cNvPr>
          <p:cNvSpPr>
            <a:spLocks noGrp="1" noChangeArrowheads="1"/>
          </p:cNvSpPr>
          <p:nvPr>
            <p:ph type="sldNum" sz="quarter" idx="12"/>
          </p:nvPr>
        </p:nvSpPr>
        <p:spPr/>
        <p:txBody>
          <a:bodyPr/>
          <a:lstStyle>
            <a:lvl1pPr>
              <a:defRPr/>
            </a:lvl1pPr>
          </a:lstStyle>
          <a:p>
            <a:pPr>
              <a:defRPr/>
            </a:pPr>
            <a:fld id="{995BEA2D-2C4D-8746-B836-28DCD87EBDFB}" type="slidenum">
              <a:rPr lang="en-US" altLang="en-US"/>
              <a:pPr>
                <a:defRPr/>
              </a:pPr>
              <a:t>‹#›</a:t>
            </a:fld>
            <a:endParaRPr lang="en-US" altLang="en-US"/>
          </a:p>
        </p:txBody>
      </p:sp>
    </p:spTree>
    <p:extLst>
      <p:ext uri="{BB962C8B-B14F-4D97-AF65-F5344CB8AC3E}">
        <p14:creationId xmlns:p14="http://schemas.microsoft.com/office/powerpoint/2010/main" val="234779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10">
            <a:extLst>
              <a:ext uri="{FF2B5EF4-FFF2-40B4-BE49-F238E27FC236}">
                <a16:creationId xmlns:a16="http://schemas.microsoft.com/office/drawing/2014/main" id="{12923709-D3E6-0041-AE8F-90A76E96B9D7}"/>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6" name="Footer Placeholder 12">
            <a:extLst>
              <a:ext uri="{FF2B5EF4-FFF2-40B4-BE49-F238E27FC236}">
                <a16:creationId xmlns:a16="http://schemas.microsoft.com/office/drawing/2014/main" id="{5DEE84C4-EC52-2642-B7F4-1C41E3399B29}"/>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98C0B5E9-4685-2D44-A0AF-7222C88425E2}"/>
              </a:ext>
            </a:extLst>
          </p:cNvPr>
          <p:cNvSpPr>
            <a:spLocks noGrp="1" noChangeArrowheads="1"/>
          </p:cNvSpPr>
          <p:nvPr>
            <p:ph type="sldNum" sz="quarter" idx="12"/>
          </p:nvPr>
        </p:nvSpPr>
        <p:spPr/>
        <p:txBody>
          <a:bodyPr/>
          <a:lstStyle>
            <a:lvl1pPr>
              <a:defRPr/>
            </a:lvl1pPr>
          </a:lstStyle>
          <a:p>
            <a:pPr>
              <a:defRPr/>
            </a:pPr>
            <a:fld id="{D75DB661-353B-3044-8C5C-8D890B96CE79}" type="slidenum">
              <a:rPr lang="en-US" altLang="en-US"/>
              <a:pPr>
                <a:defRPr/>
              </a:pPr>
              <a:t>‹#›</a:t>
            </a:fld>
            <a:endParaRPr lang="en-US" altLang="en-US"/>
          </a:p>
        </p:txBody>
      </p:sp>
    </p:spTree>
    <p:extLst>
      <p:ext uri="{BB962C8B-B14F-4D97-AF65-F5344CB8AC3E}">
        <p14:creationId xmlns:p14="http://schemas.microsoft.com/office/powerpoint/2010/main" val="4108304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10">
            <a:extLst>
              <a:ext uri="{FF2B5EF4-FFF2-40B4-BE49-F238E27FC236}">
                <a16:creationId xmlns:a16="http://schemas.microsoft.com/office/drawing/2014/main" id="{3F8E61C2-E12B-0E49-8AD8-0ACD5C94C295}"/>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6" name="Footer Placeholder 12">
            <a:extLst>
              <a:ext uri="{FF2B5EF4-FFF2-40B4-BE49-F238E27FC236}">
                <a16:creationId xmlns:a16="http://schemas.microsoft.com/office/drawing/2014/main" id="{9DF80234-4E67-E24E-B7F2-0CDBD31B7EB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62CD2A53-C083-EF48-96DA-D22CB109F346}"/>
              </a:ext>
            </a:extLst>
          </p:cNvPr>
          <p:cNvSpPr>
            <a:spLocks noGrp="1" noChangeArrowheads="1"/>
          </p:cNvSpPr>
          <p:nvPr>
            <p:ph type="sldNum" sz="quarter" idx="12"/>
          </p:nvPr>
        </p:nvSpPr>
        <p:spPr/>
        <p:txBody>
          <a:bodyPr/>
          <a:lstStyle>
            <a:lvl1pPr>
              <a:defRPr/>
            </a:lvl1pPr>
          </a:lstStyle>
          <a:p>
            <a:pPr>
              <a:defRPr/>
            </a:pPr>
            <a:fld id="{034C8FA0-9396-B247-B66C-E82213C0763A}" type="slidenum">
              <a:rPr lang="en-US" altLang="en-US"/>
              <a:pPr>
                <a:defRPr/>
              </a:pPr>
              <a:t>‹#›</a:t>
            </a:fld>
            <a:endParaRPr lang="en-US" altLang="en-US"/>
          </a:p>
        </p:txBody>
      </p:sp>
    </p:spTree>
    <p:extLst>
      <p:ext uri="{BB962C8B-B14F-4D97-AF65-F5344CB8AC3E}">
        <p14:creationId xmlns:p14="http://schemas.microsoft.com/office/powerpoint/2010/main" val="3650731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FCBFD9-83BB-4C4F-9A9B-AD83DCB1E3E5}"/>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A06654-7770-484A-A326-9C495E96AD9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EF3EDC-A9F9-1741-84A2-641B0E317D10}"/>
              </a:ext>
            </a:extLst>
          </p:cNvPr>
          <p:cNvSpPr>
            <a:spLocks noGrp="1" noChangeArrowheads="1"/>
          </p:cNvSpPr>
          <p:nvPr>
            <p:ph type="sldNum" sz="quarter" idx="12"/>
          </p:nvPr>
        </p:nvSpPr>
        <p:spPr/>
        <p:txBody>
          <a:bodyPr/>
          <a:lstStyle>
            <a:lvl1pPr>
              <a:defRPr/>
            </a:lvl1pPr>
          </a:lstStyle>
          <a:p>
            <a:pPr>
              <a:defRPr/>
            </a:pPr>
            <a:fld id="{CC18EAB1-4CFA-A348-8E3F-0D5664259016}" type="slidenum">
              <a:rPr lang="en-US" altLang="en-US"/>
              <a:pPr>
                <a:defRPr/>
              </a:pPr>
              <a:t>‹#›</a:t>
            </a:fld>
            <a:endParaRPr lang="en-US" altLang="en-US"/>
          </a:p>
        </p:txBody>
      </p:sp>
    </p:spTree>
    <p:extLst>
      <p:ext uri="{BB962C8B-B14F-4D97-AF65-F5344CB8AC3E}">
        <p14:creationId xmlns:p14="http://schemas.microsoft.com/office/powerpoint/2010/main" val="3899789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AB77D0-1783-CE46-A95E-B1D5DE0CC65A}"/>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0AED5F-525E-DD4B-B4F7-72AF5B07B11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977F49-252B-0B40-B420-21C99CABAF55}"/>
              </a:ext>
            </a:extLst>
          </p:cNvPr>
          <p:cNvSpPr>
            <a:spLocks noGrp="1" noChangeArrowheads="1"/>
          </p:cNvSpPr>
          <p:nvPr>
            <p:ph type="sldNum" sz="quarter" idx="12"/>
          </p:nvPr>
        </p:nvSpPr>
        <p:spPr/>
        <p:txBody>
          <a:bodyPr/>
          <a:lstStyle>
            <a:lvl1pPr>
              <a:defRPr/>
            </a:lvl1pPr>
          </a:lstStyle>
          <a:p>
            <a:pPr>
              <a:defRPr/>
            </a:pPr>
            <a:fld id="{DC7DCA47-2A7C-BA44-8B52-BA542313E9D6}" type="slidenum">
              <a:rPr lang="en-US" altLang="en-US"/>
              <a:pPr>
                <a:defRPr/>
              </a:pPr>
              <a:t>‹#›</a:t>
            </a:fld>
            <a:endParaRPr lang="en-US" altLang="en-US"/>
          </a:p>
        </p:txBody>
      </p:sp>
    </p:spTree>
    <p:extLst>
      <p:ext uri="{BB962C8B-B14F-4D97-AF65-F5344CB8AC3E}">
        <p14:creationId xmlns:p14="http://schemas.microsoft.com/office/powerpoint/2010/main" val="161158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2000" spc="-7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7" y="6683430"/>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dirty="0"/>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67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3386849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dirty="0"/>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910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9" y="2768601"/>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3820632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1596888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355497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2380670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fld id="{E7736193-EDE3-4BB5-AE5F-E6E5472AB8BE}" type="datetimeFigureOut">
              <a:rPr lang="en-US" smtClean="0"/>
              <a:t>3/20/2025</a:t>
            </a:fld>
            <a:endParaRPr lang="en-US" dirty="0"/>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CC2C9B9-B4B7-45CC-A7EB-16F8BADE9045}" type="slidenum">
              <a:rPr lang="en-US" smtClean="0"/>
              <a:t>‹#›</a:t>
            </a:fld>
            <a:endParaRPr lang="en-US" dirty="0"/>
          </a:p>
        </p:txBody>
      </p:sp>
    </p:spTree>
    <p:extLst>
      <p:ext uri="{BB962C8B-B14F-4D97-AF65-F5344CB8AC3E}">
        <p14:creationId xmlns:p14="http://schemas.microsoft.com/office/powerpoint/2010/main" val="2226495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7612380"/>
            <a:ext cx="15169896"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blipFill>
            <a:blip r:embed="rId2"/>
            <a:stretch>
              <a:fillRect/>
            </a:stretch>
          </a:blipFill>
        </p:spPr>
        <p:txBody>
          <a:bodyPr lIns="457200" tIns="457200" anchor="t"/>
          <a:lstStyle>
            <a:lvl1pPr marL="0" indent="0">
              <a:buNone/>
              <a:defRPr sz="4800">
                <a:solidFill>
                  <a:schemeClr val="bg1"/>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645920" y="8860535"/>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1719486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14224228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22168"/>
            <a:ext cx="3943350" cy="86361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22167"/>
            <a:ext cx="11601450" cy="8636133"/>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6193-EDE3-4BB5-AE5F-E6E5472AB8BE}"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91695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76ACFBCE-0C12-A342-BA9C-7D58F30D82F9}"/>
              </a:ext>
            </a:extLst>
          </p:cNvPr>
          <p:cNvSpPr>
            <a:spLocks noChangeArrowheads="1"/>
          </p:cNvSpPr>
          <p:nvPr userDrawn="1"/>
        </p:nvSpPr>
        <p:spPr bwMode="auto">
          <a:xfrm rot="16200000">
            <a:off x="-3924300" y="3924300"/>
            <a:ext cx="10287000" cy="2438400"/>
          </a:xfrm>
          <a:prstGeom prst="rect">
            <a:avLst/>
          </a:prstGeom>
          <a:gradFill rotWithShape="1">
            <a:gsLst>
              <a:gs pos="0">
                <a:srgbClr val="006699"/>
              </a:gs>
              <a:gs pos="100000">
                <a:srgbClr val="FFFFFF"/>
              </a:gs>
            </a:gsLst>
            <a:lin ang="5400000" scaled="1"/>
          </a:gra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700"/>
          </a:p>
        </p:txBody>
      </p:sp>
      <p:sp>
        <p:nvSpPr>
          <p:cNvPr id="5" name="Line 10">
            <a:extLst>
              <a:ext uri="{FF2B5EF4-FFF2-40B4-BE49-F238E27FC236}">
                <a16:creationId xmlns:a16="http://schemas.microsoft.com/office/drawing/2014/main" id="{E21962FC-3CB7-3640-85B4-4668E8292D6A}"/>
              </a:ext>
            </a:extLst>
          </p:cNvPr>
          <p:cNvSpPr>
            <a:spLocks noChangeShapeType="1"/>
          </p:cNvSpPr>
          <p:nvPr userDrawn="1"/>
        </p:nvSpPr>
        <p:spPr bwMode="auto">
          <a:xfrm>
            <a:off x="914400" y="9144000"/>
            <a:ext cx="16459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219" name="Rectangle 3"/>
          <p:cNvSpPr>
            <a:spLocks noGrp="1" noChangeArrowheads="1"/>
          </p:cNvSpPr>
          <p:nvPr>
            <p:ph type="ctrTitle"/>
          </p:nvPr>
        </p:nvSpPr>
        <p:spPr>
          <a:xfrm>
            <a:off x="1371600" y="1681165"/>
            <a:ext cx="15544800" cy="2205038"/>
          </a:xfrm>
        </p:spPr>
        <p:txBody>
          <a:bodyPr/>
          <a:lstStyle>
            <a:lvl1pPr>
              <a:defRPr/>
            </a:lvl1pPr>
          </a:lstStyle>
          <a:p>
            <a:pPr lvl="0"/>
            <a:r>
              <a:rPr lang="en-US" noProof="0"/>
              <a:t>Click to edit Master title style</a:t>
            </a:r>
          </a:p>
        </p:txBody>
      </p:sp>
      <p:sp>
        <p:nvSpPr>
          <p:cNvPr id="9220" name="Rectangle 4"/>
          <p:cNvSpPr>
            <a:spLocks noGrp="1" noChangeArrowheads="1"/>
          </p:cNvSpPr>
          <p:nvPr>
            <p:ph type="subTitle" idx="1"/>
          </p:nvPr>
        </p:nvSpPr>
        <p:spPr>
          <a:xfrm>
            <a:off x="2743200" y="5829300"/>
            <a:ext cx="12801600" cy="2628900"/>
          </a:xfrm>
        </p:spPr>
        <p:txBody>
          <a:bodyPr/>
          <a:lstStyle>
            <a:lvl1pPr marL="0" indent="0" algn="ctr">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1223836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56E9CEE-F0B9-AC42-A862-9610F745326B}"/>
              </a:ext>
            </a:extLst>
          </p:cNvPr>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4111561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a:extLst>
              <a:ext uri="{FF2B5EF4-FFF2-40B4-BE49-F238E27FC236}">
                <a16:creationId xmlns:a16="http://schemas.microsoft.com/office/drawing/2014/main" id="{3FFEFCDC-89BC-4144-8F9B-F8A1A2C2C3EC}"/>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872E32F3-B43E-9741-BCDD-D40A61EA82C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C301B6-F493-104D-BE9D-49A190F08F99}"/>
              </a:ext>
            </a:extLst>
          </p:cNvPr>
          <p:cNvSpPr>
            <a:spLocks noGrp="1" noChangeArrowheads="1"/>
          </p:cNvSpPr>
          <p:nvPr>
            <p:ph type="sldNum" sz="quarter" idx="12"/>
          </p:nvPr>
        </p:nvSpPr>
        <p:spPr/>
        <p:txBody>
          <a:bodyPr/>
          <a:lstStyle>
            <a:lvl1pPr>
              <a:defRPr/>
            </a:lvl1pPr>
          </a:lstStyle>
          <a:p>
            <a:pPr>
              <a:defRPr/>
            </a:pPr>
            <a:fld id="{6F29CCE2-18AA-7049-A3CB-D9FEF3A44BA7}" type="slidenum">
              <a:rPr lang="en-US" altLang="en-US"/>
              <a:pPr>
                <a:defRPr/>
              </a:pPr>
              <a:t>‹#›</a:t>
            </a:fld>
            <a:endParaRPr lang="en-US" altLang="en-US"/>
          </a:p>
        </p:txBody>
      </p:sp>
    </p:spTree>
    <p:extLst>
      <p:ext uri="{BB962C8B-B14F-4D97-AF65-F5344CB8AC3E}">
        <p14:creationId xmlns:p14="http://schemas.microsoft.com/office/powerpoint/2010/main" val="1494226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68CF6D74-A80B-3C43-9366-D43F9FE5C096}"/>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6" name="Footer Placeholder 12">
            <a:extLst>
              <a:ext uri="{FF2B5EF4-FFF2-40B4-BE49-F238E27FC236}">
                <a16:creationId xmlns:a16="http://schemas.microsoft.com/office/drawing/2014/main" id="{695B6983-643D-1447-96BD-27DFF25BE4E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05E357BB-D9DD-2242-8C6A-574D2D21251F}"/>
              </a:ext>
            </a:extLst>
          </p:cNvPr>
          <p:cNvSpPr>
            <a:spLocks noGrp="1" noChangeArrowheads="1"/>
          </p:cNvSpPr>
          <p:nvPr>
            <p:ph type="sldNum" sz="quarter" idx="12"/>
          </p:nvPr>
        </p:nvSpPr>
        <p:spPr/>
        <p:txBody>
          <a:bodyPr/>
          <a:lstStyle>
            <a:lvl1pPr>
              <a:defRPr/>
            </a:lvl1pPr>
          </a:lstStyle>
          <a:p>
            <a:pPr>
              <a:defRPr/>
            </a:pPr>
            <a:fld id="{EEC051D7-C439-A848-9CF2-B7289A3CCC7C}" type="slidenum">
              <a:rPr lang="en-US" altLang="en-US"/>
              <a:pPr>
                <a:defRPr/>
              </a:pPr>
              <a:t>‹#›</a:t>
            </a:fld>
            <a:endParaRPr lang="en-US" altLang="en-US"/>
          </a:p>
        </p:txBody>
      </p:sp>
    </p:spTree>
    <p:extLst>
      <p:ext uri="{BB962C8B-B14F-4D97-AF65-F5344CB8AC3E}">
        <p14:creationId xmlns:p14="http://schemas.microsoft.com/office/powerpoint/2010/main" val="1702674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11FF0B-4F39-4E41-B3B7-441CC045AB1F}"/>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ACB4C49-FE73-F644-8E59-9401D5C1958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CC0C83A-1FF6-5543-AA05-53EE605ED9D8}"/>
              </a:ext>
            </a:extLst>
          </p:cNvPr>
          <p:cNvSpPr>
            <a:spLocks noGrp="1" noChangeArrowheads="1"/>
          </p:cNvSpPr>
          <p:nvPr>
            <p:ph type="sldNum" sz="quarter" idx="12"/>
          </p:nvPr>
        </p:nvSpPr>
        <p:spPr/>
        <p:txBody>
          <a:bodyPr/>
          <a:lstStyle>
            <a:lvl1pPr>
              <a:defRPr/>
            </a:lvl1pPr>
          </a:lstStyle>
          <a:p>
            <a:pPr>
              <a:defRPr/>
            </a:pPr>
            <a:fld id="{F1669770-CC92-9643-8CA0-E4265388F470}" type="slidenum">
              <a:rPr lang="en-US" altLang="en-US"/>
              <a:pPr>
                <a:defRPr/>
              </a:pPr>
              <a:t>‹#›</a:t>
            </a:fld>
            <a:endParaRPr lang="en-US" altLang="en-US"/>
          </a:p>
        </p:txBody>
      </p:sp>
    </p:spTree>
    <p:extLst>
      <p:ext uri="{BB962C8B-B14F-4D97-AF65-F5344CB8AC3E}">
        <p14:creationId xmlns:p14="http://schemas.microsoft.com/office/powerpoint/2010/main" val="3553607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C25C909-317A-BA45-8AA2-3A52D424299C}"/>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2DAD3E-1845-0B46-9127-A359FE5AF059}"/>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30D694E-56D1-7C44-AA79-80AB16871F9D}"/>
              </a:ext>
            </a:extLst>
          </p:cNvPr>
          <p:cNvSpPr>
            <a:spLocks noGrp="1" noChangeArrowheads="1"/>
          </p:cNvSpPr>
          <p:nvPr>
            <p:ph type="sldNum" sz="quarter" idx="12"/>
          </p:nvPr>
        </p:nvSpPr>
        <p:spPr/>
        <p:txBody>
          <a:bodyPr/>
          <a:lstStyle>
            <a:lvl1pPr>
              <a:defRPr/>
            </a:lvl1pPr>
          </a:lstStyle>
          <a:p>
            <a:pPr>
              <a:defRPr/>
            </a:pPr>
            <a:fld id="{A25AB80A-277D-E44C-A6AE-6FB8606571C6}" type="slidenum">
              <a:rPr lang="en-US" altLang="en-US"/>
              <a:pPr>
                <a:defRPr/>
              </a:pPr>
              <a:t>‹#›</a:t>
            </a:fld>
            <a:endParaRPr lang="en-US" altLang="en-US"/>
          </a:p>
        </p:txBody>
      </p:sp>
    </p:spTree>
    <p:extLst>
      <p:ext uri="{BB962C8B-B14F-4D97-AF65-F5344CB8AC3E}">
        <p14:creationId xmlns:p14="http://schemas.microsoft.com/office/powerpoint/2010/main" val="2277061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9E98F9-31ED-2345-996C-D417032B099C}"/>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400A31-8D43-0F45-A119-587CAA60A39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FA0C8A2-A303-BB44-A8F0-FFF838F41B40}"/>
              </a:ext>
            </a:extLst>
          </p:cNvPr>
          <p:cNvSpPr>
            <a:spLocks noGrp="1" noChangeArrowheads="1"/>
          </p:cNvSpPr>
          <p:nvPr>
            <p:ph type="sldNum" sz="quarter" idx="12"/>
          </p:nvPr>
        </p:nvSpPr>
        <p:spPr/>
        <p:txBody>
          <a:bodyPr/>
          <a:lstStyle>
            <a:lvl1pPr>
              <a:defRPr/>
            </a:lvl1pPr>
          </a:lstStyle>
          <a:p>
            <a:pPr>
              <a:defRPr/>
            </a:pPr>
            <a:fld id="{995BEA2D-2C4D-8746-B836-28DCD87EBDFB}" type="slidenum">
              <a:rPr lang="en-US" altLang="en-US"/>
              <a:pPr>
                <a:defRPr/>
              </a:pPr>
              <a:t>‹#›</a:t>
            </a:fld>
            <a:endParaRPr lang="en-US" altLang="en-US"/>
          </a:p>
        </p:txBody>
      </p:sp>
    </p:spTree>
    <p:extLst>
      <p:ext uri="{BB962C8B-B14F-4D97-AF65-F5344CB8AC3E}">
        <p14:creationId xmlns:p14="http://schemas.microsoft.com/office/powerpoint/2010/main" val="16815662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10">
            <a:extLst>
              <a:ext uri="{FF2B5EF4-FFF2-40B4-BE49-F238E27FC236}">
                <a16:creationId xmlns:a16="http://schemas.microsoft.com/office/drawing/2014/main" id="{12923709-D3E6-0041-AE8F-90A76E96B9D7}"/>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6" name="Footer Placeholder 12">
            <a:extLst>
              <a:ext uri="{FF2B5EF4-FFF2-40B4-BE49-F238E27FC236}">
                <a16:creationId xmlns:a16="http://schemas.microsoft.com/office/drawing/2014/main" id="{5DEE84C4-EC52-2642-B7F4-1C41E3399B29}"/>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98C0B5E9-4685-2D44-A0AF-7222C88425E2}"/>
              </a:ext>
            </a:extLst>
          </p:cNvPr>
          <p:cNvSpPr>
            <a:spLocks noGrp="1" noChangeArrowheads="1"/>
          </p:cNvSpPr>
          <p:nvPr>
            <p:ph type="sldNum" sz="quarter" idx="12"/>
          </p:nvPr>
        </p:nvSpPr>
        <p:spPr/>
        <p:txBody>
          <a:bodyPr/>
          <a:lstStyle>
            <a:lvl1pPr>
              <a:defRPr/>
            </a:lvl1pPr>
          </a:lstStyle>
          <a:p>
            <a:pPr>
              <a:defRPr/>
            </a:pPr>
            <a:fld id="{D75DB661-353B-3044-8C5C-8D890B96CE79}" type="slidenum">
              <a:rPr lang="en-US" altLang="en-US"/>
              <a:pPr>
                <a:defRPr/>
              </a:pPr>
              <a:t>‹#›</a:t>
            </a:fld>
            <a:endParaRPr lang="en-US" altLang="en-US"/>
          </a:p>
        </p:txBody>
      </p:sp>
    </p:spTree>
    <p:extLst>
      <p:ext uri="{BB962C8B-B14F-4D97-AF65-F5344CB8AC3E}">
        <p14:creationId xmlns:p14="http://schemas.microsoft.com/office/powerpoint/2010/main" val="3159587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10">
            <a:extLst>
              <a:ext uri="{FF2B5EF4-FFF2-40B4-BE49-F238E27FC236}">
                <a16:creationId xmlns:a16="http://schemas.microsoft.com/office/drawing/2014/main" id="{3F8E61C2-E12B-0E49-8AD8-0ACD5C94C295}"/>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6" name="Footer Placeholder 12">
            <a:extLst>
              <a:ext uri="{FF2B5EF4-FFF2-40B4-BE49-F238E27FC236}">
                <a16:creationId xmlns:a16="http://schemas.microsoft.com/office/drawing/2014/main" id="{9DF80234-4E67-E24E-B7F2-0CDBD31B7EB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13">
            <a:extLst>
              <a:ext uri="{FF2B5EF4-FFF2-40B4-BE49-F238E27FC236}">
                <a16:creationId xmlns:a16="http://schemas.microsoft.com/office/drawing/2014/main" id="{62CD2A53-C083-EF48-96DA-D22CB109F346}"/>
              </a:ext>
            </a:extLst>
          </p:cNvPr>
          <p:cNvSpPr>
            <a:spLocks noGrp="1" noChangeArrowheads="1"/>
          </p:cNvSpPr>
          <p:nvPr>
            <p:ph type="sldNum" sz="quarter" idx="12"/>
          </p:nvPr>
        </p:nvSpPr>
        <p:spPr/>
        <p:txBody>
          <a:bodyPr/>
          <a:lstStyle>
            <a:lvl1pPr>
              <a:defRPr/>
            </a:lvl1pPr>
          </a:lstStyle>
          <a:p>
            <a:pPr>
              <a:defRPr/>
            </a:pPr>
            <a:fld id="{034C8FA0-9396-B247-B66C-E82213C0763A}" type="slidenum">
              <a:rPr lang="en-US" altLang="en-US"/>
              <a:pPr>
                <a:defRPr/>
              </a:pPr>
              <a:t>‹#›</a:t>
            </a:fld>
            <a:endParaRPr lang="en-US" altLang="en-US"/>
          </a:p>
        </p:txBody>
      </p:sp>
    </p:spTree>
    <p:extLst>
      <p:ext uri="{BB962C8B-B14F-4D97-AF65-F5344CB8AC3E}">
        <p14:creationId xmlns:p14="http://schemas.microsoft.com/office/powerpoint/2010/main" val="3254453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FCBFD9-83BB-4C4F-9A9B-AD83DCB1E3E5}"/>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A06654-7770-484A-A326-9C495E96AD9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EF3EDC-A9F9-1741-84A2-641B0E317D10}"/>
              </a:ext>
            </a:extLst>
          </p:cNvPr>
          <p:cNvSpPr>
            <a:spLocks noGrp="1" noChangeArrowheads="1"/>
          </p:cNvSpPr>
          <p:nvPr>
            <p:ph type="sldNum" sz="quarter" idx="12"/>
          </p:nvPr>
        </p:nvSpPr>
        <p:spPr/>
        <p:txBody>
          <a:bodyPr/>
          <a:lstStyle>
            <a:lvl1pPr>
              <a:defRPr/>
            </a:lvl1pPr>
          </a:lstStyle>
          <a:p>
            <a:pPr>
              <a:defRPr/>
            </a:pPr>
            <a:fld id="{CC18EAB1-4CFA-A348-8E3F-0D5664259016}" type="slidenum">
              <a:rPr lang="en-US" altLang="en-US"/>
              <a:pPr>
                <a:defRPr/>
              </a:pPr>
              <a:t>‹#›</a:t>
            </a:fld>
            <a:endParaRPr lang="en-US" altLang="en-US"/>
          </a:p>
        </p:txBody>
      </p:sp>
    </p:spTree>
    <p:extLst>
      <p:ext uri="{BB962C8B-B14F-4D97-AF65-F5344CB8AC3E}">
        <p14:creationId xmlns:p14="http://schemas.microsoft.com/office/powerpoint/2010/main" val="63291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AB77D0-1783-CE46-A95E-B1D5DE0CC65A}"/>
              </a:ext>
            </a:extLst>
          </p:cNvPr>
          <p:cNvSpPr>
            <a:spLocks noGrp="1" noChangeArrowheads="1"/>
          </p:cNvSpPr>
          <p:nvPr>
            <p:ph type="dt" sz="half" idx="10"/>
          </p:nvPr>
        </p:nvSpPr>
        <p:spPr>
          <a:xfrm>
            <a:off x="914400" y="9367838"/>
            <a:ext cx="4267200" cy="714375"/>
          </a:xfrm>
          <a:prstGeom prst="rect">
            <a:avLst/>
          </a:prstGeo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0AED5F-525E-DD4B-B4F7-72AF5B07B11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977F49-252B-0B40-B420-21C99CABAF55}"/>
              </a:ext>
            </a:extLst>
          </p:cNvPr>
          <p:cNvSpPr>
            <a:spLocks noGrp="1" noChangeArrowheads="1"/>
          </p:cNvSpPr>
          <p:nvPr>
            <p:ph type="sldNum" sz="quarter" idx="12"/>
          </p:nvPr>
        </p:nvSpPr>
        <p:spPr/>
        <p:txBody>
          <a:bodyPr/>
          <a:lstStyle>
            <a:lvl1pPr>
              <a:defRPr/>
            </a:lvl1pPr>
          </a:lstStyle>
          <a:p>
            <a:pPr>
              <a:defRPr/>
            </a:pPr>
            <a:fld id="{DC7DCA47-2A7C-BA44-8B52-BA542313E9D6}" type="slidenum">
              <a:rPr lang="en-US" altLang="en-US"/>
              <a:pPr>
                <a:defRPr/>
              </a:pPr>
              <a:t>‹#›</a:t>
            </a:fld>
            <a:endParaRPr lang="en-US" altLang="en-US"/>
          </a:p>
        </p:txBody>
      </p:sp>
    </p:spTree>
    <p:extLst>
      <p:ext uri="{BB962C8B-B14F-4D97-AF65-F5344CB8AC3E}">
        <p14:creationId xmlns:p14="http://schemas.microsoft.com/office/powerpoint/2010/main" val="2155069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952500"/>
            <a:ext cx="18288000" cy="12192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904877" y="5343527"/>
            <a:ext cx="16478250" cy="3486150"/>
          </a:xfrm>
          <a:prstGeom prst="rect">
            <a:avLst/>
          </a:prstGeom>
        </p:spPr>
        <p:txBody>
          <a:bodyPr anchor="b"/>
          <a:lstStyle>
            <a:lvl1pPr>
              <a:defRPr sz="8700" spc="-174">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905769" y="829605"/>
            <a:ext cx="16476466" cy="477734"/>
          </a:xfrm>
          <a:prstGeom prst="rect">
            <a:avLst/>
          </a:prstGeom>
        </p:spPr>
        <p:txBody>
          <a:bodyPr lIns="45719" tIns="45719" rIns="45719" bIns="45719"/>
          <a:lstStyle>
            <a:lvl1pPr marL="0" indent="0" defTabSz="619126">
              <a:lnSpc>
                <a:spcPct val="100000"/>
              </a:lnSpc>
              <a:spcBef>
                <a:spcPts val="0"/>
              </a:spcBef>
              <a:buSzTx/>
              <a:buNone/>
              <a:defRPr sz="2700" b="1"/>
            </a:lvl1pPr>
          </a:lstStyle>
          <a:p>
            <a:r>
              <a:t>Author and Date</a:t>
            </a:r>
          </a:p>
        </p:txBody>
      </p:sp>
      <p:sp>
        <p:nvSpPr>
          <p:cNvPr id="24" name="Body Level One…"/>
          <p:cNvSpPr txBox="1">
            <a:spLocks noGrp="1"/>
          </p:cNvSpPr>
          <p:nvPr>
            <p:ph type="body" sz="quarter" idx="1" hasCustomPrompt="1"/>
          </p:nvPr>
        </p:nvSpPr>
        <p:spPr>
          <a:xfrm>
            <a:off x="904877" y="8707433"/>
            <a:ext cx="16478250" cy="837714"/>
          </a:xfrm>
          <a:prstGeom prst="rect">
            <a:avLst/>
          </a:prstGeom>
        </p:spPr>
        <p:txBody>
          <a:bodyPr/>
          <a:lstStyle>
            <a:lvl1pPr marL="0" indent="0" defTabSz="619126">
              <a:lnSpc>
                <a:spcPct val="100000"/>
              </a:lnSpc>
              <a:spcBef>
                <a:spcPts val="0"/>
              </a:spcBef>
              <a:buSzTx/>
              <a:buNone/>
              <a:defRPr sz="4126" b="1">
                <a:solidFill>
                  <a:srgbClr val="FFFFFF"/>
                </a:solidFill>
              </a:defRPr>
            </a:lvl1pPr>
            <a:lvl2pPr marL="0" indent="342900" defTabSz="619126">
              <a:lnSpc>
                <a:spcPct val="100000"/>
              </a:lnSpc>
              <a:spcBef>
                <a:spcPts val="0"/>
              </a:spcBef>
              <a:buSzTx/>
              <a:buNone/>
              <a:defRPr sz="4126" b="1">
                <a:solidFill>
                  <a:srgbClr val="FFFFFF"/>
                </a:solidFill>
              </a:defRPr>
            </a:lvl2pPr>
            <a:lvl3pPr marL="0" indent="685800" defTabSz="619126">
              <a:lnSpc>
                <a:spcPct val="100000"/>
              </a:lnSpc>
              <a:spcBef>
                <a:spcPts val="0"/>
              </a:spcBef>
              <a:buSzTx/>
              <a:buNone/>
              <a:defRPr sz="4126" b="1">
                <a:solidFill>
                  <a:srgbClr val="FFFFFF"/>
                </a:solidFill>
              </a:defRPr>
            </a:lvl3pPr>
            <a:lvl4pPr marL="0" indent="1028700" defTabSz="619126">
              <a:lnSpc>
                <a:spcPct val="100000"/>
              </a:lnSpc>
              <a:spcBef>
                <a:spcPts val="0"/>
              </a:spcBef>
              <a:buSzTx/>
              <a:buNone/>
              <a:defRPr sz="4126" b="1">
                <a:solidFill>
                  <a:srgbClr val="FFFFFF"/>
                </a:solidFill>
              </a:defRPr>
            </a:lvl4pPr>
            <a:lvl5pPr marL="0" indent="1371600" defTabSz="619126">
              <a:lnSpc>
                <a:spcPct val="100000"/>
              </a:lnSpc>
              <a:spcBef>
                <a:spcPts val="0"/>
              </a:spcBef>
              <a:buSzTx/>
              <a:buNone/>
              <a:defRPr sz="4126"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60728523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632392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904873" y="3400427"/>
            <a:ext cx="16478254" cy="3486150"/>
          </a:xfrm>
          <a:prstGeom prst="rect">
            <a:avLst/>
          </a:prstGeom>
        </p:spPr>
        <p:txBody>
          <a:bodyPr anchor="ctr"/>
          <a:lstStyle>
            <a:lvl1pPr>
              <a:defRPr sz="8700" b="0" spc="-174">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8943749" y="9784534"/>
            <a:ext cx="314189" cy="310341"/>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5156187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904877" y="714376"/>
            <a:ext cx="16478250" cy="1076212"/>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904877" y="1685926"/>
            <a:ext cx="16478250" cy="701084"/>
          </a:xfrm>
          <a:prstGeom prst="rect">
            <a:avLst/>
          </a:prstGeom>
        </p:spPr>
        <p:txBody>
          <a:bodyPr lIns="45719" tIns="45719" rIns="45719" bIns="45719"/>
          <a:lstStyle>
            <a:lvl1pPr marL="0" indent="0" defTabSz="619126">
              <a:lnSpc>
                <a:spcPct val="100000"/>
              </a:lnSpc>
              <a:spcBef>
                <a:spcPts val="0"/>
              </a:spcBef>
              <a:buSzTx/>
              <a:buNone/>
              <a:defRPr sz="4126"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388764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904877" y="714375"/>
            <a:ext cx="16478250" cy="1076326"/>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904877" y="1685926"/>
            <a:ext cx="16478250" cy="701084"/>
          </a:xfrm>
          <a:prstGeom prst="rect">
            <a:avLst/>
          </a:prstGeom>
        </p:spPr>
        <p:txBody>
          <a:bodyPr lIns="45719" tIns="45719" rIns="45719" bIns="45719"/>
          <a:lstStyle>
            <a:lvl1pPr marL="0" indent="0" defTabSz="619126">
              <a:lnSpc>
                <a:spcPct val="100000"/>
              </a:lnSpc>
              <a:spcBef>
                <a:spcPts val="0"/>
              </a:spcBef>
              <a:buSzTx/>
              <a:buNone/>
              <a:defRPr sz="4126"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619126">
              <a:lnSpc>
                <a:spcPct val="100000"/>
              </a:lnSpc>
              <a:spcBef>
                <a:spcPts val="1350"/>
              </a:spcBef>
              <a:buSzTx/>
              <a:buNone/>
              <a:defRPr sz="4126" spc="-42"/>
            </a:lvl1pPr>
            <a:lvl2pPr marL="0" indent="342900" defTabSz="619126">
              <a:lnSpc>
                <a:spcPct val="100000"/>
              </a:lnSpc>
              <a:spcBef>
                <a:spcPts val="1350"/>
              </a:spcBef>
              <a:buSzTx/>
              <a:buNone/>
              <a:defRPr sz="4126" spc="-42"/>
            </a:lvl2pPr>
            <a:lvl3pPr marL="0" indent="685800" defTabSz="619126">
              <a:lnSpc>
                <a:spcPct val="100000"/>
              </a:lnSpc>
              <a:spcBef>
                <a:spcPts val="1350"/>
              </a:spcBef>
              <a:buSzTx/>
              <a:buNone/>
              <a:defRPr sz="4126" spc="-42"/>
            </a:lvl3pPr>
            <a:lvl4pPr marL="0" indent="1028700" defTabSz="619126">
              <a:lnSpc>
                <a:spcPct val="100000"/>
              </a:lnSpc>
              <a:spcBef>
                <a:spcPts val="1350"/>
              </a:spcBef>
              <a:buSzTx/>
              <a:buNone/>
              <a:defRPr sz="4126" spc="-42"/>
            </a:lvl4pPr>
            <a:lvl5pPr marL="0" indent="1371600" defTabSz="619126">
              <a:lnSpc>
                <a:spcPct val="100000"/>
              </a:lnSpc>
              <a:spcBef>
                <a:spcPts val="1350"/>
              </a:spcBef>
              <a:buSzTx/>
              <a:buNone/>
              <a:defRPr sz="4126" spc="-42"/>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639860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860618" y="8006591"/>
            <a:ext cx="15111940" cy="477734"/>
          </a:xfrm>
          <a:prstGeom prst="rect">
            <a:avLst/>
          </a:prstGeom>
        </p:spPr>
        <p:txBody>
          <a:bodyPr lIns="45719" tIns="45719" rIns="45719" bIns="45719"/>
          <a:lstStyle>
            <a:lvl1pPr marL="0" indent="0" defTabSz="619126">
              <a:lnSpc>
                <a:spcPct val="100000"/>
              </a:lnSpc>
              <a:spcBef>
                <a:spcPts val="0"/>
              </a:spcBef>
              <a:buSzTx/>
              <a:buNone/>
              <a:defRPr sz="2700" b="1"/>
            </a:lvl1pPr>
          </a:lstStyle>
          <a:p>
            <a:r>
              <a:t>Attribution</a:t>
            </a:r>
          </a:p>
        </p:txBody>
      </p:sp>
      <p:sp>
        <p:nvSpPr>
          <p:cNvPr id="116" name="Body Level One…"/>
          <p:cNvSpPr txBox="1">
            <a:spLocks noGrp="1"/>
          </p:cNvSpPr>
          <p:nvPr>
            <p:ph type="body" sz="half" idx="1" hasCustomPrompt="1"/>
          </p:nvPr>
        </p:nvSpPr>
        <p:spPr>
          <a:xfrm>
            <a:off x="1315442" y="3704897"/>
            <a:ext cx="15657116" cy="2877210"/>
          </a:xfrm>
          <a:prstGeom prst="rect">
            <a:avLst/>
          </a:prstGeom>
        </p:spPr>
        <p:txBody>
          <a:bodyPr/>
          <a:lstStyle>
            <a:lvl1pPr marL="479192" indent="-35242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1pPr>
            <a:lvl2pPr marL="479192" indent="-952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2pPr>
            <a:lvl3pPr marL="479192" indent="33337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3pPr>
            <a:lvl4pPr marL="479192" indent="67627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4pPr>
            <a:lvl5pPr marL="479192" indent="1019176">
              <a:spcBef>
                <a:spcPts val="0"/>
              </a:spcBef>
              <a:buSzTx/>
              <a:buNone/>
              <a:defRPr sz="6376" spc="-128">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071135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air balloons viewed from below against a blue sky"/>
          <p:cNvSpPr>
            <a:spLocks noGrp="1"/>
          </p:cNvSpPr>
          <p:nvPr>
            <p:ph type="pic" sz="quarter" idx="21"/>
          </p:nvPr>
        </p:nvSpPr>
        <p:spPr>
          <a:xfrm>
            <a:off x="11577378" y="952500"/>
            <a:ext cx="6125376" cy="4067176"/>
          </a:xfrm>
          <a:prstGeom prst="rect">
            <a:avLst/>
          </a:prstGeom>
        </p:spPr>
        <p:txBody>
          <a:bodyPr lIns="91439" tIns="45719" rIns="91439" bIns="45719">
            <a:noAutofit/>
          </a:bodyPr>
          <a:lstStyle/>
          <a:p>
            <a:endParaRPr/>
          </a:p>
        </p:txBody>
      </p:sp>
      <p:sp>
        <p:nvSpPr>
          <p:cNvPr id="125" name="Close-up of the top of a hot-air balloon viewed from above"/>
          <p:cNvSpPr>
            <a:spLocks noGrp="1"/>
          </p:cNvSpPr>
          <p:nvPr>
            <p:ph type="pic" sz="quarter" idx="22"/>
          </p:nvPr>
        </p:nvSpPr>
        <p:spPr>
          <a:xfrm>
            <a:off x="11596331" y="5314478"/>
            <a:ext cx="6111310" cy="4074208"/>
          </a:xfrm>
          <a:prstGeom prst="rect">
            <a:avLst/>
          </a:prstGeom>
        </p:spPr>
        <p:txBody>
          <a:bodyPr lIns="91439" tIns="45719" rIns="91439" bIns="45719">
            <a:noAutofit/>
          </a:bodyPr>
          <a:lstStyle/>
          <a:p>
            <a:endParaRPr/>
          </a:p>
        </p:txBody>
      </p:sp>
      <p:sp>
        <p:nvSpPr>
          <p:cNvPr id="126" name="Hot-air balloons viewed from below against a blue sky"/>
          <p:cNvSpPr>
            <a:spLocks noGrp="1"/>
          </p:cNvSpPr>
          <p:nvPr>
            <p:ph type="pic" idx="23"/>
          </p:nvPr>
        </p:nvSpPr>
        <p:spPr>
          <a:xfrm>
            <a:off x="-93475" y="952501"/>
            <a:ext cx="12644414" cy="842961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253329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255108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1257300" y="547688"/>
            <a:ext cx="15773400" cy="1988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38"/>
          <p:cNvSpPr txBox="1">
            <a:spLocks noGrp="1"/>
          </p:cNvSpPr>
          <p:nvPr>
            <p:ph type="body" idx="1"/>
          </p:nvPr>
        </p:nvSpPr>
        <p:spPr>
          <a:xfrm>
            <a:off x="1257300" y="2738438"/>
            <a:ext cx="15773400" cy="6526800"/>
          </a:xfrm>
          <a:prstGeom prst="rect">
            <a:avLst/>
          </a:prstGeom>
          <a:noFill/>
          <a:ln>
            <a:noFill/>
          </a:ln>
        </p:spPr>
        <p:txBody>
          <a:bodyPr spcFirstLastPara="1" wrap="square" lIns="68575" tIns="34275" rIns="68575" bIns="34275" anchor="t" anchorCtr="0">
            <a:no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3200"/>
              </a:spcBef>
              <a:spcAft>
                <a:spcPts val="0"/>
              </a:spcAft>
              <a:buClr>
                <a:schemeClr val="dk1"/>
              </a:buClr>
              <a:buSzPts val="1400"/>
              <a:buChar char="○"/>
              <a:defRPr/>
            </a:lvl2pPr>
            <a:lvl3pPr marL="2743200" lvl="2" indent="-635000" algn="l">
              <a:lnSpc>
                <a:spcPct val="90000"/>
              </a:lnSpc>
              <a:spcBef>
                <a:spcPts val="3200"/>
              </a:spcBef>
              <a:spcAft>
                <a:spcPts val="0"/>
              </a:spcAft>
              <a:buClr>
                <a:schemeClr val="dk1"/>
              </a:buClr>
              <a:buSzPts val="1400"/>
              <a:buChar char="■"/>
              <a:defRPr/>
            </a:lvl3pPr>
            <a:lvl4pPr marL="3657600" lvl="3" indent="-635000" algn="l">
              <a:lnSpc>
                <a:spcPct val="90000"/>
              </a:lnSpc>
              <a:spcBef>
                <a:spcPts val="3200"/>
              </a:spcBef>
              <a:spcAft>
                <a:spcPts val="0"/>
              </a:spcAft>
              <a:buClr>
                <a:schemeClr val="dk1"/>
              </a:buClr>
              <a:buSzPts val="1400"/>
              <a:buChar char="●"/>
              <a:defRPr/>
            </a:lvl4pPr>
            <a:lvl5pPr marL="4572000" lvl="4" indent="-635000" algn="l">
              <a:lnSpc>
                <a:spcPct val="90000"/>
              </a:lnSpc>
              <a:spcBef>
                <a:spcPts val="3200"/>
              </a:spcBef>
              <a:spcAft>
                <a:spcPts val="0"/>
              </a:spcAft>
              <a:buClr>
                <a:schemeClr val="dk1"/>
              </a:buClr>
              <a:buSzPts val="1400"/>
              <a:buChar char="○"/>
              <a:defRPr/>
            </a:lvl5pPr>
            <a:lvl6pPr marL="5486400" lvl="5" indent="-635000" algn="l">
              <a:lnSpc>
                <a:spcPct val="90000"/>
              </a:lnSpc>
              <a:spcBef>
                <a:spcPts val="3200"/>
              </a:spcBef>
              <a:spcAft>
                <a:spcPts val="0"/>
              </a:spcAft>
              <a:buClr>
                <a:schemeClr val="dk1"/>
              </a:buClr>
              <a:buSzPts val="1400"/>
              <a:buChar char="■"/>
              <a:defRPr/>
            </a:lvl6pPr>
            <a:lvl7pPr marL="6400800" lvl="6" indent="-635000" algn="l">
              <a:lnSpc>
                <a:spcPct val="90000"/>
              </a:lnSpc>
              <a:spcBef>
                <a:spcPts val="3200"/>
              </a:spcBef>
              <a:spcAft>
                <a:spcPts val="0"/>
              </a:spcAft>
              <a:buClr>
                <a:schemeClr val="dk1"/>
              </a:buClr>
              <a:buSzPts val="1400"/>
              <a:buChar char="●"/>
              <a:defRPr/>
            </a:lvl7pPr>
            <a:lvl8pPr marL="7315200" lvl="7" indent="-635000" algn="l">
              <a:lnSpc>
                <a:spcPct val="90000"/>
              </a:lnSpc>
              <a:spcBef>
                <a:spcPts val="3200"/>
              </a:spcBef>
              <a:spcAft>
                <a:spcPts val="0"/>
              </a:spcAft>
              <a:buClr>
                <a:schemeClr val="dk1"/>
              </a:buClr>
              <a:buSzPts val="1400"/>
              <a:buChar char="○"/>
              <a:defRPr/>
            </a:lvl8pPr>
            <a:lvl9pPr marL="8229600" lvl="8" indent="-635000" algn="l">
              <a:lnSpc>
                <a:spcPct val="90000"/>
              </a:lnSpc>
              <a:spcBef>
                <a:spcPts val="3200"/>
              </a:spcBef>
              <a:spcAft>
                <a:spcPts val="3200"/>
              </a:spcAft>
              <a:buClr>
                <a:schemeClr val="dk1"/>
              </a:buClr>
              <a:buSzPts val="1400"/>
              <a:buChar char="■"/>
              <a:defRPr/>
            </a:lvl9pPr>
          </a:lstStyle>
          <a:p>
            <a:endParaRPr/>
          </a:p>
        </p:txBody>
      </p:sp>
      <p:sp>
        <p:nvSpPr>
          <p:cNvPr id="12" name="Google Shape;12;p38"/>
          <p:cNvSpPr txBox="1">
            <a:spLocks noGrp="1"/>
          </p:cNvSpPr>
          <p:nvPr>
            <p:ph type="dt" idx="10"/>
          </p:nvPr>
        </p:nvSpPr>
        <p:spPr>
          <a:xfrm>
            <a:off x="1257300" y="9534526"/>
            <a:ext cx="4114800" cy="5478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9pPr>
          </a:lstStyle>
          <a:p>
            <a:endParaRPr/>
          </a:p>
        </p:txBody>
      </p:sp>
      <p:sp>
        <p:nvSpPr>
          <p:cNvPr id="13" name="Google Shape;13;p38"/>
          <p:cNvSpPr txBox="1">
            <a:spLocks noGrp="1"/>
          </p:cNvSpPr>
          <p:nvPr>
            <p:ph type="ftr" idx="11"/>
          </p:nvPr>
        </p:nvSpPr>
        <p:spPr>
          <a:xfrm>
            <a:off x="6057900" y="9534526"/>
            <a:ext cx="6172200" cy="5478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2200" b="0" i="0" u="none" strike="noStrike" cap="none">
                <a:solidFill>
                  <a:srgbClr val="000000"/>
                </a:solidFill>
                <a:latin typeface="Arial"/>
                <a:ea typeface="Arial"/>
                <a:cs typeface="Arial"/>
                <a:sym typeface="Arial"/>
              </a:defRPr>
            </a:lvl9pPr>
          </a:lstStyle>
          <a:p>
            <a:endParaRPr/>
          </a:p>
        </p:txBody>
      </p:sp>
      <p:sp>
        <p:nvSpPr>
          <p:cNvPr id="14" name="Google Shape;14;p38"/>
          <p:cNvSpPr txBox="1">
            <a:spLocks noGrp="1"/>
          </p:cNvSpPr>
          <p:nvPr>
            <p:ph type="sldNum" idx="12"/>
          </p:nvPr>
        </p:nvSpPr>
        <p:spPr>
          <a:xfrm>
            <a:off x="12915900"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24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9"/>
          <p:cNvSpPr txBox="1">
            <a:spLocks noGrp="1"/>
          </p:cNvSpPr>
          <p:nvPr>
            <p:ph type="ctrTitle"/>
          </p:nvPr>
        </p:nvSpPr>
        <p:spPr>
          <a:xfrm>
            <a:off x="623416" y="1489150"/>
            <a:ext cx="17041200" cy="4105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10400"/>
            </a:lvl1pPr>
            <a:lvl2pPr lvl="1" algn="ctr">
              <a:lnSpc>
                <a:spcPct val="100000"/>
              </a:lnSpc>
              <a:spcBef>
                <a:spcPts val="0"/>
              </a:spcBef>
              <a:spcAft>
                <a:spcPts val="0"/>
              </a:spcAft>
              <a:buSzPts val="5200"/>
              <a:buNone/>
              <a:defRPr sz="10400"/>
            </a:lvl2pPr>
            <a:lvl3pPr lvl="2" algn="ctr">
              <a:lnSpc>
                <a:spcPct val="100000"/>
              </a:lnSpc>
              <a:spcBef>
                <a:spcPts val="0"/>
              </a:spcBef>
              <a:spcAft>
                <a:spcPts val="0"/>
              </a:spcAft>
              <a:buSzPts val="5200"/>
              <a:buNone/>
              <a:defRPr sz="10400"/>
            </a:lvl3pPr>
            <a:lvl4pPr lvl="3" algn="ctr">
              <a:lnSpc>
                <a:spcPct val="100000"/>
              </a:lnSpc>
              <a:spcBef>
                <a:spcPts val="0"/>
              </a:spcBef>
              <a:spcAft>
                <a:spcPts val="0"/>
              </a:spcAft>
              <a:buSzPts val="5200"/>
              <a:buNone/>
              <a:defRPr sz="10400"/>
            </a:lvl4pPr>
            <a:lvl5pPr lvl="4" algn="ctr">
              <a:lnSpc>
                <a:spcPct val="100000"/>
              </a:lnSpc>
              <a:spcBef>
                <a:spcPts val="0"/>
              </a:spcBef>
              <a:spcAft>
                <a:spcPts val="0"/>
              </a:spcAft>
              <a:buSzPts val="5200"/>
              <a:buNone/>
              <a:defRPr sz="10400"/>
            </a:lvl5pPr>
            <a:lvl6pPr lvl="5" algn="ctr">
              <a:lnSpc>
                <a:spcPct val="100000"/>
              </a:lnSpc>
              <a:spcBef>
                <a:spcPts val="0"/>
              </a:spcBef>
              <a:spcAft>
                <a:spcPts val="0"/>
              </a:spcAft>
              <a:buSzPts val="5200"/>
              <a:buNone/>
              <a:defRPr sz="10400"/>
            </a:lvl6pPr>
            <a:lvl7pPr lvl="6" algn="ctr">
              <a:lnSpc>
                <a:spcPct val="100000"/>
              </a:lnSpc>
              <a:spcBef>
                <a:spcPts val="0"/>
              </a:spcBef>
              <a:spcAft>
                <a:spcPts val="0"/>
              </a:spcAft>
              <a:buSzPts val="5200"/>
              <a:buNone/>
              <a:defRPr sz="10400"/>
            </a:lvl7pPr>
            <a:lvl8pPr lvl="7" algn="ctr">
              <a:lnSpc>
                <a:spcPct val="100000"/>
              </a:lnSpc>
              <a:spcBef>
                <a:spcPts val="0"/>
              </a:spcBef>
              <a:spcAft>
                <a:spcPts val="0"/>
              </a:spcAft>
              <a:buSzPts val="5200"/>
              <a:buNone/>
              <a:defRPr sz="10400"/>
            </a:lvl8pPr>
            <a:lvl9pPr lvl="8" algn="ctr">
              <a:lnSpc>
                <a:spcPct val="100000"/>
              </a:lnSpc>
              <a:spcBef>
                <a:spcPts val="0"/>
              </a:spcBef>
              <a:spcAft>
                <a:spcPts val="0"/>
              </a:spcAft>
              <a:buSzPts val="5200"/>
              <a:buNone/>
              <a:defRPr sz="10400"/>
            </a:lvl9pPr>
          </a:lstStyle>
          <a:p>
            <a:endParaRPr/>
          </a:p>
        </p:txBody>
      </p:sp>
      <p:sp>
        <p:nvSpPr>
          <p:cNvPr id="17" name="Google Shape;17;p39"/>
          <p:cNvSpPr txBox="1">
            <a:spLocks noGrp="1"/>
          </p:cNvSpPr>
          <p:nvPr>
            <p:ph type="subTitle" idx="1"/>
          </p:nvPr>
        </p:nvSpPr>
        <p:spPr>
          <a:xfrm>
            <a:off x="623400" y="5668250"/>
            <a:ext cx="17041200" cy="1585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8" name="Google Shape;18;p39"/>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915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oleObject" Target="../embeddings/oleObject1.bin"/><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ags" Target="../tags/tag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7.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AutoShape 2"/>
          <p:cNvSpPr>
            <a:spLocks noChangeArrowheads="1"/>
          </p:cNvSpPr>
          <p:nvPr/>
        </p:nvSpPr>
        <p:spPr bwMode="auto">
          <a:xfrm rot="16200000" flipV="1">
            <a:off x="-4838700" y="2857500"/>
            <a:ext cx="10287000" cy="4572000"/>
          </a:xfrm>
          <a:prstGeom prst="wave">
            <a:avLst>
              <a:gd name="adj1" fmla="val 8810"/>
              <a:gd name="adj2" fmla="val 0"/>
            </a:avLst>
          </a:prstGeom>
          <a:solidFill>
            <a:srgbClr val="18719F"/>
          </a:solidFill>
          <a:ln>
            <a:noFill/>
          </a:ln>
          <a:extLst>
            <a:ext uri="{91240B29-F687-4F45-9708-019B960494DF}">
              <a14:hiddenLine xmlns:a14="http://schemas.microsoft.com/office/drawing/2010/main" w="9525">
                <a:solidFill>
                  <a:srgbClr val="000000"/>
                </a:solidFill>
                <a:round/>
                <a:headEnd/>
                <a:tailEnd/>
              </a14:hiddenLine>
            </a:ext>
          </a:extLst>
        </p:spPr>
        <p:txBody>
          <a:bodyPr lIns="163260" tIns="81630" rIns="163260" bIns="81630"/>
          <a:lstStyle/>
          <a:p>
            <a:pPr defTabSz="1632017" fontAlgn="base">
              <a:spcBef>
                <a:spcPct val="0"/>
              </a:spcBef>
              <a:spcAft>
                <a:spcPct val="0"/>
              </a:spcAft>
            </a:pPr>
            <a:endParaRPr lang="en-US" sz="3200" dirty="0">
              <a:solidFill>
                <a:srgbClr val="000000"/>
              </a:solidFill>
            </a:endParaRPr>
          </a:p>
        </p:txBody>
      </p:sp>
      <p:sp>
        <p:nvSpPr>
          <p:cNvPr id="2051" name="AutoShape 3"/>
          <p:cNvSpPr>
            <a:spLocks noChangeArrowheads="1"/>
          </p:cNvSpPr>
          <p:nvPr/>
        </p:nvSpPr>
        <p:spPr bwMode="auto">
          <a:xfrm rot="16200000" flipV="1">
            <a:off x="-5229224" y="2857510"/>
            <a:ext cx="10287000" cy="4572002"/>
          </a:xfrm>
          <a:prstGeom prst="wave">
            <a:avLst>
              <a:gd name="adj1" fmla="val 8810"/>
              <a:gd name="adj2" fmla="val 0"/>
            </a:avLst>
          </a:prstGeom>
          <a:solidFill>
            <a:srgbClr val="5D972E"/>
          </a:solidFill>
          <a:ln>
            <a:noFill/>
          </a:ln>
          <a:extLst>
            <a:ext uri="{91240B29-F687-4F45-9708-019B960494DF}">
              <a14:hiddenLine xmlns:a14="http://schemas.microsoft.com/office/drawing/2010/main" w="9525">
                <a:solidFill>
                  <a:srgbClr val="000000"/>
                </a:solidFill>
                <a:round/>
                <a:headEnd/>
                <a:tailEnd/>
              </a14:hiddenLine>
            </a:ext>
          </a:extLst>
        </p:spPr>
        <p:txBody>
          <a:bodyPr lIns="163260" tIns="81630" rIns="163260" bIns="81630"/>
          <a:lstStyle/>
          <a:p>
            <a:pPr defTabSz="1632017" fontAlgn="base">
              <a:spcBef>
                <a:spcPct val="0"/>
              </a:spcBef>
              <a:spcAft>
                <a:spcPct val="0"/>
              </a:spcAft>
            </a:pPr>
            <a:endParaRPr lang="en-US" sz="3200" dirty="0">
              <a:solidFill>
                <a:srgbClr val="000000"/>
              </a:solidFill>
            </a:endParaRPr>
          </a:p>
        </p:txBody>
      </p:sp>
      <p:sp>
        <p:nvSpPr>
          <p:cNvPr id="2052" name="Title Placeholder 1"/>
          <p:cNvSpPr>
            <a:spLocks noGrp="1"/>
          </p:cNvSpPr>
          <p:nvPr>
            <p:ph type="title"/>
          </p:nvPr>
        </p:nvSpPr>
        <p:spPr bwMode="auto">
          <a:xfrm>
            <a:off x="2895600" y="411956"/>
            <a:ext cx="1447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30" tIns="40815" rIns="81630" bIns="40815" numCol="1" anchor="ctr" anchorCtr="0" compatLnSpc="1">
            <a:prstTxWarp prst="textNoShape">
              <a:avLst/>
            </a:prstTxWarp>
          </a:bodyPr>
          <a:lstStyle/>
          <a:p>
            <a:pPr lvl="0"/>
            <a:r>
              <a:rPr lang="en-US"/>
              <a:t>Click to edit Master title style</a:t>
            </a:r>
          </a:p>
        </p:txBody>
      </p:sp>
      <p:sp>
        <p:nvSpPr>
          <p:cNvPr id="2053" name="Text Placeholder 2"/>
          <p:cNvSpPr>
            <a:spLocks noGrp="1"/>
          </p:cNvSpPr>
          <p:nvPr>
            <p:ph type="body" idx="1"/>
          </p:nvPr>
        </p:nvSpPr>
        <p:spPr bwMode="auto">
          <a:xfrm>
            <a:off x="2895600" y="2400302"/>
            <a:ext cx="144780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30" tIns="40815" rIns="81630" bIns="408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5"/>
            <a:ext cx="4267200" cy="547688"/>
          </a:xfrm>
          <a:prstGeom prst="rect">
            <a:avLst/>
          </a:prstGeom>
        </p:spPr>
        <p:txBody>
          <a:bodyPr vert="horz" lIns="81630" tIns="40815" rIns="81630" bIns="40815" rtlCol="0" anchor="ctr"/>
          <a:lstStyle>
            <a:lvl1pPr algn="l" fontAlgn="auto">
              <a:spcBef>
                <a:spcPts val="0"/>
              </a:spcBef>
              <a:spcAft>
                <a:spcPts val="0"/>
              </a:spcAft>
              <a:defRPr sz="2201" u="none">
                <a:solidFill>
                  <a:prstClr val="black">
                    <a:tint val="75000"/>
                  </a:prstClr>
                </a:solidFill>
                <a:latin typeface="Calibri"/>
              </a:defRPr>
            </a:lvl1pPr>
          </a:lstStyle>
          <a:p>
            <a:pPr defTabSz="2115657">
              <a:defRPr/>
            </a:pPr>
            <a:fld id="{D183CC46-F3A9-44E2-9F45-AD2C2ACE6AFB}" type="datetimeFigureOut">
              <a:rPr lang="en-US" smtClean="0"/>
              <a:pPr defTabSz="2115657">
                <a:defRPr/>
              </a:pPr>
              <a:t>3/20/2025</a:t>
            </a:fld>
            <a:endParaRPr lang="en-US" dirty="0"/>
          </a:p>
        </p:txBody>
      </p:sp>
      <p:sp>
        <p:nvSpPr>
          <p:cNvPr id="5" name="Footer Placeholder 4"/>
          <p:cNvSpPr>
            <a:spLocks noGrp="1"/>
          </p:cNvSpPr>
          <p:nvPr>
            <p:ph type="ftr" sz="quarter" idx="3"/>
          </p:nvPr>
        </p:nvSpPr>
        <p:spPr>
          <a:xfrm>
            <a:off x="6248400" y="9534535"/>
            <a:ext cx="5791200" cy="547688"/>
          </a:xfrm>
          <a:prstGeom prst="rect">
            <a:avLst/>
          </a:prstGeom>
        </p:spPr>
        <p:txBody>
          <a:bodyPr vert="horz" lIns="81630" tIns="40815" rIns="81630" bIns="40815" rtlCol="0" anchor="ctr"/>
          <a:lstStyle>
            <a:lvl1pPr algn="ctr" fontAlgn="auto">
              <a:spcBef>
                <a:spcPts val="0"/>
              </a:spcBef>
              <a:spcAft>
                <a:spcPts val="0"/>
              </a:spcAft>
              <a:defRPr sz="2201" u="none">
                <a:solidFill>
                  <a:prstClr val="black">
                    <a:tint val="75000"/>
                  </a:prstClr>
                </a:solidFill>
                <a:latin typeface="Calibri"/>
              </a:defRPr>
            </a:lvl1pPr>
          </a:lstStyle>
          <a:p>
            <a:pPr defTabSz="2115657">
              <a:defRPr/>
            </a:pPr>
            <a:endParaRPr lang="en-US" dirty="0"/>
          </a:p>
        </p:txBody>
      </p:sp>
      <p:sp>
        <p:nvSpPr>
          <p:cNvPr id="6" name="Slide Number Placeholder 5"/>
          <p:cNvSpPr>
            <a:spLocks noGrp="1"/>
          </p:cNvSpPr>
          <p:nvPr>
            <p:ph type="sldNum" sz="quarter" idx="4"/>
          </p:nvPr>
        </p:nvSpPr>
        <p:spPr>
          <a:xfrm>
            <a:off x="13106400" y="9534535"/>
            <a:ext cx="4267200" cy="547688"/>
          </a:xfrm>
          <a:prstGeom prst="rect">
            <a:avLst/>
          </a:prstGeom>
        </p:spPr>
        <p:txBody>
          <a:bodyPr vert="horz" lIns="81630" tIns="40815" rIns="81630" bIns="40815" rtlCol="0" anchor="ctr"/>
          <a:lstStyle>
            <a:lvl1pPr algn="r" fontAlgn="auto">
              <a:spcBef>
                <a:spcPts val="0"/>
              </a:spcBef>
              <a:spcAft>
                <a:spcPts val="0"/>
              </a:spcAft>
              <a:defRPr sz="2201" u="none">
                <a:solidFill>
                  <a:prstClr val="black">
                    <a:tint val="75000"/>
                  </a:prstClr>
                </a:solidFill>
                <a:latin typeface="Calibri"/>
              </a:defRPr>
            </a:lvl1pPr>
          </a:lstStyle>
          <a:p>
            <a:pPr defTabSz="2115657">
              <a:defRPr/>
            </a:pPr>
            <a:fld id="{0D1708E4-0C86-4588-A36D-F99B531E8574}" type="slidenum">
              <a:rPr lang="en-US" smtClean="0"/>
              <a:pPr defTabSz="2115657">
                <a:defRPr/>
              </a:pPr>
              <a:t>‹#›</a:t>
            </a:fld>
            <a:endParaRPr lang="en-US" dirty="0"/>
          </a:p>
        </p:txBody>
      </p:sp>
      <p:pic>
        <p:nvPicPr>
          <p:cNvPr id="9" name="Picture 2" descr="F:\Users\mattf\SMCWPPP\CoordinatorInfo\Logo\From Tim\SMS_FinalLogo - cropped big.JP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6202528" y="8332886"/>
            <a:ext cx="1925189" cy="183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652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thruBlk="1"/>
  </p:transition>
  <p:txStyles>
    <p:titleStyle>
      <a:lvl1pPr algn="ctr" rtl="0" eaLnBrk="1" fontAlgn="base" hangingPunct="1">
        <a:spcBef>
          <a:spcPct val="0"/>
        </a:spcBef>
        <a:spcAft>
          <a:spcPct val="0"/>
        </a:spcAft>
        <a:defRPr sz="7800" b="1" kern="1200">
          <a:solidFill>
            <a:srgbClr val="18719F"/>
          </a:solidFill>
          <a:latin typeface="Arial" pitchFamily="34" charset="0"/>
          <a:ea typeface="+mj-ea"/>
          <a:cs typeface="Arial" pitchFamily="34" charset="0"/>
        </a:defRPr>
      </a:lvl1pPr>
      <a:lvl2pPr algn="ctr" rtl="0" eaLnBrk="1" fontAlgn="base" hangingPunct="1">
        <a:spcBef>
          <a:spcPct val="0"/>
        </a:spcBef>
        <a:spcAft>
          <a:spcPct val="0"/>
        </a:spcAft>
        <a:defRPr sz="7800" b="1">
          <a:solidFill>
            <a:srgbClr val="18719F"/>
          </a:solidFill>
          <a:latin typeface="Arial" charset="0"/>
          <a:cs typeface="Arial" charset="0"/>
        </a:defRPr>
      </a:lvl2pPr>
      <a:lvl3pPr algn="ctr" rtl="0" eaLnBrk="1" fontAlgn="base" hangingPunct="1">
        <a:spcBef>
          <a:spcPct val="0"/>
        </a:spcBef>
        <a:spcAft>
          <a:spcPct val="0"/>
        </a:spcAft>
        <a:defRPr sz="7800" b="1">
          <a:solidFill>
            <a:srgbClr val="18719F"/>
          </a:solidFill>
          <a:latin typeface="Arial" charset="0"/>
          <a:cs typeface="Arial" charset="0"/>
        </a:defRPr>
      </a:lvl3pPr>
      <a:lvl4pPr algn="ctr" rtl="0" eaLnBrk="1" fontAlgn="base" hangingPunct="1">
        <a:spcBef>
          <a:spcPct val="0"/>
        </a:spcBef>
        <a:spcAft>
          <a:spcPct val="0"/>
        </a:spcAft>
        <a:defRPr sz="7800" b="1">
          <a:solidFill>
            <a:srgbClr val="18719F"/>
          </a:solidFill>
          <a:latin typeface="Arial" charset="0"/>
          <a:cs typeface="Arial" charset="0"/>
        </a:defRPr>
      </a:lvl4pPr>
      <a:lvl5pPr algn="ctr" rtl="0" eaLnBrk="1" fontAlgn="base" hangingPunct="1">
        <a:spcBef>
          <a:spcPct val="0"/>
        </a:spcBef>
        <a:spcAft>
          <a:spcPct val="0"/>
        </a:spcAft>
        <a:defRPr sz="7800" b="1">
          <a:solidFill>
            <a:srgbClr val="18719F"/>
          </a:solidFill>
          <a:latin typeface="Arial" charset="0"/>
          <a:cs typeface="Arial" charset="0"/>
        </a:defRPr>
      </a:lvl5pPr>
      <a:lvl6pPr marL="816282" algn="ctr" rtl="0" eaLnBrk="1" fontAlgn="base" hangingPunct="1">
        <a:spcBef>
          <a:spcPct val="0"/>
        </a:spcBef>
        <a:spcAft>
          <a:spcPct val="0"/>
        </a:spcAft>
        <a:defRPr sz="7800" b="1">
          <a:solidFill>
            <a:srgbClr val="18719F"/>
          </a:solidFill>
          <a:latin typeface="Arial" charset="0"/>
          <a:cs typeface="Arial" charset="0"/>
        </a:defRPr>
      </a:lvl6pPr>
      <a:lvl7pPr marL="1632563" algn="ctr" rtl="0" eaLnBrk="1" fontAlgn="base" hangingPunct="1">
        <a:spcBef>
          <a:spcPct val="0"/>
        </a:spcBef>
        <a:spcAft>
          <a:spcPct val="0"/>
        </a:spcAft>
        <a:defRPr sz="7800" b="1">
          <a:solidFill>
            <a:srgbClr val="18719F"/>
          </a:solidFill>
          <a:latin typeface="Arial" charset="0"/>
          <a:cs typeface="Arial" charset="0"/>
        </a:defRPr>
      </a:lvl7pPr>
      <a:lvl8pPr marL="2448845" algn="ctr" rtl="0" eaLnBrk="1" fontAlgn="base" hangingPunct="1">
        <a:spcBef>
          <a:spcPct val="0"/>
        </a:spcBef>
        <a:spcAft>
          <a:spcPct val="0"/>
        </a:spcAft>
        <a:defRPr sz="7800" b="1">
          <a:solidFill>
            <a:srgbClr val="18719F"/>
          </a:solidFill>
          <a:latin typeface="Arial" charset="0"/>
          <a:cs typeface="Arial" charset="0"/>
        </a:defRPr>
      </a:lvl8pPr>
      <a:lvl9pPr marL="3265128" algn="ctr" rtl="0" eaLnBrk="1" fontAlgn="base" hangingPunct="1">
        <a:spcBef>
          <a:spcPct val="0"/>
        </a:spcBef>
        <a:spcAft>
          <a:spcPct val="0"/>
        </a:spcAft>
        <a:defRPr sz="7800" b="1">
          <a:solidFill>
            <a:srgbClr val="18719F"/>
          </a:solidFill>
          <a:latin typeface="Arial" charset="0"/>
          <a:cs typeface="Arial" charset="0"/>
        </a:defRPr>
      </a:lvl9pPr>
    </p:titleStyle>
    <p:bodyStyle>
      <a:lvl1pPr marL="612210" indent="-612210" algn="l" rtl="0" eaLnBrk="1" fontAlgn="base" hangingPunct="1">
        <a:spcBef>
          <a:spcPct val="20000"/>
        </a:spcBef>
        <a:spcAft>
          <a:spcPct val="0"/>
        </a:spcAft>
        <a:buClr>
          <a:srgbClr val="5D972E"/>
        </a:buClr>
        <a:buFont typeface="Wingdings" pitchFamily="2" charset="2"/>
        <a:buChar char="§"/>
        <a:defRPr sz="5600" kern="1200">
          <a:solidFill>
            <a:schemeClr val="tx1"/>
          </a:solidFill>
          <a:latin typeface="+mn-lt"/>
          <a:ea typeface="+mn-ea"/>
          <a:cs typeface="+mn-cs"/>
        </a:defRPr>
      </a:lvl1pPr>
      <a:lvl2pPr marL="1326458" indent="-510176" algn="l" rtl="0" eaLnBrk="1" fontAlgn="base" hangingPunct="1">
        <a:spcBef>
          <a:spcPct val="20000"/>
        </a:spcBef>
        <a:spcAft>
          <a:spcPct val="0"/>
        </a:spcAft>
        <a:buFont typeface="Arial" charset="0"/>
        <a:buChar char="•"/>
        <a:defRPr sz="5000" kern="1200">
          <a:solidFill>
            <a:schemeClr val="tx1"/>
          </a:solidFill>
          <a:latin typeface="+mn-lt"/>
          <a:ea typeface="+mn-ea"/>
          <a:cs typeface="+mn-cs"/>
        </a:defRPr>
      </a:lvl2pPr>
      <a:lvl3pPr marL="2040705" indent="-408143" algn="l" rtl="0" eaLnBrk="1" fontAlgn="base" hangingPunct="1">
        <a:spcBef>
          <a:spcPct val="20000"/>
        </a:spcBef>
        <a:spcAft>
          <a:spcPct val="0"/>
        </a:spcAft>
        <a:buSzPct val="85000"/>
        <a:buFont typeface="Calibri" pitchFamily="34" charset="0"/>
        <a:buChar char="—"/>
        <a:defRPr sz="4200" kern="1200">
          <a:solidFill>
            <a:schemeClr val="tx1"/>
          </a:solidFill>
          <a:latin typeface="+mn-lt"/>
          <a:ea typeface="+mn-ea"/>
          <a:cs typeface="+mn-cs"/>
        </a:defRPr>
      </a:lvl3pPr>
      <a:lvl4pPr marL="2856987" indent="-408143" algn="l" rtl="0" eaLnBrk="1" fontAlgn="base" hangingPunct="1">
        <a:spcBef>
          <a:spcPct val="20000"/>
        </a:spcBef>
        <a:spcAft>
          <a:spcPct val="0"/>
        </a:spcAft>
        <a:buFont typeface="Arial" charset="0"/>
        <a:buChar char="–"/>
        <a:defRPr sz="3600" kern="1200">
          <a:solidFill>
            <a:schemeClr val="tx1"/>
          </a:solidFill>
          <a:latin typeface="+mn-lt"/>
          <a:ea typeface="+mn-ea"/>
          <a:cs typeface="+mn-cs"/>
        </a:defRPr>
      </a:lvl4pPr>
      <a:lvl5pPr marL="3673268" indent="-408143" algn="l" rtl="0" eaLnBrk="1" fontAlgn="base" hangingPunct="1">
        <a:spcBef>
          <a:spcPct val="20000"/>
        </a:spcBef>
        <a:spcAft>
          <a:spcPct val="0"/>
        </a:spcAft>
        <a:buFont typeface="Arial" charset="0"/>
        <a:buChar char="»"/>
        <a:defRPr sz="3600" kern="1200">
          <a:solidFill>
            <a:schemeClr val="tx1"/>
          </a:solidFill>
          <a:latin typeface="+mn-lt"/>
          <a:ea typeface="+mn-ea"/>
          <a:cs typeface="+mn-cs"/>
        </a:defRPr>
      </a:lvl5pPr>
      <a:lvl6pPr marL="4489550" indent="-408143" algn="l" defTabSz="1632563"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5832" indent="-408143" algn="l" defTabSz="1632563"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2114" indent="-408143" algn="l" defTabSz="1632563"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8394" indent="-408143" algn="l" defTabSz="1632563"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32563" rtl="0" eaLnBrk="1" latinLnBrk="0" hangingPunct="1">
        <a:defRPr sz="3200" kern="1200">
          <a:solidFill>
            <a:schemeClr val="tx1"/>
          </a:solidFill>
          <a:latin typeface="+mn-lt"/>
          <a:ea typeface="+mn-ea"/>
          <a:cs typeface="+mn-cs"/>
        </a:defRPr>
      </a:lvl1pPr>
      <a:lvl2pPr marL="816282" algn="l" defTabSz="1632563" rtl="0" eaLnBrk="1" latinLnBrk="0" hangingPunct="1">
        <a:defRPr sz="3200" kern="1200">
          <a:solidFill>
            <a:schemeClr val="tx1"/>
          </a:solidFill>
          <a:latin typeface="+mn-lt"/>
          <a:ea typeface="+mn-ea"/>
          <a:cs typeface="+mn-cs"/>
        </a:defRPr>
      </a:lvl2pPr>
      <a:lvl3pPr marL="1632563" algn="l" defTabSz="1632563" rtl="0" eaLnBrk="1" latinLnBrk="0" hangingPunct="1">
        <a:defRPr sz="3200" kern="1200">
          <a:solidFill>
            <a:schemeClr val="tx1"/>
          </a:solidFill>
          <a:latin typeface="+mn-lt"/>
          <a:ea typeface="+mn-ea"/>
          <a:cs typeface="+mn-cs"/>
        </a:defRPr>
      </a:lvl3pPr>
      <a:lvl4pPr marL="2448845" algn="l" defTabSz="1632563" rtl="0" eaLnBrk="1" latinLnBrk="0" hangingPunct="1">
        <a:defRPr sz="3200" kern="1200">
          <a:solidFill>
            <a:schemeClr val="tx1"/>
          </a:solidFill>
          <a:latin typeface="+mn-lt"/>
          <a:ea typeface="+mn-ea"/>
          <a:cs typeface="+mn-cs"/>
        </a:defRPr>
      </a:lvl4pPr>
      <a:lvl5pPr marL="3265128" algn="l" defTabSz="1632563" rtl="0" eaLnBrk="1" latinLnBrk="0" hangingPunct="1">
        <a:defRPr sz="3200" kern="1200">
          <a:solidFill>
            <a:schemeClr val="tx1"/>
          </a:solidFill>
          <a:latin typeface="+mn-lt"/>
          <a:ea typeface="+mn-ea"/>
          <a:cs typeface="+mn-cs"/>
        </a:defRPr>
      </a:lvl5pPr>
      <a:lvl6pPr marL="4081410" algn="l" defTabSz="1632563" rtl="0" eaLnBrk="1" latinLnBrk="0" hangingPunct="1">
        <a:defRPr sz="3200" kern="1200">
          <a:solidFill>
            <a:schemeClr val="tx1"/>
          </a:solidFill>
          <a:latin typeface="+mn-lt"/>
          <a:ea typeface="+mn-ea"/>
          <a:cs typeface="+mn-cs"/>
        </a:defRPr>
      </a:lvl6pPr>
      <a:lvl7pPr marL="4897692" algn="l" defTabSz="1632563" rtl="0" eaLnBrk="1" latinLnBrk="0" hangingPunct="1">
        <a:defRPr sz="3200" kern="1200">
          <a:solidFill>
            <a:schemeClr val="tx1"/>
          </a:solidFill>
          <a:latin typeface="+mn-lt"/>
          <a:ea typeface="+mn-ea"/>
          <a:cs typeface="+mn-cs"/>
        </a:defRPr>
      </a:lvl7pPr>
      <a:lvl8pPr marL="5713973" algn="l" defTabSz="1632563" rtl="0" eaLnBrk="1" latinLnBrk="0" hangingPunct="1">
        <a:defRPr sz="3200" kern="1200">
          <a:solidFill>
            <a:schemeClr val="tx1"/>
          </a:solidFill>
          <a:latin typeface="+mn-lt"/>
          <a:ea typeface="+mn-ea"/>
          <a:cs typeface="+mn-cs"/>
        </a:defRPr>
      </a:lvl8pPr>
      <a:lvl9pPr marL="6530255" algn="l" defTabSz="1632563"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AutoShape 2"/>
          <p:cNvSpPr>
            <a:spLocks noChangeArrowheads="1"/>
          </p:cNvSpPr>
          <p:nvPr/>
        </p:nvSpPr>
        <p:spPr bwMode="auto">
          <a:xfrm rot="16200000" flipV="1">
            <a:off x="-5600700" y="3619500"/>
            <a:ext cx="10287000" cy="3048000"/>
          </a:xfrm>
          <a:prstGeom prst="wave">
            <a:avLst>
              <a:gd name="adj1" fmla="val 8810"/>
              <a:gd name="adj2" fmla="val 0"/>
            </a:avLst>
          </a:prstGeom>
          <a:solidFill>
            <a:srgbClr val="18719F"/>
          </a:solidFill>
          <a:ln>
            <a:noFill/>
          </a:ln>
          <a:extLst>
            <a:ext uri="{91240B29-F687-4F45-9708-019B960494DF}">
              <a14:hiddenLine xmlns:a14="http://schemas.microsoft.com/office/drawing/2010/main" w="9525">
                <a:solidFill>
                  <a:srgbClr val="000000"/>
                </a:solidFill>
                <a:round/>
                <a:headEnd/>
                <a:tailEnd/>
              </a14:hiddenLine>
            </a:ext>
          </a:extLst>
        </p:spPr>
        <p:txBody>
          <a:bodyPr lIns="169748" tIns="84874" rIns="169748" bIns="84874"/>
          <a:lstStyle/>
          <a:p>
            <a:pPr defTabSz="1696874" fontAlgn="base">
              <a:spcBef>
                <a:spcPct val="0"/>
              </a:spcBef>
              <a:spcAft>
                <a:spcPct val="0"/>
              </a:spcAft>
            </a:pPr>
            <a:endParaRPr lang="en-US" sz="3400" dirty="0">
              <a:solidFill>
                <a:srgbClr val="000000"/>
              </a:solidFill>
            </a:endParaRPr>
          </a:p>
        </p:txBody>
      </p:sp>
      <p:sp>
        <p:nvSpPr>
          <p:cNvPr id="2051" name="AutoShape 3"/>
          <p:cNvSpPr>
            <a:spLocks noChangeArrowheads="1"/>
          </p:cNvSpPr>
          <p:nvPr/>
        </p:nvSpPr>
        <p:spPr bwMode="auto">
          <a:xfrm rot="16200000" flipV="1">
            <a:off x="-5948364" y="3576648"/>
            <a:ext cx="10287000" cy="3133724"/>
          </a:xfrm>
          <a:prstGeom prst="wave">
            <a:avLst>
              <a:gd name="adj1" fmla="val 8810"/>
              <a:gd name="adj2" fmla="val 0"/>
            </a:avLst>
          </a:prstGeom>
          <a:solidFill>
            <a:srgbClr val="5D972E"/>
          </a:solidFill>
          <a:ln>
            <a:noFill/>
          </a:ln>
          <a:extLst>
            <a:ext uri="{91240B29-F687-4F45-9708-019B960494DF}">
              <a14:hiddenLine xmlns:a14="http://schemas.microsoft.com/office/drawing/2010/main" w="9525">
                <a:solidFill>
                  <a:srgbClr val="000000"/>
                </a:solidFill>
                <a:round/>
                <a:headEnd/>
                <a:tailEnd/>
              </a14:hiddenLine>
            </a:ext>
          </a:extLst>
        </p:spPr>
        <p:txBody>
          <a:bodyPr lIns="169748" tIns="84874" rIns="169748" bIns="84874"/>
          <a:lstStyle/>
          <a:p>
            <a:pPr defTabSz="1696874" fontAlgn="base">
              <a:spcBef>
                <a:spcPct val="0"/>
              </a:spcBef>
              <a:spcAft>
                <a:spcPct val="0"/>
              </a:spcAft>
            </a:pPr>
            <a:endParaRPr lang="en-US" sz="3400" dirty="0">
              <a:solidFill>
                <a:srgbClr val="000000"/>
              </a:solidFill>
            </a:endParaRPr>
          </a:p>
        </p:txBody>
      </p:sp>
      <p:sp>
        <p:nvSpPr>
          <p:cNvPr id="2052" name="Title Placeholder 1"/>
          <p:cNvSpPr>
            <a:spLocks noGrp="1"/>
          </p:cNvSpPr>
          <p:nvPr>
            <p:ph type="title"/>
          </p:nvPr>
        </p:nvSpPr>
        <p:spPr bwMode="auto">
          <a:xfrm>
            <a:off x="2895600" y="411956"/>
            <a:ext cx="1447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874" tIns="42437" rIns="84874" bIns="42437" numCol="1" anchor="ctr" anchorCtr="0" compatLnSpc="1">
            <a:prstTxWarp prst="textNoShape">
              <a:avLst/>
            </a:prstTxWarp>
          </a:bodyPr>
          <a:lstStyle/>
          <a:p>
            <a:pPr lvl="0"/>
            <a:r>
              <a:rPr lang="en-US"/>
              <a:t>Click to edit Master title style</a:t>
            </a:r>
          </a:p>
        </p:txBody>
      </p:sp>
      <p:sp>
        <p:nvSpPr>
          <p:cNvPr id="2053" name="Text Placeholder 2"/>
          <p:cNvSpPr>
            <a:spLocks noGrp="1"/>
          </p:cNvSpPr>
          <p:nvPr>
            <p:ph type="body" idx="1"/>
          </p:nvPr>
        </p:nvSpPr>
        <p:spPr bwMode="auto">
          <a:xfrm>
            <a:off x="2895600" y="2400302"/>
            <a:ext cx="14478000" cy="678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874" tIns="42437" rIns="84874" bIns="424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7"/>
            <a:ext cx="4267200" cy="547690"/>
          </a:xfrm>
          <a:prstGeom prst="rect">
            <a:avLst/>
          </a:prstGeom>
        </p:spPr>
        <p:txBody>
          <a:bodyPr vert="horz" lIns="84874" tIns="42437" rIns="84874" bIns="42437" rtlCol="0" anchor="ctr"/>
          <a:lstStyle>
            <a:lvl1pPr algn="l" fontAlgn="auto">
              <a:spcBef>
                <a:spcPts val="0"/>
              </a:spcBef>
              <a:spcAft>
                <a:spcPts val="0"/>
              </a:spcAft>
              <a:defRPr sz="2200" u="none">
                <a:solidFill>
                  <a:prstClr val="black">
                    <a:tint val="75000"/>
                  </a:prstClr>
                </a:solidFill>
                <a:latin typeface="Calibri"/>
              </a:defRPr>
            </a:lvl1pPr>
          </a:lstStyle>
          <a:p>
            <a:pPr defTabSz="2199736">
              <a:defRPr/>
            </a:pPr>
            <a:fld id="{D183CC46-F3A9-44E2-9F45-AD2C2ACE6AFB}" type="datetimeFigureOut">
              <a:rPr lang="en-US" smtClean="0"/>
              <a:pPr defTabSz="2199736">
                <a:defRPr/>
              </a:pPr>
              <a:t>3/20/2025</a:t>
            </a:fld>
            <a:endParaRPr lang="en-US" dirty="0"/>
          </a:p>
        </p:txBody>
      </p:sp>
      <p:sp>
        <p:nvSpPr>
          <p:cNvPr id="5" name="Footer Placeholder 4"/>
          <p:cNvSpPr>
            <a:spLocks noGrp="1"/>
          </p:cNvSpPr>
          <p:nvPr>
            <p:ph type="ftr" sz="quarter" idx="3"/>
          </p:nvPr>
        </p:nvSpPr>
        <p:spPr>
          <a:xfrm>
            <a:off x="6248400" y="9534537"/>
            <a:ext cx="5791200" cy="547690"/>
          </a:xfrm>
          <a:prstGeom prst="rect">
            <a:avLst/>
          </a:prstGeom>
        </p:spPr>
        <p:txBody>
          <a:bodyPr vert="horz" lIns="84874" tIns="42437" rIns="84874" bIns="42437" rtlCol="0" anchor="ctr"/>
          <a:lstStyle>
            <a:lvl1pPr algn="ctr" fontAlgn="auto">
              <a:spcBef>
                <a:spcPts val="0"/>
              </a:spcBef>
              <a:spcAft>
                <a:spcPts val="0"/>
              </a:spcAft>
              <a:defRPr sz="2200" u="none">
                <a:solidFill>
                  <a:prstClr val="black">
                    <a:tint val="75000"/>
                  </a:prstClr>
                </a:solidFill>
                <a:latin typeface="Calibri"/>
              </a:defRPr>
            </a:lvl1pPr>
          </a:lstStyle>
          <a:p>
            <a:pPr defTabSz="2199736">
              <a:defRPr/>
            </a:pPr>
            <a:endParaRPr lang="en-US" dirty="0"/>
          </a:p>
        </p:txBody>
      </p:sp>
      <p:sp>
        <p:nvSpPr>
          <p:cNvPr id="6" name="Slide Number Placeholder 5"/>
          <p:cNvSpPr>
            <a:spLocks noGrp="1"/>
          </p:cNvSpPr>
          <p:nvPr>
            <p:ph type="sldNum" sz="quarter" idx="4"/>
          </p:nvPr>
        </p:nvSpPr>
        <p:spPr>
          <a:xfrm>
            <a:off x="13106400" y="9534537"/>
            <a:ext cx="4267200" cy="547690"/>
          </a:xfrm>
          <a:prstGeom prst="rect">
            <a:avLst/>
          </a:prstGeom>
        </p:spPr>
        <p:txBody>
          <a:bodyPr vert="horz" lIns="84874" tIns="42437" rIns="84874" bIns="42437" rtlCol="0" anchor="ctr"/>
          <a:lstStyle>
            <a:lvl1pPr algn="r" fontAlgn="auto">
              <a:spcBef>
                <a:spcPts val="0"/>
              </a:spcBef>
              <a:spcAft>
                <a:spcPts val="0"/>
              </a:spcAft>
              <a:defRPr sz="2200" u="none">
                <a:solidFill>
                  <a:prstClr val="black">
                    <a:tint val="75000"/>
                  </a:prstClr>
                </a:solidFill>
                <a:latin typeface="Calibri"/>
              </a:defRPr>
            </a:lvl1pPr>
          </a:lstStyle>
          <a:p>
            <a:pPr defTabSz="2199736">
              <a:defRPr/>
            </a:pPr>
            <a:fld id="{0D1708E4-0C86-4588-A36D-F99B531E8574}" type="slidenum">
              <a:rPr lang="en-US" smtClean="0"/>
              <a:pPr defTabSz="2199736">
                <a:defRPr/>
              </a:pPr>
              <a:t>‹#›</a:t>
            </a:fld>
            <a:endParaRPr lang="en-US" dirty="0"/>
          </a:p>
        </p:txBody>
      </p:sp>
      <p:pic>
        <p:nvPicPr>
          <p:cNvPr id="3074" name="Picture 2" descr="F:\Users\mattf\SMCWPPP\CoordinatorInfo\Logo\From Tim\SMS_FinalLogo - cropped big.JP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6202528" y="8332874"/>
            <a:ext cx="1925188" cy="183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9022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fade thruBlk="1"/>
  </p:transition>
  <p:txStyles>
    <p:titleStyle>
      <a:lvl1pPr algn="ctr" rtl="0" eaLnBrk="1" fontAlgn="base" hangingPunct="1">
        <a:spcBef>
          <a:spcPct val="0"/>
        </a:spcBef>
        <a:spcAft>
          <a:spcPct val="0"/>
        </a:spcAft>
        <a:defRPr sz="8000" b="1" kern="1200">
          <a:solidFill>
            <a:srgbClr val="18719F"/>
          </a:solidFill>
          <a:latin typeface="Arial" pitchFamily="34" charset="0"/>
          <a:ea typeface="+mj-ea"/>
          <a:cs typeface="Arial" pitchFamily="34" charset="0"/>
        </a:defRPr>
      </a:lvl1pPr>
      <a:lvl2pPr algn="ctr" rtl="0" eaLnBrk="1" fontAlgn="base" hangingPunct="1">
        <a:spcBef>
          <a:spcPct val="0"/>
        </a:spcBef>
        <a:spcAft>
          <a:spcPct val="0"/>
        </a:spcAft>
        <a:defRPr sz="8000" b="1">
          <a:solidFill>
            <a:srgbClr val="18719F"/>
          </a:solidFill>
          <a:latin typeface="Arial" charset="0"/>
          <a:cs typeface="Arial" charset="0"/>
        </a:defRPr>
      </a:lvl2pPr>
      <a:lvl3pPr algn="ctr" rtl="0" eaLnBrk="1" fontAlgn="base" hangingPunct="1">
        <a:spcBef>
          <a:spcPct val="0"/>
        </a:spcBef>
        <a:spcAft>
          <a:spcPct val="0"/>
        </a:spcAft>
        <a:defRPr sz="8000" b="1">
          <a:solidFill>
            <a:srgbClr val="18719F"/>
          </a:solidFill>
          <a:latin typeface="Arial" charset="0"/>
          <a:cs typeface="Arial" charset="0"/>
        </a:defRPr>
      </a:lvl3pPr>
      <a:lvl4pPr algn="ctr" rtl="0" eaLnBrk="1" fontAlgn="base" hangingPunct="1">
        <a:spcBef>
          <a:spcPct val="0"/>
        </a:spcBef>
        <a:spcAft>
          <a:spcPct val="0"/>
        </a:spcAft>
        <a:defRPr sz="8000" b="1">
          <a:solidFill>
            <a:srgbClr val="18719F"/>
          </a:solidFill>
          <a:latin typeface="Arial" charset="0"/>
          <a:cs typeface="Arial" charset="0"/>
        </a:defRPr>
      </a:lvl4pPr>
      <a:lvl5pPr algn="ctr" rtl="0" eaLnBrk="1" fontAlgn="base" hangingPunct="1">
        <a:spcBef>
          <a:spcPct val="0"/>
        </a:spcBef>
        <a:spcAft>
          <a:spcPct val="0"/>
        </a:spcAft>
        <a:defRPr sz="8000" b="1">
          <a:solidFill>
            <a:srgbClr val="18719F"/>
          </a:solidFill>
          <a:latin typeface="Arial" charset="0"/>
          <a:cs typeface="Arial" charset="0"/>
        </a:defRPr>
      </a:lvl5pPr>
      <a:lvl6pPr marL="848718" algn="ctr" rtl="0" eaLnBrk="1" fontAlgn="base" hangingPunct="1">
        <a:spcBef>
          <a:spcPct val="0"/>
        </a:spcBef>
        <a:spcAft>
          <a:spcPct val="0"/>
        </a:spcAft>
        <a:defRPr sz="8000" b="1">
          <a:solidFill>
            <a:srgbClr val="18719F"/>
          </a:solidFill>
          <a:latin typeface="Arial" charset="0"/>
          <a:cs typeface="Arial" charset="0"/>
        </a:defRPr>
      </a:lvl6pPr>
      <a:lvl7pPr marL="1697442" algn="ctr" rtl="0" eaLnBrk="1" fontAlgn="base" hangingPunct="1">
        <a:spcBef>
          <a:spcPct val="0"/>
        </a:spcBef>
        <a:spcAft>
          <a:spcPct val="0"/>
        </a:spcAft>
        <a:defRPr sz="8000" b="1">
          <a:solidFill>
            <a:srgbClr val="18719F"/>
          </a:solidFill>
          <a:latin typeface="Arial" charset="0"/>
          <a:cs typeface="Arial" charset="0"/>
        </a:defRPr>
      </a:lvl7pPr>
      <a:lvl8pPr marL="2546162" algn="ctr" rtl="0" eaLnBrk="1" fontAlgn="base" hangingPunct="1">
        <a:spcBef>
          <a:spcPct val="0"/>
        </a:spcBef>
        <a:spcAft>
          <a:spcPct val="0"/>
        </a:spcAft>
        <a:defRPr sz="8000" b="1">
          <a:solidFill>
            <a:srgbClr val="18719F"/>
          </a:solidFill>
          <a:latin typeface="Arial" charset="0"/>
          <a:cs typeface="Arial" charset="0"/>
        </a:defRPr>
      </a:lvl8pPr>
      <a:lvl9pPr marL="3394884" algn="ctr" rtl="0" eaLnBrk="1" fontAlgn="base" hangingPunct="1">
        <a:spcBef>
          <a:spcPct val="0"/>
        </a:spcBef>
        <a:spcAft>
          <a:spcPct val="0"/>
        </a:spcAft>
        <a:defRPr sz="8000" b="1">
          <a:solidFill>
            <a:srgbClr val="18719F"/>
          </a:solidFill>
          <a:latin typeface="Arial" charset="0"/>
          <a:cs typeface="Arial" charset="0"/>
        </a:defRPr>
      </a:lvl9pPr>
    </p:titleStyle>
    <p:bodyStyle>
      <a:lvl1pPr marL="636538" indent="-636538" algn="l" rtl="0" eaLnBrk="1" fontAlgn="base" hangingPunct="1">
        <a:spcBef>
          <a:spcPct val="20000"/>
        </a:spcBef>
        <a:spcAft>
          <a:spcPct val="0"/>
        </a:spcAft>
        <a:buClr>
          <a:srgbClr val="5D972E"/>
        </a:buClr>
        <a:buFont typeface="Wingdings" pitchFamily="2" charset="2"/>
        <a:buChar char="§"/>
        <a:defRPr sz="5800" kern="1200">
          <a:solidFill>
            <a:schemeClr val="tx1"/>
          </a:solidFill>
          <a:latin typeface="+mn-lt"/>
          <a:ea typeface="+mn-ea"/>
          <a:cs typeface="+mn-cs"/>
        </a:defRPr>
      </a:lvl1pPr>
      <a:lvl2pPr marL="1379170" indent="-530450" algn="l" rtl="0" eaLnBrk="1" fontAlgn="base" hangingPunct="1">
        <a:spcBef>
          <a:spcPct val="20000"/>
        </a:spcBef>
        <a:spcAft>
          <a:spcPct val="0"/>
        </a:spcAft>
        <a:buFont typeface="Arial" charset="0"/>
        <a:buChar char="•"/>
        <a:defRPr sz="5000" kern="1200">
          <a:solidFill>
            <a:schemeClr val="tx1"/>
          </a:solidFill>
          <a:latin typeface="+mn-lt"/>
          <a:ea typeface="+mn-ea"/>
          <a:cs typeface="+mn-cs"/>
        </a:defRPr>
      </a:lvl2pPr>
      <a:lvl3pPr marL="2121802" indent="-424358" algn="l" rtl="0" eaLnBrk="1" fontAlgn="base" hangingPunct="1">
        <a:spcBef>
          <a:spcPct val="20000"/>
        </a:spcBef>
        <a:spcAft>
          <a:spcPct val="0"/>
        </a:spcAft>
        <a:buSzPct val="85000"/>
        <a:buFont typeface="Calibri" pitchFamily="34" charset="0"/>
        <a:buChar char="—"/>
        <a:defRPr sz="4400" kern="1200">
          <a:solidFill>
            <a:schemeClr val="tx1"/>
          </a:solidFill>
          <a:latin typeface="+mn-lt"/>
          <a:ea typeface="+mn-ea"/>
          <a:cs typeface="+mn-cs"/>
        </a:defRPr>
      </a:lvl3pPr>
      <a:lvl4pPr marL="2970524" indent="-424358" algn="l" rtl="0" eaLnBrk="1" fontAlgn="base" hangingPunct="1">
        <a:spcBef>
          <a:spcPct val="20000"/>
        </a:spcBef>
        <a:spcAft>
          <a:spcPct val="0"/>
        </a:spcAft>
        <a:buFont typeface="Arial" charset="0"/>
        <a:buChar char="–"/>
        <a:defRPr sz="4000" kern="1200">
          <a:solidFill>
            <a:schemeClr val="tx1"/>
          </a:solidFill>
          <a:latin typeface="+mn-lt"/>
          <a:ea typeface="+mn-ea"/>
          <a:cs typeface="+mn-cs"/>
        </a:defRPr>
      </a:lvl4pPr>
      <a:lvl5pPr marL="3819248" indent="-424358" algn="l" rtl="0" eaLnBrk="1" fontAlgn="base" hangingPunct="1">
        <a:spcBef>
          <a:spcPct val="20000"/>
        </a:spcBef>
        <a:spcAft>
          <a:spcPct val="0"/>
        </a:spcAft>
        <a:buFont typeface="Arial" charset="0"/>
        <a:buChar char="»"/>
        <a:defRPr sz="4000" kern="1200">
          <a:solidFill>
            <a:schemeClr val="tx1"/>
          </a:solidFill>
          <a:latin typeface="+mn-lt"/>
          <a:ea typeface="+mn-ea"/>
          <a:cs typeface="+mn-cs"/>
        </a:defRPr>
      </a:lvl5pPr>
      <a:lvl6pPr marL="4667966" indent="-424358" algn="l" defTabSz="1697442"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516690" indent="-424358" algn="l" defTabSz="1697442"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365410" indent="-424358" algn="l" defTabSz="1697442"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214130" indent="-424358" algn="l" defTabSz="1697442"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697442" rtl="0" eaLnBrk="1" latinLnBrk="0" hangingPunct="1">
        <a:defRPr sz="3400" kern="1200">
          <a:solidFill>
            <a:schemeClr val="tx1"/>
          </a:solidFill>
          <a:latin typeface="+mn-lt"/>
          <a:ea typeface="+mn-ea"/>
          <a:cs typeface="+mn-cs"/>
        </a:defRPr>
      </a:lvl1pPr>
      <a:lvl2pPr marL="848718" algn="l" defTabSz="1697442" rtl="0" eaLnBrk="1" latinLnBrk="0" hangingPunct="1">
        <a:defRPr sz="3400" kern="1200">
          <a:solidFill>
            <a:schemeClr val="tx1"/>
          </a:solidFill>
          <a:latin typeface="+mn-lt"/>
          <a:ea typeface="+mn-ea"/>
          <a:cs typeface="+mn-cs"/>
        </a:defRPr>
      </a:lvl2pPr>
      <a:lvl3pPr marL="1697442" algn="l" defTabSz="1697442" rtl="0" eaLnBrk="1" latinLnBrk="0" hangingPunct="1">
        <a:defRPr sz="3400" kern="1200">
          <a:solidFill>
            <a:schemeClr val="tx1"/>
          </a:solidFill>
          <a:latin typeface="+mn-lt"/>
          <a:ea typeface="+mn-ea"/>
          <a:cs typeface="+mn-cs"/>
        </a:defRPr>
      </a:lvl3pPr>
      <a:lvl4pPr marL="2546162" algn="l" defTabSz="1697442" rtl="0" eaLnBrk="1" latinLnBrk="0" hangingPunct="1">
        <a:defRPr sz="3400" kern="1200">
          <a:solidFill>
            <a:schemeClr val="tx1"/>
          </a:solidFill>
          <a:latin typeface="+mn-lt"/>
          <a:ea typeface="+mn-ea"/>
          <a:cs typeface="+mn-cs"/>
        </a:defRPr>
      </a:lvl4pPr>
      <a:lvl5pPr marL="3394884" algn="l" defTabSz="1697442" rtl="0" eaLnBrk="1" latinLnBrk="0" hangingPunct="1">
        <a:defRPr sz="3400" kern="1200">
          <a:solidFill>
            <a:schemeClr val="tx1"/>
          </a:solidFill>
          <a:latin typeface="+mn-lt"/>
          <a:ea typeface="+mn-ea"/>
          <a:cs typeface="+mn-cs"/>
        </a:defRPr>
      </a:lvl5pPr>
      <a:lvl6pPr marL="4243608" algn="l" defTabSz="1697442" rtl="0" eaLnBrk="1" latinLnBrk="0" hangingPunct="1">
        <a:defRPr sz="3400" kern="1200">
          <a:solidFill>
            <a:schemeClr val="tx1"/>
          </a:solidFill>
          <a:latin typeface="+mn-lt"/>
          <a:ea typeface="+mn-ea"/>
          <a:cs typeface="+mn-cs"/>
        </a:defRPr>
      </a:lvl6pPr>
      <a:lvl7pPr marL="5092326" algn="l" defTabSz="1697442" rtl="0" eaLnBrk="1" latinLnBrk="0" hangingPunct="1">
        <a:defRPr sz="3400" kern="1200">
          <a:solidFill>
            <a:schemeClr val="tx1"/>
          </a:solidFill>
          <a:latin typeface="+mn-lt"/>
          <a:ea typeface="+mn-ea"/>
          <a:cs typeface="+mn-cs"/>
        </a:defRPr>
      </a:lvl7pPr>
      <a:lvl8pPr marL="5941050" algn="l" defTabSz="1697442" rtl="0" eaLnBrk="1" latinLnBrk="0" hangingPunct="1">
        <a:defRPr sz="3400" kern="1200">
          <a:solidFill>
            <a:schemeClr val="tx1"/>
          </a:solidFill>
          <a:latin typeface="+mn-lt"/>
          <a:ea typeface="+mn-ea"/>
          <a:cs typeface="+mn-cs"/>
        </a:defRPr>
      </a:lvl8pPr>
      <a:lvl9pPr marL="6789766" algn="l" defTabSz="1697442" rtl="0" eaLnBrk="1" latinLnBrk="0" hangingPunct="1">
        <a:defRPr sz="3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85BA542F-8900-FC46-AE8B-7582669FE1A1}"/>
              </a:ext>
            </a:extLst>
          </p:cNvPr>
          <p:cNvSpPr>
            <a:spLocks noChangeArrowheads="1"/>
          </p:cNvSpPr>
          <p:nvPr userDrawn="1"/>
        </p:nvSpPr>
        <p:spPr bwMode="auto">
          <a:xfrm rot="16200000">
            <a:off x="-3924300" y="3924300"/>
            <a:ext cx="10287000" cy="2438400"/>
          </a:xfrm>
          <a:prstGeom prst="rect">
            <a:avLst/>
          </a:prstGeom>
          <a:gradFill rotWithShape="1">
            <a:gsLst>
              <a:gs pos="0">
                <a:srgbClr val="006699"/>
              </a:gs>
              <a:gs pos="100000">
                <a:srgbClr val="FFFFFF"/>
              </a:gs>
            </a:gsLst>
            <a:lin ang="5400000" scaled="1"/>
          </a:gra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700"/>
          </a:p>
        </p:txBody>
      </p:sp>
      <p:sp>
        <p:nvSpPr>
          <p:cNvPr id="1027" name="Rectangle 2">
            <a:extLst>
              <a:ext uri="{FF2B5EF4-FFF2-40B4-BE49-F238E27FC236}">
                <a16:creationId xmlns:a16="http://schemas.microsoft.com/office/drawing/2014/main" id="{4A1CCABE-B7C9-7448-A4EB-D8763C602F85}"/>
              </a:ext>
            </a:extLst>
          </p:cNvPr>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8656C405-E623-A841-8E76-9B91931F9BBF}"/>
              </a:ext>
            </a:extLst>
          </p:cNvPr>
          <p:cNvSpPr>
            <a:spLocks noGrp="1" noChangeArrowheads="1"/>
          </p:cNvSpPr>
          <p:nvPr>
            <p:ph type="body" idx="1"/>
          </p:nvPr>
        </p:nvSpPr>
        <p:spPr bwMode="auto">
          <a:xfrm>
            <a:off x="914400" y="2400301"/>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6C54B43A-4E0D-5C4E-9EE3-2D8C9FE12C5D}"/>
              </a:ext>
            </a:extLst>
          </p:cNvPr>
          <p:cNvSpPr>
            <a:spLocks noGrp="1" noChangeArrowheads="1"/>
          </p:cNvSpPr>
          <p:nvPr>
            <p:ph type="ftr" sz="quarter" idx="3"/>
          </p:nvPr>
        </p:nvSpPr>
        <p:spPr bwMode="auto">
          <a:xfrm>
            <a:off x="6248400" y="9367838"/>
            <a:ext cx="5791200" cy="714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2100">
                <a:latin typeface="Arial" charset="0"/>
              </a:defRPr>
            </a:lvl1pPr>
          </a:lstStyle>
          <a:p>
            <a:pPr>
              <a:defRPr/>
            </a:pPr>
            <a:endParaRPr lang="en-US"/>
          </a:p>
        </p:txBody>
      </p:sp>
      <p:sp>
        <p:nvSpPr>
          <p:cNvPr id="1030" name="Rectangle 6">
            <a:extLst>
              <a:ext uri="{FF2B5EF4-FFF2-40B4-BE49-F238E27FC236}">
                <a16:creationId xmlns:a16="http://schemas.microsoft.com/office/drawing/2014/main" id="{BA2D2BDB-A54B-0249-BB79-5EB11CFC2839}"/>
              </a:ext>
            </a:extLst>
          </p:cNvPr>
          <p:cNvSpPr>
            <a:spLocks noGrp="1" noChangeArrowheads="1"/>
          </p:cNvSpPr>
          <p:nvPr>
            <p:ph type="sldNum" sz="quarter" idx="4"/>
          </p:nvPr>
        </p:nvSpPr>
        <p:spPr bwMode="auto">
          <a:xfrm>
            <a:off x="13106400" y="9367838"/>
            <a:ext cx="4267200" cy="714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2100"/>
            </a:lvl1pPr>
          </a:lstStyle>
          <a:p>
            <a:pPr>
              <a:defRPr/>
            </a:pPr>
            <a:fld id="{26A40EA4-12FF-3F40-A272-5E8CA60AC767}" type="slidenum">
              <a:rPr lang="en-US" altLang="en-US"/>
              <a:pPr>
                <a:defRPr/>
              </a:pPr>
              <a:t>‹#›</a:t>
            </a:fld>
            <a:endParaRPr lang="en-US" altLang="en-US"/>
          </a:p>
        </p:txBody>
      </p:sp>
      <p:sp>
        <p:nvSpPr>
          <p:cNvPr id="1031" name="Line 16">
            <a:extLst>
              <a:ext uri="{FF2B5EF4-FFF2-40B4-BE49-F238E27FC236}">
                <a16:creationId xmlns:a16="http://schemas.microsoft.com/office/drawing/2014/main" id="{9B9265D3-F8AB-B04B-9A6C-BF7C85991A84}"/>
              </a:ext>
            </a:extLst>
          </p:cNvPr>
          <p:cNvSpPr>
            <a:spLocks noChangeShapeType="1"/>
          </p:cNvSpPr>
          <p:nvPr userDrawn="1"/>
        </p:nvSpPr>
        <p:spPr bwMode="auto">
          <a:xfrm>
            <a:off x="914400" y="2057400"/>
            <a:ext cx="16459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32" name="Line 17">
            <a:extLst>
              <a:ext uri="{FF2B5EF4-FFF2-40B4-BE49-F238E27FC236}">
                <a16:creationId xmlns:a16="http://schemas.microsoft.com/office/drawing/2014/main" id="{3863B2DF-35CE-7542-BB50-BC55E2A35A04}"/>
              </a:ext>
            </a:extLst>
          </p:cNvPr>
          <p:cNvSpPr>
            <a:spLocks noChangeShapeType="1"/>
          </p:cNvSpPr>
          <p:nvPr userDrawn="1"/>
        </p:nvSpPr>
        <p:spPr bwMode="auto">
          <a:xfrm>
            <a:off x="914400" y="9144000"/>
            <a:ext cx="16459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Tree>
    <p:extLst>
      <p:ext uri="{BB962C8B-B14F-4D97-AF65-F5344CB8AC3E}">
        <p14:creationId xmlns:p14="http://schemas.microsoft.com/office/powerpoint/2010/main" val="41740281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6600" b="1">
          <a:solidFill>
            <a:schemeClr val="accent2"/>
          </a:solidFill>
          <a:latin typeface="+mj-lt"/>
          <a:ea typeface="+mj-ea"/>
          <a:cs typeface="+mj-cs"/>
        </a:defRPr>
      </a:lvl1pPr>
      <a:lvl2pPr algn="ctr" rtl="0" eaLnBrk="0" fontAlgn="base" hangingPunct="0">
        <a:spcBef>
          <a:spcPct val="0"/>
        </a:spcBef>
        <a:spcAft>
          <a:spcPct val="0"/>
        </a:spcAft>
        <a:defRPr sz="6600" b="1">
          <a:solidFill>
            <a:schemeClr val="accent2"/>
          </a:solidFill>
          <a:latin typeface="Arial" charset="0"/>
        </a:defRPr>
      </a:lvl2pPr>
      <a:lvl3pPr algn="ctr" rtl="0" eaLnBrk="0" fontAlgn="base" hangingPunct="0">
        <a:spcBef>
          <a:spcPct val="0"/>
        </a:spcBef>
        <a:spcAft>
          <a:spcPct val="0"/>
        </a:spcAft>
        <a:defRPr sz="6600" b="1">
          <a:solidFill>
            <a:schemeClr val="accent2"/>
          </a:solidFill>
          <a:latin typeface="Arial" charset="0"/>
        </a:defRPr>
      </a:lvl3pPr>
      <a:lvl4pPr algn="ctr" rtl="0" eaLnBrk="0" fontAlgn="base" hangingPunct="0">
        <a:spcBef>
          <a:spcPct val="0"/>
        </a:spcBef>
        <a:spcAft>
          <a:spcPct val="0"/>
        </a:spcAft>
        <a:defRPr sz="6600" b="1">
          <a:solidFill>
            <a:schemeClr val="accent2"/>
          </a:solidFill>
          <a:latin typeface="Arial" charset="0"/>
        </a:defRPr>
      </a:lvl4pPr>
      <a:lvl5pPr algn="ctr" rtl="0" eaLnBrk="0" fontAlgn="base" hangingPunct="0">
        <a:spcBef>
          <a:spcPct val="0"/>
        </a:spcBef>
        <a:spcAft>
          <a:spcPct val="0"/>
        </a:spcAft>
        <a:defRPr sz="6600" b="1">
          <a:solidFill>
            <a:schemeClr val="accent2"/>
          </a:solidFill>
          <a:latin typeface="Arial" charset="0"/>
        </a:defRPr>
      </a:lvl5pPr>
      <a:lvl6pPr marL="685800" algn="ctr" rtl="0" fontAlgn="base">
        <a:spcBef>
          <a:spcPct val="0"/>
        </a:spcBef>
        <a:spcAft>
          <a:spcPct val="0"/>
        </a:spcAft>
        <a:defRPr sz="6600" b="1">
          <a:solidFill>
            <a:schemeClr val="accent2"/>
          </a:solidFill>
          <a:latin typeface="Arial" charset="0"/>
        </a:defRPr>
      </a:lvl6pPr>
      <a:lvl7pPr marL="1371600" algn="ctr" rtl="0" fontAlgn="base">
        <a:spcBef>
          <a:spcPct val="0"/>
        </a:spcBef>
        <a:spcAft>
          <a:spcPct val="0"/>
        </a:spcAft>
        <a:defRPr sz="6600" b="1">
          <a:solidFill>
            <a:schemeClr val="accent2"/>
          </a:solidFill>
          <a:latin typeface="Arial" charset="0"/>
        </a:defRPr>
      </a:lvl7pPr>
      <a:lvl8pPr marL="2057400" algn="ctr" rtl="0" fontAlgn="base">
        <a:spcBef>
          <a:spcPct val="0"/>
        </a:spcBef>
        <a:spcAft>
          <a:spcPct val="0"/>
        </a:spcAft>
        <a:defRPr sz="6600" b="1">
          <a:solidFill>
            <a:schemeClr val="accent2"/>
          </a:solidFill>
          <a:latin typeface="Arial" charset="0"/>
        </a:defRPr>
      </a:lvl8pPr>
      <a:lvl9pPr marL="2743200" algn="ctr" rtl="0" fontAlgn="base">
        <a:spcBef>
          <a:spcPct val="0"/>
        </a:spcBef>
        <a:spcAft>
          <a:spcPct val="0"/>
        </a:spcAft>
        <a:defRPr sz="6600" b="1">
          <a:solidFill>
            <a:schemeClr val="accent2"/>
          </a:solidFill>
          <a:latin typeface="Arial" charset="0"/>
        </a:defRPr>
      </a:lvl9pPr>
    </p:titleStyle>
    <p:bodyStyle>
      <a:lvl1pPr marL="514350" indent="-514350" algn="l" rtl="0" eaLnBrk="0" fontAlgn="base" hangingPunct="0">
        <a:spcBef>
          <a:spcPct val="20000"/>
        </a:spcBef>
        <a:spcAft>
          <a:spcPct val="0"/>
        </a:spcAft>
        <a:buClr>
          <a:schemeClr val="accent2"/>
        </a:buClr>
        <a:buFont typeface="Wingdings" pitchFamily="2" charset="2"/>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Font typeface="Arial" panose="020B0604020202020204" pitchFamily="34" charset="0"/>
        <a:buChar char="–"/>
        <a:defRPr sz="3600">
          <a:solidFill>
            <a:schemeClr val="tx1"/>
          </a:solidFill>
          <a:latin typeface="+mn-lt"/>
        </a:defRPr>
      </a:lvl3pPr>
      <a:lvl4pPr marL="2400300" indent="-342900" algn="l" rtl="0" eaLnBrk="0" fontAlgn="base" hangingPunct="0">
        <a:spcBef>
          <a:spcPct val="20000"/>
        </a:spcBef>
        <a:spcAft>
          <a:spcPct val="0"/>
        </a:spcAft>
        <a:buFont typeface="Wingdings" pitchFamily="2" charset="2"/>
        <a:buChar char="ð"/>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9501474"/>
            <a:ext cx="18288002" cy="98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fld id="{E7736193-EDE3-4BB5-AE5F-E6E5472AB8BE}" type="datetimeFigureOut">
              <a:rPr lang="en-US" smtClean="0"/>
              <a:t>3/20/2025</a:t>
            </a:fld>
            <a:endParaRPr lang="en-US" dirty="0"/>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1CC2C9B9-B4B7-45CC-A7EB-16F8BADE9045}" type="slidenum">
              <a:rPr lang="en-US" smtClean="0"/>
              <a:t>‹#›</a:t>
            </a:fld>
            <a:endParaRPr lang="en-US" dirty="0"/>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67614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85BA542F-8900-FC46-AE8B-7582669FE1A1}"/>
              </a:ext>
            </a:extLst>
          </p:cNvPr>
          <p:cNvSpPr>
            <a:spLocks noChangeArrowheads="1"/>
          </p:cNvSpPr>
          <p:nvPr userDrawn="1"/>
        </p:nvSpPr>
        <p:spPr bwMode="auto">
          <a:xfrm rot="16200000">
            <a:off x="-3924300" y="3924300"/>
            <a:ext cx="10287000" cy="2438400"/>
          </a:xfrm>
          <a:prstGeom prst="rect">
            <a:avLst/>
          </a:prstGeom>
          <a:gradFill rotWithShape="1">
            <a:gsLst>
              <a:gs pos="0">
                <a:srgbClr val="006699"/>
              </a:gs>
              <a:gs pos="100000">
                <a:srgbClr val="FFFFFF"/>
              </a:gs>
            </a:gsLst>
            <a:lin ang="5400000" scaled="1"/>
          </a:gra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700"/>
          </a:p>
        </p:txBody>
      </p:sp>
      <p:sp>
        <p:nvSpPr>
          <p:cNvPr id="1027" name="Rectangle 2">
            <a:extLst>
              <a:ext uri="{FF2B5EF4-FFF2-40B4-BE49-F238E27FC236}">
                <a16:creationId xmlns:a16="http://schemas.microsoft.com/office/drawing/2014/main" id="{4A1CCABE-B7C9-7448-A4EB-D8763C602F85}"/>
              </a:ext>
            </a:extLst>
          </p:cNvPr>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8656C405-E623-A841-8E76-9B91931F9BBF}"/>
              </a:ext>
            </a:extLst>
          </p:cNvPr>
          <p:cNvSpPr>
            <a:spLocks noGrp="1" noChangeArrowheads="1"/>
          </p:cNvSpPr>
          <p:nvPr>
            <p:ph type="body" idx="1"/>
          </p:nvPr>
        </p:nvSpPr>
        <p:spPr bwMode="auto">
          <a:xfrm>
            <a:off x="914400" y="2400301"/>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6C54B43A-4E0D-5C4E-9EE3-2D8C9FE12C5D}"/>
              </a:ext>
            </a:extLst>
          </p:cNvPr>
          <p:cNvSpPr>
            <a:spLocks noGrp="1" noChangeArrowheads="1"/>
          </p:cNvSpPr>
          <p:nvPr>
            <p:ph type="ftr" sz="quarter" idx="3"/>
          </p:nvPr>
        </p:nvSpPr>
        <p:spPr bwMode="auto">
          <a:xfrm>
            <a:off x="6248400" y="9367838"/>
            <a:ext cx="5791200" cy="714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2100">
                <a:latin typeface="Arial" charset="0"/>
              </a:defRPr>
            </a:lvl1pPr>
          </a:lstStyle>
          <a:p>
            <a:pPr>
              <a:defRPr/>
            </a:pPr>
            <a:endParaRPr lang="en-US"/>
          </a:p>
        </p:txBody>
      </p:sp>
      <p:sp>
        <p:nvSpPr>
          <p:cNvPr id="1030" name="Rectangle 6">
            <a:extLst>
              <a:ext uri="{FF2B5EF4-FFF2-40B4-BE49-F238E27FC236}">
                <a16:creationId xmlns:a16="http://schemas.microsoft.com/office/drawing/2014/main" id="{BA2D2BDB-A54B-0249-BB79-5EB11CFC2839}"/>
              </a:ext>
            </a:extLst>
          </p:cNvPr>
          <p:cNvSpPr>
            <a:spLocks noGrp="1" noChangeArrowheads="1"/>
          </p:cNvSpPr>
          <p:nvPr>
            <p:ph type="sldNum" sz="quarter" idx="4"/>
          </p:nvPr>
        </p:nvSpPr>
        <p:spPr bwMode="auto">
          <a:xfrm>
            <a:off x="13106400" y="9367838"/>
            <a:ext cx="4267200" cy="714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2100"/>
            </a:lvl1pPr>
          </a:lstStyle>
          <a:p>
            <a:pPr>
              <a:defRPr/>
            </a:pPr>
            <a:fld id="{26A40EA4-12FF-3F40-A272-5E8CA60AC767}" type="slidenum">
              <a:rPr lang="en-US" altLang="en-US"/>
              <a:pPr>
                <a:defRPr/>
              </a:pPr>
              <a:t>‹#›</a:t>
            </a:fld>
            <a:endParaRPr lang="en-US" altLang="en-US"/>
          </a:p>
        </p:txBody>
      </p:sp>
      <p:sp>
        <p:nvSpPr>
          <p:cNvPr id="1031" name="Line 16">
            <a:extLst>
              <a:ext uri="{FF2B5EF4-FFF2-40B4-BE49-F238E27FC236}">
                <a16:creationId xmlns:a16="http://schemas.microsoft.com/office/drawing/2014/main" id="{9B9265D3-F8AB-B04B-9A6C-BF7C85991A84}"/>
              </a:ext>
            </a:extLst>
          </p:cNvPr>
          <p:cNvSpPr>
            <a:spLocks noChangeShapeType="1"/>
          </p:cNvSpPr>
          <p:nvPr userDrawn="1"/>
        </p:nvSpPr>
        <p:spPr bwMode="auto">
          <a:xfrm>
            <a:off x="914400" y="2057400"/>
            <a:ext cx="16459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032" name="Line 17">
            <a:extLst>
              <a:ext uri="{FF2B5EF4-FFF2-40B4-BE49-F238E27FC236}">
                <a16:creationId xmlns:a16="http://schemas.microsoft.com/office/drawing/2014/main" id="{3863B2DF-35CE-7542-BB50-BC55E2A35A04}"/>
              </a:ext>
            </a:extLst>
          </p:cNvPr>
          <p:cNvSpPr>
            <a:spLocks noChangeShapeType="1"/>
          </p:cNvSpPr>
          <p:nvPr userDrawn="1"/>
        </p:nvSpPr>
        <p:spPr bwMode="auto">
          <a:xfrm>
            <a:off x="914400" y="9144000"/>
            <a:ext cx="16459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Tree>
    <p:extLst>
      <p:ext uri="{BB962C8B-B14F-4D97-AF65-F5344CB8AC3E}">
        <p14:creationId xmlns:p14="http://schemas.microsoft.com/office/powerpoint/2010/main" val="83433571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6600" b="1">
          <a:solidFill>
            <a:schemeClr val="accent2"/>
          </a:solidFill>
          <a:latin typeface="+mj-lt"/>
          <a:ea typeface="+mj-ea"/>
          <a:cs typeface="+mj-cs"/>
        </a:defRPr>
      </a:lvl1pPr>
      <a:lvl2pPr algn="ctr" rtl="0" eaLnBrk="0" fontAlgn="base" hangingPunct="0">
        <a:spcBef>
          <a:spcPct val="0"/>
        </a:spcBef>
        <a:spcAft>
          <a:spcPct val="0"/>
        </a:spcAft>
        <a:defRPr sz="6600" b="1">
          <a:solidFill>
            <a:schemeClr val="accent2"/>
          </a:solidFill>
          <a:latin typeface="Arial" charset="0"/>
        </a:defRPr>
      </a:lvl2pPr>
      <a:lvl3pPr algn="ctr" rtl="0" eaLnBrk="0" fontAlgn="base" hangingPunct="0">
        <a:spcBef>
          <a:spcPct val="0"/>
        </a:spcBef>
        <a:spcAft>
          <a:spcPct val="0"/>
        </a:spcAft>
        <a:defRPr sz="6600" b="1">
          <a:solidFill>
            <a:schemeClr val="accent2"/>
          </a:solidFill>
          <a:latin typeface="Arial" charset="0"/>
        </a:defRPr>
      </a:lvl3pPr>
      <a:lvl4pPr algn="ctr" rtl="0" eaLnBrk="0" fontAlgn="base" hangingPunct="0">
        <a:spcBef>
          <a:spcPct val="0"/>
        </a:spcBef>
        <a:spcAft>
          <a:spcPct val="0"/>
        </a:spcAft>
        <a:defRPr sz="6600" b="1">
          <a:solidFill>
            <a:schemeClr val="accent2"/>
          </a:solidFill>
          <a:latin typeface="Arial" charset="0"/>
        </a:defRPr>
      </a:lvl4pPr>
      <a:lvl5pPr algn="ctr" rtl="0" eaLnBrk="0" fontAlgn="base" hangingPunct="0">
        <a:spcBef>
          <a:spcPct val="0"/>
        </a:spcBef>
        <a:spcAft>
          <a:spcPct val="0"/>
        </a:spcAft>
        <a:defRPr sz="6600" b="1">
          <a:solidFill>
            <a:schemeClr val="accent2"/>
          </a:solidFill>
          <a:latin typeface="Arial" charset="0"/>
        </a:defRPr>
      </a:lvl5pPr>
      <a:lvl6pPr marL="685800" algn="ctr" rtl="0" fontAlgn="base">
        <a:spcBef>
          <a:spcPct val="0"/>
        </a:spcBef>
        <a:spcAft>
          <a:spcPct val="0"/>
        </a:spcAft>
        <a:defRPr sz="6600" b="1">
          <a:solidFill>
            <a:schemeClr val="accent2"/>
          </a:solidFill>
          <a:latin typeface="Arial" charset="0"/>
        </a:defRPr>
      </a:lvl6pPr>
      <a:lvl7pPr marL="1371600" algn="ctr" rtl="0" fontAlgn="base">
        <a:spcBef>
          <a:spcPct val="0"/>
        </a:spcBef>
        <a:spcAft>
          <a:spcPct val="0"/>
        </a:spcAft>
        <a:defRPr sz="6600" b="1">
          <a:solidFill>
            <a:schemeClr val="accent2"/>
          </a:solidFill>
          <a:latin typeface="Arial" charset="0"/>
        </a:defRPr>
      </a:lvl7pPr>
      <a:lvl8pPr marL="2057400" algn="ctr" rtl="0" fontAlgn="base">
        <a:spcBef>
          <a:spcPct val="0"/>
        </a:spcBef>
        <a:spcAft>
          <a:spcPct val="0"/>
        </a:spcAft>
        <a:defRPr sz="6600" b="1">
          <a:solidFill>
            <a:schemeClr val="accent2"/>
          </a:solidFill>
          <a:latin typeface="Arial" charset="0"/>
        </a:defRPr>
      </a:lvl8pPr>
      <a:lvl9pPr marL="2743200" algn="ctr" rtl="0" fontAlgn="base">
        <a:spcBef>
          <a:spcPct val="0"/>
        </a:spcBef>
        <a:spcAft>
          <a:spcPct val="0"/>
        </a:spcAft>
        <a:defRPr sz="6600" b="1">
          <a:solidFill>
            <a:schemeClr val="accent2"/>
          </a:solidFill>
          <a:latin typeface="Arial" charset="0"/>
        </a:defRPr>
      </a:lvl9pPr>
    </p:titleStyle>
    <p:bodyStyle>
      <a:lvl1pPr marL="514350" indent="-514350" algn="l" rtl="0" eaLnBrk="0" fontAlgn="base" hangingPunct="0">
        <a:spcBef>
          <a:spcPct val="20000"/>
        </a:spcBef>
        <a:spcAft>
          <a:spcPct val="0"/>
        </a:spcAft>
        <a:buClr>
          <a:schemeClr val="accent2"/>
        </a:buClr>
        <a:buFont typeface="Wingdings" pitchFamily="2" charset="2"/>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Font typeface="Arial" panose="020B0604020202020204" pitchFamily="34" charset="0"/>
        <a:buChar char="–"/>
        <a:defRPr sz="3600">
          <a:solidFill>
            <a:schemeClr val="tx1"/>
          </a:solidFill>
          <a:latin typeface="+mn-lt"/>
        </a:defRPr>
      </a:lvl3pPr>
      <a:lvl4pPr marL="2400300" indent="-342900" algn="l" rtl="0" eaLnBrk="0" fontAlgn="base" hangingPunct="0">
        <a:spcBef>
          <a:spcPct val="20000"/>
        </a:spcBef>
        <a:spcAft>
          <a:spcPct val="0"/>
        </a:spcAft>
        <a:buFont typeface="Wingdings" pitchFamily="2" charset="2"/>
        <a:buChar char="ð"/>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150192C-C09E-4DFA-9C84-D3064F0EE2BB}"/>
              </a:ext>
            </a:extLst>
          </p:cNvPr>
          <p:cNvGraphicFramePr>
            <a:graphicFrameLocks noChangeAspect="1"/>
          </p:cNvGraphicFramePr>
          <p:nvPr userDrawn="1">
            <p:custDataLst>
              <p:tags r:id="rId12"/>
            </p:custDataLst>
            <p:extLst>
              <p:ext uri="{D42A27DB-BD31-4B8C-83A1-F6EECF244321}">
                <p14:modId xmlns:p14="http://schemas.microsoft.com/office/powerpoint/2010/main" val="2004545941"/>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Slide" r:id="rId13" imgW="473" imgH="473" progId="TCLayout.ActiveDocument.1">
                  <p:embed/>
                </p:oleObj>
              </mc:Choice>
              <mc:Fallback>
                <p:oleObj name="think-cell Slide" r:id="rId13" imgW="473" imgH="473" progId="TCLayout.ActiveDocument.1">
                  <p:embed/>
                  <p:pic>
                    <p:nvPicPr>
                      <p:cNvPr id="5" name="think-cell data - do not delete" hidden="1">
                        <a:extLst>
                          <a:ext uri="{FF2B5EF4-FFF2-40B4-BE49-F238E27FC236}">
                            <a16:creationId xmlns:a16="http://schemas.microsoft.com/office/drawing/2014/main" id="{B150192C-C09E-4DFA-9C84-D3064F0EE2BB}"/>
                          </a:ext>
                        </a:extLst>
                      </p:cNvPr>
                      <p:cNvPicPr/>
                      <p:nvPr/>
                    </p:nvPicPr>
                    <p:blipFill>
                      <a:blip r:embed="rId14"/>
                      <a:stretch>
                        <a:fillRect/>
                      </a:stretch>
                    </p:blipFill>
                    <p:spPr>
                      <a:xfrm>
                        <a:off x="3176" y="3176"/>
                        <a:ext cx="3176" cy="3176"/>
                      </a:xfrm>
                      <a:prstGeom prst="rect">
                        <a:avLst/>
                      </a:prstGeom>
                    </p:spPr>
                  </p:pic>
                </p:oleObj>
              </mc:Fallback>
            </mc:AlternateContent>
          </a:graphicData>
        </a:graphic>
      </p:graphicFrame>
      <p:sp>
        <p:nvSpPr>
          <p:cNvPr id="2" name="Slide Title"/>
          <p:cNvSpPr txBox="1">
            <a:spLocks noGrp="1"/>
          </p:cNvSpPr>
          <p:nvPr>
            <p:ph type="title" hasCustomPrompt="1"/>
          </p:nvPr>
        </p:nvSpPr>
        <p:spPr>
          <a:xfrm>
            <a:off x="904877" y="714376"/>
            <a:ext cx="16478250" cy="10748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904877" y="3186379"/>
            <a:ext cx="16478250" cy="6192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8943749" y="9781360"/>
            <a:ext cx="314189" cy="310341"/>
          </a:xfrm>
          <a:prstGeom prst="rect">
            <a:avLst/>
          </a:prstGeom>
          <a:ln w="12700">
            <a:miter lim="400000"/>
          </a:ln>
        </p:spPr>
        <p:txBody>
          <a:bodyPr wrap="none" lIns="50800" tIns="50800" rIns="50800" bIns="50800" anchor="b">
            <a:spAutoFit/>
          </a:bodyPr>
          <a:lstStyle>
            <a:lvl1pPr defTabSz="438150">
              <a:defRPr sz="135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2957423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ransition spd="med"/>
  <p:txStyles>
    <p:titleStyle>
      <a:lvl1pPr marL="0" marR="0" indent="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1pPr>
      <a:lvl2pPr marL="0" marR="0" indent="3429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2pPr>
      <a:lvl3pPr marL="0" marR="0" indent="6858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3pPr>
      <a:lvl4pPr marL="0" marR="0" indent="10287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4pPr>
      <a:lvl5pPr marL="0" marR="0" indent="13716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5pPr>
      <a:lvl6pPr marL="0" marR="0" indent="17145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6pPr>
      <a:lvl7pPr marL="0" marR="0" indent="20574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7pPr>
      <a:lvl8pPr marL="0" marR="0" indent="24003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8pPr>
      <a:lvl9pPr marL="0" marR="0" indent="2743200" algn="l" defTabSz="1828754" rtl="0" latinLnBrk="0">
        <a:lnSpc>
          <a:spcPct val="80000"/>
        </a:lnSpc>
        <a:spcBef>
          <a:spcPts val="0"/>
        </a:spcBef>
        <a:spcAft>
          <a:spcPts val="0"/>
        </a:spcAft>
        <a:buClrTx/>
        <a:buSzTx/>
        <a:buFontTx/>
        <a:buNone/>
        <a:tabLst/>
        <a:defRPr sz="6376" b="1" i="0" u="none" strike="noStrike" cap="none" spc="-128" baseline="0">
          <a:solidFill>
            <a:schemeClr val="accent1">
              <a:hueOff val="114395"/>
              <a:lumOff val="-24975"/>
            </a:schemeClr>
          </a:solidFill>
          <a:uFillTx/>
          <a:latin typeface="+mn-lt"/>
          <a:ea typeface="+mn-ea"/>
          <a:cs typeface="+mn-cs"/>
          <a:sym typeface="Helvetica Neue"/>
        </a:defRPr>
      </a:lvl9pPr>
    </p:titleStyle>
    <p:bodyStyle>
      <a:lvl1pPr marL="4572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1pPr>
      <a:lvl2pPr marL="9144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2pPr>
      <a:lvl3pPr marL="13716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3pPr>
      <a:lvl4pPr marL="18288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4pPr>
      <a:lvl5pPr marL="22860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5pPr>
      <a:lvl6pPr marL="27432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6pPr>
      <a:lvl7pPr marL="32004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7pPr>
      <a:lvl8pPr marL="36576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8pPr>
      <a:lvl9pPr marL="4114800" marR="0" indent="-457200" algn="l" defTabSz="1828754" rtl="0" latinLnBrk="0">
        <a:lnSpc>
          <a:spcPct val="90000"/>
        </a:lnSpc>
        <a:spcBef>
          <a:spcPts val="3376"/>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9pPr>
    </p:bodyStyle>
    <p:otherStyle>
      <a:lvl1pPr marL="0" marR="0" indent="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1pPr>
      <a:lvl2pPr marL="0" marR="0" indent="3429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2pPr>
      <a:lvl3pPr marL="0" marR="0" indent="6858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3pPr>
      <a:lvl4pPr marL="0" marR="0" indent="10287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4pPr>
      <a:lvl5pPr marL="0" marR="0" indent="13716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5pPr>
      <a:lvl6pPr marL="0" marR="0" indent="17145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6pPr>
      <a:lvl7pPr marL="0" marR="0" indent="20574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7pPr>
      <a:lvl8pPr marL="0" marR="0" indent="24003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8pPr>
      <a:lvl9pPr marL="0" marR="0" indent="27432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79.xml"/><Relationship Id="rId1" Type="http://schemas.openxmlformats.org/officeDocument/2006/relationships/tags" Target="../tags/tag2.xml"/><Relationship Id="rId6" Type="http://schemas.openxmlformats.org/officeDocument/2006/relationships/image" Target="../media/image23.jpeg"/><Relationship Id="rId5" Type="http://schemas.openxmlformats.org/officeDocument/2006/relationships/image" Target="../media/image10.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hyperlink" Target="mailto:csommers@eoainc.com" TargetMode="External"/><Relationship Id="rId2" Type="http://schemas.openxmlformats.org/officeDocument/2006/relationships/image" Target="../media/image35.jpe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png"/><Relationship Id="rId1" Type="http://schemas.openxmlformats.org/officeDocument/2006/relationships/slideLayout" Target="../slideLayouts/slideLayout7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9.png"/><Relationship Id="rId1" Type="http://schemas.openxmlformats.org/officeDocument/2006/relationships/slideLayout" Target="../slideLayouts/slideLayout7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t="5307" b="5307"/>
          <a:stretch/>
        </p:blipFill>
        <p:spPr>
          <a:xfrm>
            <a:off x="0" y="0"/>
            <a:ext cx="18288000" cy="10287000"/>
          </a:xfrm>
          <a:prstGeom prst="rect">
            <a:avLst/>
          </a:prstGeom>
        </p:spPr>
      </p:pic>
      <p:sp>
        <p:nvSpPr>
          <p:cNvPr id="3" name="AutoShape 3"/>
          <p:cNvSpPr/>
          <p:nvPr/>
        </p:nvSpPr>
        <p:spPr>
          <a:xfrm>
            <a:off x="0" y="3212820"/>
            <a:ext cx="18288000" cy="3861359"/>
          </a:xfrm>
          <a:prstGeom prst="rect">
            <a:avLst/>
          </a:prstGeom>
          <a:solidFill>
            <a:srgbClr val="B4D8E2">
              <a:alpha val="89804"/>
            </a:srgbClr>
          </a:solidFill>
        </p:spPr>
        <p:txBody>
          <a:bodyPr/>
          <a:lstStyle/>
          <a:p>
            <a:endParaRPr lang="en-US" dirty="0"/>
          </a:p>
        </p:txBody>
      </p:sp>
      <p:sp>
        <p:nvSpPr>
          <p:cNvPr id="4" name="TextBox 4"/>
          <p:cNvSpPr txBox="1"/>
          <p:nvPr/>
        </p:nvSpPr>
        <p:spPr>
          <a:xfrm>
            <a:off x="1621596" y="4076700"/>
            <a:ext cx="15044807" cy="615553"/>
          </a:xfrm>
          <a:prstGeom prst="rect">
            <a:avLst/>
          </a:prstGeom>
        </p:spPr>
        <p:txBody>
          <a:bodyPr wrap="square" lIns="0" tIns="0" rIns="0" bIns="0" rtlCol="0" anchor="t">
            <a:spAutoFit/>
          </a:bodyPr>
          <a:lstStyle/>
          <a:p>
            <a:pPr algn="ctr">
              <a:spcBef>
                <a:spcPct val="0"/>
              </a:spcBef>
            </a:pPr>
            <a:r>
              <a:rPr lang="en-US" sz="4000" dirty="0">
                <a:solidFill>
                  <a:srgbClr val="2B2B2B"/>
                </a:solidFill>
                <a:latin typeface="Montserrat Extra-Bold"/>
              </a:rPr>
              <a:t>Stormwater Committee Presentations</a:t>
            </a:r>
          </a:p>
        </p:txBody>
      </p:sp>
      <p:sp>
        <p:nvSpPr>
          <p:cNvPr id="5" name="TextBox 5"/>
          <p:cNvSpPr txBox="1"/>
          <p:nvPr/>
        </p:nvSpPr>
        <p:spPr>
          <a:xfrm>
            <a:off x="2209800" y="6057900"/>
            <a:ext cx="13782814" cy="347018"/>
          </a:xfrm>
          <a:prstGeom prst="rect">
            <a:avLst/>
          </a:prstGeom>
        </p:spPr>
        <p:txBody>
          <a:bodyPr lIns="0" tIns="0" rIns="0" bIns="0" rtlCol="0" anchor="t">
            <a:spAutoFit/>
          </a:bodyPr>
          <a:lstStyle/>
          <a:p>
            <a:pPr algn="ctr">
              <a:lnSpc>
                <a:spcPts val="2996"/>
              </a:lnSpc>
              <a:spcBef>
                <a:spcPct val="0"/>
              </a:spcBef>
            </a:pPr>
            <a:r>
              <a:rPr lang="en-US" sz="2140" spc="250" dirty="0">
                <a:solidFill>
                  <a:srgbClr val="696767"/>
                </a:solidFill>
                <a:latin typeface="Lato"/>
              </a:rPr>
              <a:t>C/CAG Stormwater Committee Meeting, March 20, 2025</a:t>
            </a:r>
          </a:p>
        </p:txBody>
      </p:sp>
      <p:pic>
        <p:nvPicPr>
          <p:cNvPr id="7" name="Picture 6" descr="Logo, company name&#10;&#10;Description automatically generated">
            <a:extLst>
              <a:ext uri="{FF2B5EF4-FFF2-40B4-BE49-F238E27FC236}">
                <a16:creationId xmlns:a16="http://schemas.microsoft.com/office/drawing/2014/main" id="{9B9449AD-0397-442A-9C35-80153F764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sp>
        <p:nvSpPr>
          <p:cNvPr id="8" name="TextBox 7">
            <a:extLst>
              <a:ext uri="{FF2B5EF4-FFF2-40B4-BE49-F238E27FC236}">
                <a16:creationId xmlns:a16="http://schemas.microsoft.com/office/drawing/2014/main" id="{EC78D38A-5E44-4789-9030-B689FB31D9FA}"/>
              </a:ext>
            </a:extLst>
          </p:cNvPr>
          <p:cNvSpPr txBox="1"/>
          <p:nvPr/>
        </p:nvSpPr>
        <p:spPr>
          <a:xfrm>
            <a:off x="19987" y="10010000"/>
            <a:ext cx="12869055" cy="246221"/>
          </a:xfrm>
          <a:prstGeom prst="rect">
            <a:avLst/>
          </a:prstGeom>
          <a:noFill/>
        </p:spPr>
        <p:txBody>
          <a:bodyPr wrap="square">
            <a:spAutoFit/>
          </a:bodyPr>
          <a:lstStyle/>
          <a:p>
            <a:r>
              <a:rPr lang="en-US" sz="1000" dirty="0">
                <a:solidFill>
                  <a:schemeClr val="bg1"/>
                </a:solidFill>
              </a:rPr>
              <a:t>Image Source: http://astanehelaw.com/2020/09/02/san-mateo-county-passes-emergency-ordinance-establishing-paid-sick-leave-for-the-coronavirus-covid-19-pandemic/</a:t>
            </a:r>
          </a:p>
        </p:txBody>
      </p:sp>
      <p:pic>
        <p:nvPicPr>
          <p:cNvPr id="11" name="Picture 10" descr="Logo, company name&#10;&#10;Description automatically generated">
            <a:extLst>
              <a:ext uri="{FF2B5EF4-FFF2-40B4-BE49-F238E27FC236}">
                <a16:creationId xmlns:a16="http://schemas.microsoft.com/office/drawing/2014/main" id="{65D4D5F0-E779-4C0E-B2E4-191688F77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6701CA8-C72A-47F6-BDEC-C13251D908CA}"/>
              </a:ext>
            </a:extLst>
          </p:cNvPr>
          <p:cNvGraphicFramePr>
            <a:graphicFrameLocks noChangeAspect="1"/>
          </p:cNvGraphicFramePr>
          <p:nvPr>
            <p:custDataLst>
              <p:tags r:id="rId1"/>
            </p:custData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 name="think-cell data - do not delete" hidden="1">
                        <a:extLst>
                          <a:ext uri="{FF2B5EF4-FFF2-40B4-BE49-F238E27FC236}">
                            <a16:creationId xmlns:a16="http://schemas.microsoft.com/office/drawing/2014/main" id="{96701CA8-C72A-47F6-BDEC-C13251D908CA}"/>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pic>
        <p:nvPicPr>
          <p:cNvPr id="140" name="Google Shape;140;p10"/>
          <p:cNvPicPr preferRelativeResize="0"/>
          <p:nvPr/>
        </p:nvPicPr>
        <p:blipFill rotWithShape="1">
          <a:blip r:embed="rId6">
            <a:alphaModFix/>
          </a:blip>
          <a:srcRect l="9829" t="8947" r="7318" b="29349"/>
          <a:stretch/>
        </p:blipFill>
        <p:spPr>
          <a:xfrm>
            <a:off x="-1" y="-1624933"/>
            <a:ext cx="21176778" cy="11911934"/>
          </a:xfrm>
          <a:prstGeom prst="rect">
            <a:avLst/>
          </a:prstGeom>
          <a:noFill/>
          <a:ln>
            <a:noFill/>
          </a:ln>
        </p:spPr>
      </p:pic>
      <p:sp>
        <p:nvSpPr>
          <p:cNvPr id="141" name="Google Shape;141;p10"/>
          <p:cNvSpPr/>
          <p:nvPr/>
        </p:nvSpPr>
        <p:spPr>
          <a:xfrm>
            <a:off x="0" y="-1624933"/>
            <a:ext cx="21176776" cy="11911934"/>
          </a:xfrm>
          <a:prstGeom prst="rect">
            <a:avLst/>
          </a:prstGeom>
          <a:solidFill>
            <a:schemeClr val="dk1">
              <a:alpha val="49803"/>
            </a:schemeClr>
          </a:solidFill>
          <a:ln>
            <a:noFill/>
          </a:ln>
        </p:spPr>
        <p:txBody>
          <a:bodyPr spcFirstLastPara="1" wrap="square" lIns="182850" tIns="91400" rIns="182850" bIns="91400" anchor="ctr" anchorCtr="0">
            <a:noAutofit/>
          </a:bodyPr>
          <a:lstStyle/>
          <a:p>
            <a:pPr algn="ctr" defTabSz="1828754" hangingPunct="0"/>
            <a:endParaRPr sz="2800" kern="0">
              <a:solidFill>
                <a:srgbClr val="003462"/>
              </a:solidFill>
              <a:latin typeface="Arial"/>
              <a:ea typeface="Arial"/>
              <a:cs typeface="Arial"/>
              <a:sym typeface="Arial"/>
            </a:endParaRPr>
          </a:p>
        </p:txBody>
      </p:sp>
      <p:pic>
        <p:nvPicPr>
          <p:cNvPr id="143" name="Google Shape;143;p10"/>
          <p:cNvPicPr preferRelativeResize="0"/>
          <p:nvPr/>
        </p:nvPicPr>
        <p:blipFill rotWithShape="1">
          <a:blip r:embed="rId7">
            <a:alphaModFix/>
          </a:blip>
          <a:srcRect/>
          <a:stretch/>
        </p:blipFill>
        <p:spPr>
          <a:xfrm>
            <a:off x="7382801" y="396712"/>
            <a:ext cx="4249058" cy="630720"/>
          </a:xfrm>
          <a:prstGeom prst="rect">
            <a:avLst/>
          </a:prstGeom>
          <a:noFill/>
          <a:ln>
            <a:noFill/>
          </a:ln>
        </p:spPr>
      </p:pic>
      <p:sp>
        <p:nvSpPr>
          <p:cNvPr id="6" name="Title 1">
            <a:extLst>
              <a:ext uri="{FF2B5EF4-FFF2-40B4-BE49-F238E27FC236}">
                <a16:creationId xmlns:a16="http://schemas.microsoft.com/office/drawing/2014/main" id="{375525EB-CF26-F57A-3B32-D52D4F457061}"/>
              </a:ext>
            </a:extLst>
          </p:cNvPr>
          <p:cNvSpPr txBox="1">
            <a:spLocks/>
          </p:cNvSpPr>
          <p:nvPr/>
        </p:nvSpPr>
        <p:spPr>
          <a:xfrm>
            <a:off x="2206372" y="2745328"/>
            <a:ext cx="16081628" cy="550841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37150" tIns="68550" rIns="137150" bIns="68550" anchor="ctr" anchorCtr="0">
            <a:noAutofit/>
          </a:bodyPr>
          <a:lstStyle>
            <a:lvl1pPr marL="0" marR="0" lvl="0" indent="0" algn="l" defTabSz="914377" rtl="0" latinLnBrk="0">
              <a:lnSpc>
                <a:spcPct val="90000"/>
              </a:lnSpc>
              <a:spcBef>
                <a:spcPts val="0"/>
              </a:spcBef>
              <a:spcAft>
                <a:spcPts val="0"/>
              </a:spcAft>
              <a:buClr>
                <a:schemeClr val="dk1"/>
              </a:buClr>
              <a:buSzPts val="14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1pPr>
            <a:lvl2pPr marL="0" marR="0" lvl="1" indent="1714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2pPr>
            <a:lvl3pPr marL="0" marR="0" lvl="2" indent="3429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3pPr>
            <a:lvl4pPr marL="0" marR="0" lvl="3" indent="5143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4pPr>
            <a:lvl5pPr marL="0" marR="0" lvl="4" indent="6858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5pPr>
            <a:lvl6pPr marL="0" marR="0" lvl="5" indent="8572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6pPr>
            <a:lvl7pPr marL="0" marR="0" lvl="6" indent="10287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7pPr>
            <a:lvl8pPr marL="0" marR="0" lvl="7" indent="12001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8pPr>
            <a:lvl9pPr marL="0" marR="0" lvl="8" indent="13716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9pPr>
          </a:lstStyle>
          <a:p>
            <a:pPr defTabSz="1828754">
              <a:buClr>
                <a:srgbClr val="5E5E5E"/>
              </a:buClr>
            </a:pPr>
            <a:r>
              <a:rPr lang="en-US" sz="5600" kern="0" spc="-128" dirty="0">
                <a:solidFill>
                  <a:srgbClr val="FFFEFC"/>
                </a:solidFill>
                <a:latin typeface="Helvetica Neue"/>
              </a:rPr>
              <a:t>  Can you help us continue to apply this tool?</a:t>
            </a:r>
          </a:p>
          <a:p>
            <a:pPr defTabSz="1828754">
              <a:buClr>
                <a:srgbClr val="5E5E5E"/>
              </a:buClr>
            </a:pPr>
            <a:endParaRPr lang="en-US" sz="4000" kern="0" spc="-128" dirty="0">
              <a:solidFill>
                <a:srgbClr val="FFFEFC"/>
              </a:solidFill>
              <a:latin typeface="Helvetica Neue"/>
            </a:endParaRPr>
          </a:p>
          <a:p>
            <a:pPr marL="914400" indent="-914400" defTabSz="1828754">
              <a:buClr>
                <a:srgbClr val="5E5E5E"/>
              </a:buClr>
              <a:buFontTx/>
              <a:buChar char="-"/>
            </a:pPr>
            <a:endParaRPr lang="en-US" sz="4000" kern="0" spc="-128" dirty="0">
              <a:solidFill>
                <a:srgbClr val="FFFEFC"/>
              </a:solidFill>
              <a:latin typeface="Helvetica Neue"/>
            </a:endParaRPr>
          </a:p>
          <a:p>
            <a:pPr marL="914400" indent="-914400" defTabSz="1828754">
              <a:buClr>
                <a:srgbClr val="5E5E5E"/>
              </a:buClr>
              <a:buFontTx/>
              <a:buChar char="-"/>
            </a:pPr>
            <a:r>
              <a:rPr lang="en-US" sz="4000" kern="0" spc="-128" dirty="0">
                <a:solidFill>
                  <a:srgbClr val="FFFEFC"/>
                </a:solidFill>
                <a:latin typeface="Helvetica Neue"/>
              </a:rPr>
              <a:t>Let us know when/where it is useful to you</a:t>
            </a:r>
          </a:p>
          <a:p>
            <a:pPr marL="914400" indent="-914400" defTabSz="1828754">
              <a:buClr>
                <a:srgbClr val="5E5E5E"/>
              </a:buClr>
              <a:buFontTx/>
              <a:buChar char="-"/>
            </a:pPr>
            <a:endParaRPr lang="en-US" sz="4000" kern="0" spc="-128" dirty="0">
              <a:solidFill>
                <a:srgbClr val="FFFEFC"/>
              </a:solidFill>
              <a:latin typeface="Helvetica Neue"/>
            </a:endParaRPr>
          </a:p>
          <a:p>
            <a:pPr marL="914400" indent="-914400" defTabSz="1828754">
              <a:buClr>
                <a:srgbClr val="5E5E5E"/>
              </a:buClr>
              <a:buFontTx/>
              <a:buChar char="-"/>
            </a:pPr>
            <a:r>
              <a:rPr lang="en-US" sz="4000" kern="0" spc="-128" dirty="0">
                <a:solidFill>
                  <a:srgbClr val="FFFEFC"/>
                </a:solidFill>
                <a:latin typeface="Helvetica Neue"/>
              </a:rPr>
              <a:t>Suggest where/when we can integrate our recommendations as part of public processes</a:t>
            </a:r>
          </a:p>
          <a:p>
            <a:pPr marL="914400" indent="-914400" defTabSz="1828754">
              <a:buClr>
                <a:srgbClr val="5E5E5E"/>
              </a:buClr>
              <a:buFontTx/>
              <a:buChar char="-"/>
            </a:pPr>
            <a:endParaRPr lang="en-US" sz="4000" kern="0" spc="-128" dirty="0">
              <a:solidFill>
                <a:srgbClr val="FFFEFC"/>
              </a:solidFill>
              <a:latin typeface="Helvetica Neue"/>
            </a:endParaRPr>
          </a:p>
          <a:p>
            <a:pPr marL="914400" indent="-914400" defTabSz="1828754">
              <a:buClr>
                <a:srgbClr val="5E5E5E"/>
              </a:buClr>
              <a:buFontTx/>
              <a:buChar char="-"/>
            </a:pPr>
            <a:r>
              <a:rPr lang="en-US" sz="4000" kern="0" spc="-128" dirty="0">
                <a:solidFill>
                  <a:srgbClr val="FFFEFC"/>
                </a:solidFill>
                <a:latin typeface="Helvetica Neue"/>
              </a:rPr>
              <a:t>Bring decisionmakers on board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txBox="1"/>
          <p:nvPr/>
        </p:nvSpPr>
        <p:spPr>
          <a:xfrm>
            <a:off x="0" y="661735"/>
            <a:ext cx="18288000" cy="923862"/>
          </a:xfrm>
          <a:prstGeom prst="rect">
            <a:avLst/>
          </a:prstGeom>
          <a:noFill/>
          <a:ln>
            <a:noFill/>
          </a:ln>
        </p:spPr>
        <p:txBody>
          <a:bodyPr spcFirstLastPara="1" wrap="square" lIns="182850" tIns="91400" rIns="182850" bIns="91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754" hangingPunct="0"/>
            <a:r>
              <a:rPr lang="en-US" sz="5600" b="1" kern="0" dirty="0">
                <a:solidFill>
                  <a:srgbClr val="0070C0"/>
                </a:solidFill>
                <a:latin typeface="Helvetica Neue"/>
              </a:rPr>
              <a:t>Leaning on the Scorecard</a:t>
            </a:r>
            <a:endParaRPr lang="en-US" sz="5600" b="1" kern="0" dirty="0">
              <a:latin typeface="Helvetica Neue"/>
            </a:endParaRPr>
          </a:p>
          <a:p>
            <a:pPr algn="ctr" defTabSz="1828754" hangingPunct="0">
              <a:lnSpc>
                <a:spcPct val="90000"/>
              </a:lnSpc>
              <a:buSzPts val="2400"/>
            </a:pPr>
            <a:endParaRPr lang="en-US" sz="4800" kern="0" dirty="0">
              <a:solidFill>
                <a:srgbClr val="0071CE"/>
              </a:solidFill>
            </a:endParaRPr>
          </a:p>
        </p:txBody>
      </p:sp>
      <p:sp>
        <p:nvSpPr>
          <p:cNvPr id="263" name="Google Shape;263;p25"/>
          <p:cNvSpPr txBox="1"/>
          <p:nvPr/>
        </p:nvSpPr>
        <p:spPr>
          <a:xfrm>
            <a:off x="5145931" y="2381915"/>
            <a:ext cx="11563378" cy="6446114"/>
          </a:xfrm>
          <a:prstGeom prst="rect">
            <a:avLst/>
          </a:prstGeom>
          <a:noFill/>
          <a:ln>
            <a:noFill/>
          </a:ln>
        </p:spPr>
        <p:txBody>
          <a:bodyPr spcFirstLastPara="1" wrap="square" lIns="182850" tIns="91400" rIns="182850" bIns="91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828754" hangingPunct="0">
              <a:buClr>
                <a:srgbClr val="5E5E5E"/>
              </a:buClr>
              <a:buSzPts val="1800"/>
            </a:pPr>
            <a:r>
              <a:rPr lang="en-US" sz="3600" kern="0" dirty="0">
                <a:solidFill>
                  <a:srgbClr val="5E5E5E">
                    <a:lumMod val="85000"/>
                    <a:lumOff val="15000"/>
                  </a:srgbClr>
                </a:solidFill>
                <a:latin typeface="Helvetica Neue"/>
              </a:rPr>
              <a:t>Can you consider nature-based projects a priority during the planning phase?</a:t>
            </a:r>
          </a:p>
          <a:p>
            <a:pPr defTabSz="1828754" hangingPunct="0">
              <a:spcBef>
                <a:spcPts val="1200"/>
              </a:spcBef>
              <a:buSzPts val="1400"/>
            </a:pPr>
            <a:endParaRPr lang="en-US" sz="2776" kern="0" dirty="0">
              <a:solidFill>
                <a:srgbClr val="243746"/>
              </a:solidFill>
              <a:latin typeface="Helvetica Neue"/>
            </a:endParaRPr>
          </a:p>
          <a:p>
            <a:pPr defTabSz="1828754" hangingPunct="0">
              <a:spcBef>
                <a:spcPts val="1200"/>
              </a:spcBef>
              <a:buSzPts val="1400"/>
            </a:pPr>
            <a:endParaRPr lang="en-US" sz="2776" kern="0" dirty="0">
              <a:solidFill>
                <a:srgbClr val="243746"/>
              </a:solidFill>
              <a:latin typeface="Helvetica Neue"/>
            </a:endParaRPr>
          </a:p>
          <a:p>
            <a:pPr defTabSz="1828754" hangingPunct="0"/>
            <a:r>
              <a:rPr lang="en-US" sz="3600" kern="0" dirty="0">
                <a:solidFill>
                  <a:srgbClr val="5E5E5E">
                    <a:lumMod val="85000"/>
                    <a:lumOff val="15000"/>
                  </a:srgbClr>
                </a:solidFill>
                <a:latin typeface="Helvetica Neue"/>
              </a:rPr>
              <a:t>Can you consider how green stormwater infrastructure and shoreline planning are related and will require cross departmental collaboration?</a:t>
            </a:r>
            <a:endParaRPr lang="en-US" sz="2800" kern="0" dirty="0">
              <a:solidFill>
                <a:srgbClr val="5E5E5E">
                  <a:lumMod val="85000"/>
                  <a:lumOff val="15000"/>
                </a:srgbClr>
              </a:solidFill>
              <a:latin typeface="Helvetica Neue"/>
            </a:endParaRPr>
          </a:p>
          <a:p>
            <a:pPr defTabSz="1828754" hangingPunct="0">
              <a:spcBef>
                <a:spcPts val="1200"/>
              </a:spcBef>
              <a:buSzPts val="1400"/>
            </a:pPr>
            <a:endParaRPr lang="en-US" sz="2776" kern="0" dirty="0">
              <a:solidFill>
                <a:srgbClr val="243746"/>
              </a:solidFill>
              <a:latin typeface="Helvetica Neue"/>
            </a:endParaRPr>
          </a:p>
          <a:p>
            <a:pPr defTabSz="1828754" hangingPunct="0">
              <a:spcBef>
                <a:spcPts val="2400"/>
              </a:spcBef>
              <a:buClr>
                <a:srgbClr val="5E5E5E"/>
              </a:buClr>
              <a:buSzPts val="1800"/>
            </a:pPr>
            <a:r>
              <a:rPr lang="en-US" sz="3600" kern="0" dirty="0">
                <a:solidFill>
                  <a:srgbClr val="5E5E5E">
                    <a:lumMod val="85000"/>
                    <a:lumOff val="15000"/>
                  </a:srgbClr>
                </a:solidFill>
                <a:latin typeface="Helvetica Neue"/>
              </a:rPr>
              <a:t>Can you help us think about how to get some of these policies and projects earmarked and agendized?</a:t>
            </a:r>
          </a:p>
        </p:txBody>
      </p:sp>
      <p:pic>
        <p:nvPicPr>
          <p:cNvPr id="2" name="Picture 1" descr="Address risks and plan for the future">
            <a:extLst>
              <a:ext uri="{FF2B5EF4-FFF2-40B4-BE49-F238E27FC236}">
                <a16:creationId xmlns:a16="http://schemas.microsoft.com/office/drawing/2014/main" id="{FE82DF4E-2D6B-01C9-BB19-1ECDDB98D98C}"/>
              </a:ext>
            </a:extLst>
          </p:cNvPr>
          <p:cNvPicPr>
            <a:picLocks noChangeAspect="1"/>
          </p:cNvPicPr>
          <p:nvPr/>
        </p:nvPicPr>
        <p:blipFill>
          <a:blip r:embed="rId3"/>
          <a:stretch>
            <a:fillRect/>
          </a:stretch>
        </p:blipFill>
        <p:spPr>
          <a:xfrm>
            <a:off x="2770162" y="4695751"/>
            <a:ext cx="1631080" cy="1688230"/>
          </a:xfrm>
          <a:prstGeom prst="rect">
            <a:avLst/>
          </a:prstGeom>
        </p:spPr>
      </p:pic>
      <p:pic>
        <p:nvPicPr>
          <p:cNvPr id="3" name="Picture 2" descr="A white line on a paper&#10;&#10;Description automatically generated">
            <a:extLst>
              <a:ext uri="{FF2B5EF4-FFF2-40B4-BE49-F238E27FC236}">
                <a16:creationId xmlns:a16="http://schemas.microsoft.com/office/drawing/2014/main" id="{C716E362-2513-70FB-E704-CF8DCCA30059}"/>
              </a:ext>
            </a:extLst>
          </p:cNvPr>
          <p:cNvPicPr>
            <a:picLocks noChangeAspect="1"/>
          </p:cNvPicPr>
          <p:nvPr/>
        </p:nvPicPr>
        <p:blipFill>
          <a:blip r:embed="rId4"/>
          <a:stretch>
            <a:fillRect/>
          </a:stretch>
        </p:blipFill>
        <p:spPr>
          <a:xfrm>
            <a:off x="2775233" y="2383941"/>
            <a:ext cx="1657810" cy="1647670"/>
          </a:xfrm>
          <a:prstGeom prst="rect">
            <a:avLst/>
          </a:prstGeom>
        </p:spPr>
      </p:pic>
      <p:pic>
        <p:nvPicPr>
          <p:cNvPr id="5" name="Picture 4" descr="A white line on a paper and a pencil&#10;&#10;Description automatically generated">
            <a:extLst>
              <a:ext uri="{FF2B5EF4-FFF2-40B4-BE49-F238E27FC236}">
                <a16:creationId xmlns:a16="http://schemas.microsoft.com/office/drawing/2014/main" id="{878F2C0B-4E42-8A97-3F52-BECFC1D44D91}"/>
              </a:ext>
            </a:extLst>
          </p:cNvPr>
          <p:cNvPicPr>
            <a:picLocks noChangeAspect="1"/>
          </p:cNvPicPr>
          <p:nvPr/>
        </p:nvPicPr>
        <p:blipFill>
          <a:blip r:embed="rId5"/>
          <a:stretch>
            <a:fillRect/>
          </a:stretch>
        </p:blipFill>
        <p:spPr>
          <a:xfrm>
            <a:off x="2775695" y="7031757"/>
            <a:ext cx="1647670" cy="1661958"/>
          </a:xfrm>
          <a:prstGeom prst="rect">
            <a:avLst/>
          </a:prstGeom>
        </p:spPr>
      </p:pic>
      <p:grpSp>
        <p:nvGrpSpPr>
          <p:cNvPr id="12" name="Group 11">
            <a:extLst>
              <a:ext uri="{FF2B5EF4-FFF2-40B4-BE49-F238E27FC236}">
                <a16:creationId xmlns:a16="http://schemas.microsoft.com/office/drawing/2014/main" id="{F8E55D12-0E9A-922B-C36F-162AE0F49DE5}"/>
              </a:ext>
            </a:extLst>
          </p:cNvPr>
          <p:cNvGrpSpPr/>
          <p:nvPr/>
        </p:nvGrpSpPr>
        <p:grpSpPr>
          <a:xfrm>
            <a:off x="351004" y="329041"/>
            <a:ext cx="17643456" cy="9722702"/>
            <a:chOff x="319424" y="279817"/>
            <a:chExt cx="11630823" cy="6382762"/>
          </a:xfrm>
        </p:grpSpPr>
        <p:pic>
          <p:nvPicPr>
            <p:cNvPr id="13" name="Picture 12">
              <a:extLst>
                <a:ext uri="{FF2B5EF4-FFF2-40B4-BE49-F238E27FC236}">
                  <a16:creationId xmlns:a16="http://schemas.microsoft.com/office/drawing/2014/main" id="{7AE90DFF-3CE1-D985-A58B-075CF80601A3}"/>
                </a:ext>
              </a:extLst>
            </p:cNvPr>
            <p:cNvPicPr>
              <a:picLocks noChangeAspect="1"/>
            </p:cNvPicPr>
            <p:nvPr/>
          </p:nvPicPr>
          <p:blipFill>
            <a:blip r:embed="rId6"/>
            <a:stretch>
              <a:fillRect/>
            </a:stretch>
          </p:blipFill>
          <p:spPr>
            <a:xfrm>
              <a:off x="9786407" y="6341383"/>
              <a:ext cx="2163840" cy="321196"/>
            </a:xfrm>
            <a:prstGeom prst="rect">
              <a:avLst/>
            </a:prstGeom>
          </p:spPr>
        </p:pic>
        <p:grpSp>
          <p:nvGrpSpPr>
            <p:cNvPr id="14" name="Group 13">
              <a:extLst>
                <a:ext uri="{FF2B5EF4-FFF2-40B4-BE49-F238E27FC236}">
                  <a16:creationId xmlns:a16="http://schemas.microsoft.com/office/drawing/2014/main" id="{BA46D4A4-B91F-9E34-AB74-7C515E4A6504}"/>
                </a:ext>
              </a:extLst>
            </p:cNvPr>
            <p:cNvGrpSpPr/>
            <p:nvPr/>
          </p:nvGrpSpPr>
          <p:grpSpPr>
            <a:xfrm>
              <a:off x="319424" y="279817"/>
              <a:ext cx="11527573" cy="6316146"/>
              <a:chOff x="319424" y="279817"/>
              <a:chExt cx="11527573" cy="6316146"/>
            </a:xfrm>
          </p:grpSpPr>
          <p:cxnSp>
            <p:nvCxnSpPr>
              <p:cNvPr id="15" name="Straight Connector 14">
                <a:extLst>
                  <a:ext uri="{FF2B5EF4-FFF2-40B4-BE49-F238E27FC236}">
                    <a16:creationId xmlns:a16="http://schemas.microsoft.com/office/drawing/2014/main" id="{FFE207A1-8B01-0BB8-C06B-0DB3DC38BECC}"/>
                  </a:ext>
                </a:extLst>
              </p:cNvPr>
              <p:cNvCxnSpPr>
                <a:cxnSpLocks/>
              </p:cNvCxnSpPr>
              <p:nvPr/>
            </p:nvCxnSpPr>
            <p:spPr>
              <a:xfrm>
                <a:off x="319424" y="279817"/>
                <a:ext cx="0" cy="6316146"/>
              </a:xfrm>
              <a:prstGeom prst="line">
                <a:avLst/>
              </a:prstGeom>
              <a:ln w="31750" cmpd="sng">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6FBFBF-D34B-AAA9-A4F9-9C92D8203A62}"/>
                  </a:ext>
                </a:extLst>
              </p:cNvPr>
              <p:cNvCxnSpPr>
                <a:cxnSpLocks/>
              </p:cNvCxnSpPr>
              <p:nvPr/>
            </p:nvCxnSpPr>
            <p:spPr>
              <a:xfrm flipH="1">
                <a:off x="319424" y="6595963"/>
                <a:ext cx="9349231" cy="0"/>
              </a:xfrm>
              <a:prstGeom prst="line">
                <a:avLst/>
              </a:prstGeom>
              <a:ln w="31750" cmpd="sng">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94C9DB-D12C-E2B2-FFC5-FA0CFE4ADF74}"/>
                  </a:ext>
                </a:extLst>
              </p:cNvPr>
              <p:cNvCxnSpPr>
                <a:cxnSpLocks/>
              </p:cNvCxnSpPr>
              <p:nvPr/>
            </p:nvCxnSpPr>
            <p:spPr>
              <a:xfrm flipH="1">
                <a:off x="319424" y="279817"/>
                <a:ext cx="11527573" cy="0"/>
              </a:xfrm>
              <a:prstGeom prst="line">
                <a:avLst/>
              </a:prstGeom>
              <a:ln w="31750" cmpd="sng">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78A7A5-F4CD-2221-8CF7-C72122DD53B1}"/>
                  </a:ext>
                </a:extLst>
              </p:cNvPr>
              <p:cNvCxnSpPr>
                <a:cxnSpLocks/>
              </p:cNvCxnSpPr>
              <p:nvPr/>
            </p:nvCxnSpPr>
            <p:spPr>
              <a:xfrm>
                <a:off x="11846997" y="279817"/>
                <a:ext cx="0" cy="5911121"/>
              </a:xfrm>
              <a:prstGeom prst="line">
                <a:avLst/>
              </a:prstGeom>
              <a:ln w="31750" cmpd="sng">
                <a:solidFill>
                  <a:srgbClr val="0770CD"/>
                </a:solidFill>
                <a:prstDash val="soli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5984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AFBBC6D9-F091-7A17-3699-F5033D183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95" b="7795"/>
          <a:stretch/>
        </p:blipFill>
        <p:spPr>
          <a:xfrm>
            <a:off x="0" y="0"/>
            <a:ext cx="18288000" cy="10287000"/>
          </a:xfrm>
          <a:prstGeom prst="rect">
            <a:avLst/>
          </a:prstGeom>
        </p:spPr>
      </p:pic>
      <p:sp>
        <p:nvSpPr>
          <p:cNvPr id="141" name="Google Shape;141;p10"/>
          <p:cNvSpPr/>
          <p:nvPr/>
        </p:nvSpPr>
        <p:spPr>
          <a:xfrm>
            <a:off x="0" y="3"/>
            <a:ext cx="18288000" cy="10286998"/>
          </a:xfrm>
          <a:prstGeom prst="rect">
            <a:avLst/>
          </a:prstGeom>
          <a:solidFill>
            <a:schemeClr val="dk1">
              <a:alpha val="49803"/>
            </a:schemeClr>
          </a:solidFill>
          <a:ln>
            <a:noFill/>
          </a:ln>
        </p:spPr>
        <p:txBody>
          <a:bodyPr spcFirstLastPara="1" wrap="square" lIns="182850" tIns="91400" rIns="182850" bIns="91400" anchor="ctr" anchorCtr="0">
            <a:noAutofit/>
          </a:bodyPr>
          <a:lstStyle/>
          <a:p>
            <a:pPr algn="ctr" defTabSz="1828754" hangingPunct="0"/>
            <a:endParaRPr sz="2800" kern="0">
              <a:solidFill>
                <a:srgbClr val="003462"/>
              </a:solidFill>
              <a:latin typeface="Helvetica Neue"/>
              <a:sym typeface="Helvetica Neue"/>
            </a:endParaRPr>
          </a:p>
        </p:txBody>
      </p:sp>
      <p:sp>
        <p:nvSpPr>
          <p:cNvPr id="142" name="Google Shape;142;p10"/>
          <p:cNvSpPr txBox="1">
            <a:spLocks noGrp="1"/>
          </p:cNvSpPr>
          <p:nvPr>
            <p:ph type="title"/>
          </p:nvPr>
        </p:nvSpPr>
        <p:spPr>
          <a:xfrm>
            <a:off x="0" y="3609006"/>
            <a:ext cx="18288000" cy="2768760"/>
          </a:xfrm>
          <a:prstGeom prst="rect">
            <a:avLst/>
          </a:prstGeom>
          <a:noFill/>
          <a:ln>
            <a:noFill/>
          </a:ln>
        </p:spPr>
        <p:txBody>
          <a:bodyPr spcFirstLastPara="1" wrap="square" lIns="137150" tIns="68550" rIns="137150" bIns="68550" anchor="ctr" anchorCtr="0">
            <a:noAutofit/>
          </a:bodyPr>
          <a:lstStyle/>
          <a:p>
            <a:pPr algn="ctr"/>
            <a:r>
              <a:rPr lang="en-US" sz="9600" dirty="0">
                <a:solidFill>
                  <a:srgbClr val="FFFEFC"/>
                </a:solidFill>
                <a:latin typeface="Arial" panose="020B0604020202020204" pitchFamily="34" charset="0"/>
                <a:cs typeface="Arial" panose="020B0604020202020204" pitchFamily="34" charset="0"/>
              </a:rPr>
              <a:t>Thank You</a:t>
            </a:r>
            <a:br>
              <a:rPr lang="en-US" dirty="0">
                <a:solidFill>
                  <a:srgbClr val="FFFEFC"/>
                </a:solidFill>
                <a:latin typeface="Arial" panose="020B0604020202020204" pitchFamily="34" charset="0"/>
                <a:cs typeface="Arial" panose="020B0604020202020204" pitchFamily="34" charset="0"/>
              </a:rPr>
            </a:br>
            <a:br>
              <a:rPr lang="en-US" dirty="0">
                <a:solidFill>
                  <a:srgbClr val="FFFEFC"/>
                </a:solidFill>
                <a:latin typeface="Arial" panose="020B0604020202020204" pitchFamily="34" charset="0"/>
                <a:cs typeface="Arial" panose="020B0604020202020204" pitchFamily="34" charset="0"/>
              </a:rPr>
            </a:br>
            <a:r>
              <a:rPr lang="en-US" dirty="0">
                <a:solidFill>
                  <a:srgbClr val="FFFEFC"/>
                </a:solidFill>
                <a:latin typeface="Arial" panose="020B0604020202020204" pitchFamily="34" charset="0"/>
                <a:cs typeface="Arial" panose="020B0604020202020204" pitchFamily="34" charset="0"/>
              </a:rPr>
              <a:t>lwalsh@savesfbay.org</a:t>
            </a:r>
            <a:endParaRPr lang="en-US" sz="3600" i="1" dirty="0">
              <a:solidFill>
                <a:srgbClr val="FFFEFC"/>
              </a:solidFill>
              <a:latin typeface="Arial" panose="020B0604020202020204" pitchFamily="34" charset="0"/>
              <a:cs typeface="Arial" panose="020B0604020202020204" pitchFamily="34" charset="0"/>
            </a:endParaRPr>
          </a:p>
        </p:txBody>
      </p:sp>
      <p:pic>
        <p:nvPicPr>
          <p:cNvPr id="143" name="Google Shape;143;p10"/>
          <p:cNvPicPr preferRelativeResize="0"/>
          <p:nvPr/>
        </p:nvPicPr>
        <p:blipFill rotWithShape="1">
          <a:blip r:embed="rId4">
            <a:alphaModFix/>
          </a:blip>
          <a:srcRect/>
          <a:stretch/>
        </p:blipFill>
        <p:spPr>
          <a:xfrm>
            <a:off x="7020377" y="952294"/>
            <a:ext cx="4249058" cy="630720"/>
          </a:xfrm>
          <a:prstGeom prst="rect">
            <a:avLst/>
          </a:prstGeom>
          <a:noFill/>
          <a:ln>
            <a:noFill/>
          </a:ln>
        </p:spPr>
      </p:pic>
    </p:spTree>
    <p:extLst>
      <p:ext uri="{BB962C8B-B14F-4D97-AF65-F5344CB8AC3E}">
        <p14:creationId xmlns:p14="http://schemas.microsoft.com/office/powerpoint/2010/main" val="310693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79B8-9600-1105-5350-ED28A04C59B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86D1B84-94EC-4757-5130-0DAFEE1D0F6C}"/>
              </a:ext>
            </a:extLst>
          </p:cNvPr>
          <p:cNvSpPr txBox="1"/>
          <p:nvPr/>
        </p:nvSpPr>
        <p:spPr>
          <a:xfrm>
            <a:off x="8153400" y="1104900"/>
            <a:ext cx="9404839" cy="4039567"/>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4 (ACTION) – </a:t>
            </a:r>
          </a:p>
          <a:p>
            <a:pPr>
              <a:lnSpc>
                <a:spcPts val="6272"/>
              </a:lnSpc>
            </a:pPr>
            <a:r>
              <a:rPr lang="en-US" sz="5400" dirty="0">
                <a:solidFill>
                  <a:srgbClr val="2B2B2B"/>
                </a:solidFill>
                <a:latin typeface="Montserrat Semi-Bold"/>
              </a:rPr>
              <a:t>Review and approve February 20, 2025 Stormwater Committee minutes</a:t>
            </a:r>
            <a:endParaRPr lang="en-US" sz="4800" dirty="0">
              <a:solidFill>
                <a:srgbClr val="2B2B2B"/>
              </a:solidFill>
              <a:latin typeface="Montserrat Semi-Bold" panose="020B0604020202020204" charset="0"/>
            </a:endParaRPr>
          </a:p>
        </p:txBody>
      </p:sp>
      <p:sp>
        <p:nvSpPr>
          <p:cNvPr id="4" name="TextBox 4">
            <a:extLst>
              <a:ext uri="{FF2B5EF4-FFF2-40B4-BE49-F238E27FC236}">
                <a16:creationId xmlns:a16="http://schemas.microsoft.com/office/drawing/2014/main" id="{28A95271-12A1-47EB-2381-D04D5B127397}"/>
              </a:ext>
            </a:extLst>
          </p:cNvPr>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B729CF02-B2A5-DED6-E2EF-21E51CC44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A1E95342-C1AD-E931-76A7-587C65138D60}"/>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3C2574EB-39F8-5FC2-2F2E-D562DC3BC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150796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320658"/>
            <a:ext cx="9404839" cy="8079135"/>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5 (ACTION) – </a:t>
            </a:r>
          </a:p>
          <a:p>
            <a:pPr>
              <a:lnSpc>
                <a:spcPts val="6272"/>
              </a:lnSpc>
            </a:pPr>
            <a:r>
              <a:rPr lang="en-US" sz="5400" dirty="0">
                <a:solidFill>
                  <a:srgbClr val="2B2B2B"/>
                </a:solidFill>
                <a:latin typeface="Montserrat Semi-Bold"/>
              </a:rPr>
              <a:t>Review and approve recommendation for C/CAG’s Duly Authorized Representative to certify and submit the SMCWPPP Water Year 2024 Urban Creeks Monitoring Report to the Regional Water Board</a:t>
            </a:r>
            <a:endParaRPr lang="en-US" sz="4800" dirty="0">
              <a:solidFill>
                <a:srgbClr val="2B2B2B"/>
              </a:solidFill>
              <a:latin typeface="Montserrat Semi-Bold" panose="020B0604020202020204" charset="0"/>
            </a:endParaRP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F31EEDB9-F180-402D-8FF1-6F4AE1348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261971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A4E5F-5B9F-F2CD-4078-2FB8572C42FC}"/>
            </a:ext>
          </a:extLst>
        </p:cNvPr>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9B5DAF6D-72F9-DE9C-D2CD-134B4D1DE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sp>
        <p:nvSpPr>
          <p:cNvPr id="3" name="TextBox 3">
            <a:extLst>
              <a:ext uri="{FF2B5EF4-FFF2-40B4-BE49-F238E27FC236}">
                <a16:creationId xmlns:a16="http://schemas.microsoft.com/office/drawing/2014/main" id="{591D7C90-C806-2017-9F4F-8B69D1CA8465}"/>
              </a:ext>
            </a:extLst>
          </p:cNvPr>
          <p:cNvSpPr txBox="1"/>
          <p:nvPr/>
        </p:nvSpPr>
        <p:spPr>
          <a:xfrm>
            <a:off x="1752600" y="495300"/>
            <a:ext cx="16611600" cy="807913"/>
          </a:xfrm>
          <a:prstGeom prst="rect">
            <a:avLst/>
          </a:prstGeom>
        </p:spPr>
        <p:txBody>
          <a:bodyPr wrap="square" lIns="0" tIns="0" rIns="0" bIns="0" rtlCol="0" anchor="t">
            <a:spAutoFit/>
          </a:bodyPr>
          <a:lstStyle/>
          <a:p>
            <a:pPr marL="0" marR="0" lvl="0" indent="0" algn="l" defTabSz="914400" rtl="0" eaLnBrk="1" fontAlgn="auto" latinLnBrk="0" hangingPunct="1">
              <a:lnSpc>
                <a:spcPts val="6272"/>
              </a:lnSpc>
              <a:spcBef>
                <a:spcPts val="0"/>
              </a:spcBef>
              <a:spcAft>
                <a:spcPts val="0"/>
              </a:spcAft>
              <a:buClrTx/>
              <a:buSzTx/>
              <a:buFontTx/>
              <a:buNone/>
              <a:tabLst/>
              <a:defRPr/>
            </a:pPr>
            <a:r>
              <a:rPr lang="en-US" sz="5600" dirty="0">
                <a:solidFill>
                  <a:srgbClr val="2B2B2B"/>
                </a:solidFill>
                <a:latin typeface="Montserrat Semi-Bold"/>
              </a:rPr>
              <a:t>Urban Creeks Monitoring Report  </a:t>
            </a:r>
            <a:endParaRPr kumimoji="0" lang="en-US" sz="5600" b="0" i="0" u="none" strike="noStrike" kern="1200" cap="none" spc="0" normalizeH="0" baseline="0" noProof="0" dirty="0">
              <a:ln>
                <a:noFill/>
              </a:ln>
              <a:solidFill>
                <a:srgbClr val="2B2B2B"/>
              </a:solidFill>
              <a:effectLst/>
              <a:uLnTx/>
              <a:uFillTx/>
              <a:latin typeface="Montserrat Semi-Bold"/>
              <a:ea typeface="+mn-ea"/>
              <a:cs typeface="+mn-cs"/>
            </a:endParaRPr>
          </a:p>
        </p:txBody>
      </p:sp>
      <p:sp>
        <p:nvSpPr>
          <p:cNvPr id="4" name="TextBox 4">
            <a:extLst>
              <a:ext uri="{FF2B5EF4-FFF2-40B4-BE49-F238E27FC236}">
                <a16:creationId xmlns:a16="http://schemas.microsoft.com/office/drawing/2014/main" id="{FEAE3B63-AFB0-A039-F0D9-8688B9013648}"/>
              </a:ext>
            </a:extLst>
          </p:cNvPr>
          <p:cNvSpPr txBox="1"/>
          <p:nvPr/>
        </p:nvSpPr>
        <p:spPr>
          <a:xfrm>
            <a:off x="1496140" y="1104900"/>
            <a:ext cx="15295719" cy="9098196"/>
          </a:xfrm>
          <a:prstGeom prst="rect">
            <a:avLst/>
          </a:prstGeom>
        </p:spPr>
        <p:txBody>
          <a:bodyPr wrap="square" lIns="0" tIns="0" rIns="0" bIns="0" rtlCol="0" anchor="t">
            <a:spAutoFit/>
          </a:bodyPr>
          <a:lstStyle/>
          <a:p>
            <a:pPr marR="0" lvl="0" algn="l" defTabSz="914400" rtl="0" eaLnBrk="1" fontAlgn="auto" latinLnBrk="0" hangingPunct="1">
              <a:lnSpc>
                <a:spcPts val="4199"/>
              </a:lnSpc>
              <a:spcBef>
                <a:spcPts val="0"/>
              </a:spcBef>
              <a:spcAft>
                <a:spcPts val="0"/>
              </a:spcAft>
              <a:buClrTx/>
              <a:buSzTx/>
              <a:tabLst/>
              <a:defRPr/>
            </a:pPr>
            <a:endParaRPr lang="en-US" sz="3600" spc="282" dirty="0">
              <a:latin typeface="Lato"/>
            </a:endParaRP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800" spc="282" dirty="0">
                <a:latin typeface="Lato"/>
              </a:rPr>
              <a:t>Provision C.8.h.iii of the MRP requires that permittees submit a UCMR at the countywide level by March 31 of each year </a:t>
            </a: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endParaRPr lang="en-US" sz="2800" spc="282" dirty="0">
              <a:latin typeface="Lato"/>
            </a:endParaRP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800" spc="282" dirty="0">
                <a:latin typeface="Lato"/>
              </a:rPr>
              <a:t>The UCMR includes reporting on all </a:t>
            </a:r>
            <a:r>
              <a:rPr lang="en-US" sz="2800" spc="282" dirty="0" err="1">
                <a:latin typeface="Lato"/>
              </a:rPr>
              <a:t>wq</a:t>
            </a:r>
            <a:r>
              <a:rPr lang="en-US" sz="2800" spc="282" dirty="0">
                <a:latin typeface="Lato"/>
              </a:rPr>
              <a:t> data collected during prior Water Year (October 1, 2023-September 30, 2024)</a:t>
            </a: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endParaRPr lang="en-US" sz="2800" spc="282" dirty="0">
              <a:latin typeface="Lato"/>
            </a:endParaRP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800" spc="282" dirty="0">
                <a:latin typeface="Lato"/>
              </a:rPr>
              <a:t>On behalf of the San Mateo County permittees, SMCWPPP develops and submits the UCMR to the San Francisco Bay Regional Water Board</a:t>
            </a: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endParaRPr lang="en-US" sz="2800" spc="282" dirty="0">
              <a:latin typeface="Lato"/>
            </a:endParaRP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800" spc="282" dirty="0">
                <a:latin typeface="Lato"/>
              </a:rPr>
              <a:t>On February 17, C/CAG staff distributed the Draft UCMR to the Watershed Assessment and Monitoring (WAM) Subcommittee for review and the main components of the Draft UCMR were presented to the WAM on March 6</a:t>
            </a: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endParaRPr lang="en-US" sz="2800" spc="282" dirty="0">
              <a:latin typeface="Lato"/>
            </a:endParaRP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800" spc="282" dirty="0">
                <a:latin typeface="Lato"/>
              </a:rPr>
              <a:t>Final revised UCMR was distributed to the Committee on March 14 and will approval of the staff recommendation will be submitted to the Regional Water Board by March 31</a:t>
            </a:r>
          </a:p>
        </p:txBody>
      </p:sp>
      <p:pic>
        <p:nvPicPr>
          <p:cNvPr id="5" name="Graphic 4" descr="Checklist with solid fill">
            <a:extLst>
              <a:ext uri="{FF2B5EF4-FFF2-40B4-BE49-F238E27FC236}">
                <a16:creationId xmlns:a16="http://schemas.microsoft.com/office/drawing/2014/main" id="{650C977A-03DC-6194-74CA-ED3E62BD0E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10" y="114300"/>
            <a:ext cx="1628060" cy="1628060"/>
          </a:xfrm>
          <a:prstGeom prst="rect">
            <a:avLst/>
          </a:prstGeom>
        </p:spPr>
      </p:pic>
    </p:spTree>
    <p:extLst>
      <p:ext uri="{BB962C8B-B14F-4D97-AF65-F5344CB8AC3E}">
        <p14:creationId xmlns:p14="http://schemas.microsoft.com/office/powerpoint/2010/main" val="1461420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9E666-D299-3FB3-1F53-F1EE745B1FE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061318B-6D9F-A593-D857-9EE8DC00281A}"/>
              </a:ext>
            </a:extLst>
          </p:cNvPr>
          <p:cNvSpPr txBox="1"/>
          <p:nvPr/>
        </p:nvSpPr>
        <p:spPr>
          <a:xfrm>
            <a:off x="8153400" y="1104900"/>
            <a:ext cx="9404839" cy="4039567"/>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6 (I</a:t>
            </a:r>
            <a:r>
              <a:rPr lang="en-US" sz="5400" dirty="0">
                <a:solidFill>
                  <a:srgbClr val="2B2B2B"/>
                </a:solidFill>
                <a:latin typeface="Montserrat Semi-Bold"/>
              </a:rPr>
              <a:t>NFORMATION) – Receive a presentation on upcoming deadline for 100% trash reduction requirements</a:t>
            </a:r>
            <a:endParaRPr lang="en-US" sz="4800" dirty="0">
              <a:solidFill>
                <a:srgbClr val="2B2B2B"/>
              </a:solidFill>
              <a:latin typeface="Montserrat Semi-Bold" panose="020B0604020202020204" charset="0"/>
            </a:endParaRPr>
          </a:p>
        </p:txBody>
      </p:sp>
      <p:sp>
        <p:nvSpPr>
          <p:cNvPr id="4" name="TextBox 4">
            <a:extLst>
              <a:ext uri="{FF2B5EF4-FFF2-40B4-BE49-F238E27FC236}">
                <a16:creationId xmlns:a16="http://schemas.microsoft.com/office/drawing/2014/main" id="{88A1EB54-A4E2-DA2A-FF38-1E9A28D1AADA}"/>
              </a:ext>
            </a:extLst>
          </p:cNvPr>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7DFCC1ED-B202-3152-0C15-D8CB50D2A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D4573103-D2E3-CBB8-0592-CB092C72FB47}"/>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84948F06-A032-6F12-1899-1247B28DF9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35908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 name="Picture Placeholder 10" descr="A cat walking on a sidewalk&#10;&#10;Description automatically generated">
            <a:extLst>
              <a:ext uri="{FF2B5EF4-FFF2-40B4-BE49-F238E27FC236}">
                <a16:creationId xmlns:a16="http://schemas.microsoft.com/office/drawing/2014/main" id="{F00D2F85-E18F-EDE2-2A73-B2D92F619068}"/>
              </a:ext>
            </a:extLst>
          </p:cNvPr>
          <p:cNvPicPr>
            <a:picLocks noChangeAspect="1"/>
          </p:cNvPicPr>
          <p:nvPr/>
        </p:nvPicPr>
        <p:blipFill>
          <a:blip r:embed="rId2">
            <a:alphaModFix amt="35000"/>
          </a:blip>
          <a:srcRect l="444"/>
          <a:stretch/>
        </p:blipFill>
        <p:spPr>
          <a:xfrm>
            <a:off x="30" y="15"/>
            <a:ext cx="18287970" cy="10286985"/>
          </a:xfrm>
          <a:prstGeom prst="rect">
            <a:avLst/>
          </a:prstGeom>
        </p:spPr>
      </p:pic>
      <p:sp>
        <p:nvSpPr>
          <p:cNvPr id="2" name="Title 1">
            <a:extLst>
              <a:ext uri="{FF2B5EF4-FFF2-40B4-BE49-F238E27FC236}">
                <a16:creationId xmlns:a16="http://schemas.microsoft.com/office/drawing/2014/main" id="{4D5E85B0-1E78-04EB-039D-A95D634F5B8B}"/>
              </a:ext>
            </a:extLst>
          </p:cNvPr>
          <p:cNvSpPr>
            <a:spLocks noGrp="1"/>
          </p:cNvSpPr>
          <p:nvPr>
            <p:ph type="ctrTitle"/>
          </p:nvPr>
        </p:nvSpPr>
        <p:spPr>
          <a:xfrm>
            <a:off x="1645920" y="1138429"/>
            <a:ext cx="15087600" cy="4005062"/>
          </a:xfrm>
        </p:spPr>
        <p:txBody>
          <a:bodyPr vert="horz" lIns="137160" tIns="68580" rIns="137160" bIns="68580" rtlCol="0" anchor="b">
            <a:normAutofit/>
          </a:bodyPr>
          <a:lstStyle/>
          <a:p>
            <a:r>
              <a:rPr lang="en-US" b="1" dirty="0">
                <a:solidFill>
                  <a:srgbClr val="FFFFFF"/>
                </a:solidFill>
              </a:rPr>
              <a:t>MRP Stormwater Trash Reduction Update</a:t>
            </a:r>
          </a:p>
        </p:txBody>
      </p:sp>
      <p:sp>
        <p:nvSpPr>
          <p:cNvPr id="3" name="Subtitle 2">
            <a:extLst>
              <a:ext uri="{FF2B5EF4-FFF2-40B4-BE49-F238E27FC236}">
                <a16:creationId xmlns:a16="http://schemas.microsoft.com/office/drawing/2014/main" id="{8C5E5DF9-28EC-B028-2A24-3A4C32E3AE7C}"/>
              </a:ext>
            </a:extLst>
          </p:cNvPr>
          <p:cNvSpPr>
            <a:spLocks noGrp="1"/>
          </p:cNvSpPr>
          <p:nvPr>
            <p:ph type="subTitle" idx="1"/>
          </p:nvPr>
        </p:nvSpPr>
        <p:spPr>
          <a:xfrm>
            <a:off x="534710" y="7886700"/>
            <a:ext cx="15087600" cy="1714500"/>
          </a:xfrm>
        </p:spPr>
        <p:txBody>
          <a:bodyPr vert="horz" lIns="137160" tIns="68580" rIns="137160" bIns="68580" rtlCol="0">
            <a:normAutofit/>
          </a:bodyPr>
          <a:lstStyle/>
          <a:p>
            <a:r>
              <a:rPr lang="en-US" dirty="0">
                <a:solidFill>
                  <a:srgbClr val="FFFFFF"/>
                </a:solidFill>
              </a:rPr>
              <a:t>SMCWPPP Stormwater Subcommittee</a:t>
            </a:r>
          </a:p>
          <a:p>
            <a:r>
              <a:rPr lang="en-US" dirty="0">
                <a:solidFill>
                  <a:srgbClr val="FFFFFF"/>
                </a:solidFill>
              </a:rPr>
              <a:t>March 20, 2025</a:t>
            </a:r>
          </a:p>
        </p:txBody>
      </p:sp>
      <p:cxnSp>
        <p:nvCxnSpPr>
          <p:cNvPr id="12" name="Straight Connector 11">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US" sz="270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US" sz="2700"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69A6B7D6-ACE9-D453-C78A-AEBEF9045B8C}"/>
              </a:ext>
            </a:extLst>
          </p:cNvPr>
          <p:cNvSpPr txBox="1"/>
          <p:nvPr/>
        </p:nvSpPr>
        <p:spPr>
          <a:xfrm>
            <a:off x="14216036" y="7881248"/>
            <a:ext cx="3361833" cy="1315745"/>
          </a:xfrm>
          <a:prstGeom prst="rect">
            <a:avLst/>
          </a:prstGeom>
          <a:noFill/>
        </p:spPr>
        <p:txBody>
          <a:bodyPr wrap="square">
            <a:spAutoFit/>
          </a:bodyPr>
          <a:lstStyle/>
          <a:p>
            <a:pPr algn="r" defTabSz="685800">
              <a:spcAft>
                <a:spcPts val="900"/>
              </a:spcAft>
            </a:pPr>
            <a:r>
              <a:rPr lang="en-US" sz="3600" dirty="0">
                <a:solidFill>
                  <a:prstClr val="white"/>
                </a:solidFill>
                <a:latin typeface="Calibri" panose="020F0502020204030204"/>
              </a:rPr>
              <a:t>Chris Sommers</a:t>
            </a:r>
          </a:p>
          <a:p>
            <a:pPr algn="r" defTabSz="685800">
              <a:spcAft>
                <a:spcPts val="900"/>
              </a:spcAft>
            </a:pPr>
            <a:r>
              <a:rPr lang="en-US" sz="3600" dirty="0">
                <a:solidFill>
                  <a:prstClr val="white"/>
                </a:solidFill>
                <a:latin typeface="Calibri" panose="020F0502020204030204"/>
              </a:rPr>
              <a:t>EOA, Inc.</a:t>
            </a:r>
          </a:p>
        </p:txBody>
      </p:sp>
    </p:spTree>
    <p:extLst>
      <p:ext uri="{BB962C8B-B14F-4D97-AF65-F5344CB8AC3E}">
        <p14:creationId xmlns:p14="http://schemas.microsoft.com/office/powerpoint/2010/main" val="139809287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6F78-2D8A-28A6-3671-12E7B993C7F8}"/>
              </a:ext>
            </a:extLst>
          </p:cNvPr>
          <p:cNvSpPr>
            <a:spLocks noGrp="1"/>
          </p:cNvSpPr>
          <p:nvPr>
            <p:ph type="title"/>
          </p:nvPr>
        </p:nvSpPr>
        <p:spPr>
          <a:xfrm>
            <a:off x="1645920" y="429905"/>
            <a:ext cx="15087600" cy="1676987"/>
          </a:xfrm>
        </p:spPr>
        <p:txBody>
          <a:bodyPr/>
          <a:lstStyle/>
          <a:p>
            <a:r>
              <a:rPr lang="en-US" b="1" dirty="0"/>
              <a:t>MRP Provision C.10 Requirements</a:t>
            </a:r>
          </a:p>
        </p:txBody>
      </p:sp>
      <p:sp>
        <p:nvSpPr>
          <p:cNvPr id="3" name="Content Placeholder 2">
            <a:extLst>
              <a:ext uri="{FF2B5EF4-FFF2-40B4-BE49-F238E27FC236}">
                <a16:creationId xmlns:a16="http://schemas.microsoft.com/office/drawing/2014/main" id="{C5A7F409-9C09-FB56-E587-EE7D72F298AA}"/>
              </a:ext>
            </a:extLst>
          </p:cNvPr>
          <p:cNvSpPr>
            <a:spLocks noGrp="1"/>
          </p:cNvSpPr>
          <p:nvPr>
            <p:ph idx="1"/>
          </p:nvPr>
        </p:nvSpPr>
        <p:spPr>
          <a:xfrm>
            <a:off x="1645920" y="2683760"/>
            <a:ext cx="15087600" cy="1676987"/>
          </a:xfrm>
        </p:spPr>
        <p:txBody>
          <a:bodyPr>
            <a:noAutofit/>
          </a:bodyPr>
          <a:lstStyle/>
          <a:p>
            <a:pPr>
              <a:lnSpc>
                <a:spcPct val="120000"/>
              </a:lnSpc>
            </a:pPr>
            <a:r>
              <a:rPr lang="en-US" sz="2700" b="1" dirty="0">
                <a:solidFill>
                  <a:srgbClr val="000000"/>
                </a:solidFill>
                <a:latin typeface="Arial" panose="020B0604020202020204" pitchFamily="34" charset="0"/>
              </a:rPr>
              <a:t>C.10.a - Trash Reduction</a:t>
            </a:r>
            <a:endParaRPr lang="en-US" sz="2700" dirty="0">
              <a:solidFill>
                <a:srgbClr val="000000"/>
              </a:solidFill>
              <a:latin typeface="Arial" panose="020B0604020202020204" pitchFamily="34" charset="0"/>
            </a:endParaRPr>
          </a:p>
          <a:p>
            <a:pPr>
              <a:spcBef>
                <a:spcPts val="900"/>
              </a:spcBef>
            </a:pPr>
            <a:r>
              <a:rPr lang="en-US" sz="2700" dirty="0">
                <a:solidFill>
                  <a:srgbClr val="000000"/>
                </a:solidFill>
                <a:latin typeface="Arial" panose="020B0604020202020204" pitchFamily="34" charset="0"/>
              </a:rPr>
              <a:t>Implement trash load reduction control actions (i.e., full trash capture systems or equivalent measures) to meet the goal of 100 percent trash load reduction by June 30, 2025.</a:t>
            </a:r>
          </a:p>
        </p:txBody>
      </p:sp>
      <p:sp>
        <p:nvSpPr>
          <p:cNvPr id="5" name="TextBox 4">
            <a:extLst>
              <a:ext uri="{FF2B5EF4-FFF2-40B4-BE49-F238E27FC236}">
                <a16:creationId xmlns:a16="http://schemas.microsoft.com/office/drawing/2014/main" id="{38E67E41-5170-26CF-C1D5-99871AF1F5C6}"/>
              </a:ext>
            </a:extLst>
          </p:cNvPr>
          <p:cNvSpPr txBox="1"/>
          <p:nvPr/>
        </p:nvSpPr>
        <p:spPr>
          <a:xfrm>
            <a:off x="1600200" y="6622908"/>
            <a:ext cx="15087600" cy="2783839"/>
          </a:xfrm>
          <a:prstGeom prst="rect">
            <a:avLst/>
          </a:prstGeom>
          <a:noFill/>
        </p:spPr>
        <p:txBody>
          <a:bodyPr wrap="square">
            <a:spAutoFit/>
          </a:bodyPr>
          <a:lstStyle/>
          <a:p>
            <a:pPr defTabSz="685800">
              <a:lnSpc>
                <a:spcPct val="120000"/>
              </a:lnSpc>
            </a:pPr>
            <a:r>
              <a:rPr lang="en-US" sz="2700" b="1" dirty="0">
                <a:solidFill>
                  <a:srgbClr val="000000"/>
                </a:solidFill>
                <a:latin typeface="Arial" panose="020B0604020202020204" pitchFamily="34" charset="0"/>
              </a:rPr>
              <a:t>C.10.a.ii.(b) – Private Land Drainage Areas</a:t>
            </a:r>
          </a:p>
          <a:p>
            <a:pPr defTabSz="685800">
              <a:spcBef>
                <a:spcPts val="900"/>
              </a:spcBef>
            </a:pPr>
            <a:r>
              <a:rPr lang="en-US" sz="2700" dirty="0">
                <a:solidFill>
                  <a:srgbClr val="000000"/>
                </a:solidFill>
                <a:latin typeface="Arial" panose="020B0604020202020204" pitchFamily="34" charset="0"/>
              </a:rPr>
              <a:t>By July 1, 2025, ensure that private lands that are moderate, high, or very high trash generating, and that drain to storm drain inlets that Permittees do not own or operate (private), but that are plumbed to Permittees’ storm drain systems are equipped with full trash capture systems or are managed with trash discharge control actions equivalent to or better than full trash capture systems. </a:t>
            </a:r>
          </a:p>
        </p:txBody>
      </p:sp>
      <p:sp>
        <p:nvSpPr>
          <p:cNvPr id="7" name="TextBox 6">
            <a:extLst>
              <a:ext uri="{FF2B5EF4-FFF2-40B4-BE49-F238E27FC236}">
                <a16:creationId xmlns:a16="http://schemas.microsoft.com/office/drawing/2014/main" id="{8B6B32DC-D3C4-0105-C739-D7ECD56D7FDC}"/>
              </a:ext>
            </a:extLst>
          </p:cNvPr>
          <p:cNvSpPr txBox="1"/>
          <p:nvPr/>
        </p:nvSpPr>
        <p:spPr>
          <a:xfrm>
            <a:off x="1645920" y="4360747"/>
            <a:ext cx="15087600" cy="1952842"/>
          </a:xfrm>
          <a:prstGeom prst="rect">
            <a:avLst/>
          </a:prstGeom>
          <a:noFill/>
        </p:spPr>
        <p:txBody>
          <a:bodyPr wrap="square">
            <a:spAutoFit/>
          </a:bodyPr>
          <a:lstStyle/>
          <a:p>
            <a:pPr defTabSz="685800">
              <a:lnSpc>
                <a:spcPct val="120000"/>
              </a:lnSpc>
            </a:pPr>
            <a:r>
              <a:rPr lang="en-US" sz="2700" b="1" dirty="0">
                <a:solidFill>
                  <a:srgbClr val="000000"/>
                </a:solidFill>
                <a:latin typeface="Arial" panose="020B0604020202020204" pitchFamily="34" charset="0"/>
              </a:rPr>
              <a:t>C.10.g.viii - Reporting</a:t>
            </a:r>
            <a:endParaRPr lang="en-US" sz="2700" dirty="0">
              <a:solidFill>
                <a:srgbClr val="000000"/>
              </a:solidFill>
              <a:latin typeface="Arial" panose="020B0604020202020204" pitchFamily="34" charset="0"/>
            </a:endParaRPr>
          </a:p>
          <a:p>
            <a:pPr defTabSz="685800">
              <a:spcBef>
                <a:spcPts val="900"/>
              </a:spcBef>
            </a:pPr>
            <a:r>
              <a:rPr lang="en-US" sz="2700" dirty="0">
                <a:solidFill>
                  <a:srgbClr val="000000"/>
                </a:solidFill>
                <a:latin typeface="Arial" panose="020B0604020202020204" pitchFamily="34" charset="0"/>
              </a:rPr>
              <a:t>If unable to attain 100 percent trash load reduction by June 30, 2025, submit a notice of noncompliance and a plan to come into compliance with the 100 percent trash load reduction requirement. </a:t>
            </a:r>
          </a:p>
        </p:txBody>
      </p:sp>
    </p:spTree>
    <p:extLst>
      <p:ext uri="{BB962C8B-B14F-4D97-AF65-F5344CB8AC3E}">
        <p14:creationId xmlns:p14="http://schemas.microsoft.com/office/powerpoint/2010/main" val="306006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02"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1CB4F5F6-ACD4-98B3-3AFF-7536F9F0DF03}"/>
              </a:ext>
            </a:extLst>
          </p:cNvPr>
          <p:cNvSpPr>
            <a:spLocks noGrp="1"/>
          </p:cNvSpPr>
          <p:nvPr>
            <p:ph type="title"/>
          </p:nvPr>
        </p:nvSpPr>
        <p:spPr>
          <a:xfrm>
            <a:off x="7462157" y="952421"/>
            <a:ext cx="9862458" cy="1790781"/>
          </a:xfrm>
        </p:spPr>
        <p:txBody>
          <a:bodyPr>
            <a:normAutofit/>
          </a:bodyPr>
          <a:lstStyle/>
          <a:p>
            <a:r>
              <a:rPr lang="en-US" b="1" i="0" u="none" strike="noStrike" baseline="0" dirty="0">
                <a:solidFill>
                  <a:schemeClr val="tx1"/>
                </a:solidFill>
              </a:rPr>
              <a:t>C.10.a - Trash Reduction</a:t>
            </a:r>
            <a:endParaRPr lang="en-US" b="0" i="0" u="none" strike="noStrike" baseline="0" dirty="0">
              <a:solidFill>
                <a:schemeClr val="tx1"/>
              </a:solidFill>
            </a:endParaRPr>
          </a:p>
        </p:txBody>
      </p:sp>
      <p:pic>
        <p:nvPicPr>
          <p:cNvPr id="10" name="Picture 9" descr="A bridge over a river&#10;&#10;AI-generated content may be incorrect.">
            <a:extLst>
              <a:ext uri="{FF2B5EF4-FFF2-40B4-BE49-F238E27FC236}">
                <a16:creationId xmlns:a16="http://schemas.microsoft.com/office/drawing/2014/main" id="{06F7EA33-AEFC-0830-C90A-143A506A95DC}"/>
              </a:ext>
            </a:extLst>
          </p:cNvPr>
          <p:cNvPicPr>
            <a:picLocks noChangeAspect="1"/>
          </p:cNvPicPr>
          <p:nvPr/>
        </p:nvPicPr>
        <p:blipFill>
          <a:blip r:embed="rId2" cstate="print">
            <a:extLst>
              <a:ext uri="{28A0092B-C50C-407E-A947-70E740481C1C}">
                <a14:useLocalDpi xmlns:a14="http://schemas.microsoft.com/office/drawing/2010/main" val="0"/>
              </a:ext>
            </a:extLst>
          </a:blip>
          <a:srcRect l="9501" r="20291" b="2"/>
          <a:stretch/>
        </p:blipFill>
        <p:spPr>
          <a:xfrm>
            <a:off x="963386" y="1157696"/>
            <a:ext cx="6001973" cy="7971609"/>
          </a:xfrm>
          <a:prstGeom prst="rect">
            <a:avLst/>
          </a:prstGeom>
        </p:spPr>
      </p:pic>
      <p:cxnSp>
        <p:nvCxnSpPr>
          <p:cNvPr id="23" name="Straight Connector 2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62155" y="3129282"/>
            <a:ext cx="9134652"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167741-AC71-8A0D-41DD-17090792E3AB}"/>
              </a:ext>
            </a:extLst>
          </p:cNvPr>
          <p:cNvSpPr>
            <a:spLocks noGrp="1"/>
          </p:cNvSpPr>
          <p:nvPr>
            <p:ph idx="1"/>
          </p:nvPr>
        </p:nvSpPr>
        <p:spPr>
          <a:xfrm>
            <a:off x="7462154" y="3298370"/>
            <a:ext cx="9134652" cy="6036200"/>
          </a:xfrm>
        </p:spPr>
        <p:txBody>
          <a:bodyPr>
            <a:normAutofit fontScale="92500" lnSpcReduction="10000"/>
          </a:bodyPr>
          <a:lstStyle/>
          <a:p>
            <a:pPr marL="340520" indent="0">
              <a:buNone/>
            </a:pPr>
            <a:r>
              <a:rPr lang="en-US" sz="2700" b="1" u="sng" dirty="0"/>
              <a:t>Assistance from SMCWPPP</a:t>
            </a:r>
          </a:p>
          <a:p>
            <a:pPr marL="692945" indent="-352425">
              <a:buFont typeface="Arial" panose="020B0604020202020204" pitchFamily="34" charset="0"/>
              <a:buChar char="•"/>
            </a:pPr>
            <a:r>
              <a:rPr lang="en-US" sz="2700" dirty="0"/>
              <a:t>Evaluation of Control Measure Options </a:t>
            </a:r>
          </a:p>
          <a:p>
            <a:pPr marL="692945" indent="-352425">
              <a:buFont typeface="Arial" panose="020B0604020202020204" pitchFamily="34" charset="0"/>
              <a:buChar char="•"/>
            </a:pPr>
            <a:r>
              <a:rPr lang="en-US" sz="2700" dirty="0"/>
              <a:t>Siting of Full Trash Capture Devices</a:t>
            </a:r>
          </a:p>
          <a:p>
            <a:pPr marL="692945" indent="-352425">
              <a:buFont typeface="Arial" panose="020B0604020202020204" pitchFamily="34" charset="0"/>
              <a:buChar char="•"/>
            </a:pPr>
            <a:r>
              <a:rPr lang="en-US" sz="2700" dirty="0"/>
              <a:t>Conducting On-land Visual Trash Assessments (OVTAs)</a:t>
            </a:r>
          </a:p>
          <a:p>
            <a:pPr marL="692945" indent="-352425">
              <a:buFont typeface="Arial" panose="020B0604020202020204" pitchFamily="34" charset="0"/>
              <a:buChar char="•"/>
            </a:pPr>
            <a:r>
              <a:rPr lang="en-US" sz="2700" dirty="0"/>
              <a:t>Data Management and Reporting Assistance</a:t>
            </a:r>
          </a:p>
          <a:p>
            <a:pPr marL="1131857" lvl="1" indent="-352425">
              <a:spcAft>
                <a:spcPts val="0"/>
              </a:spcAft>
              <a:buFont typeface="Arial" panose="020B0604020202020204" pitchFamily="34" charset="0"/>
              <a:buChar char="•"/>
            </a:pPr>
            <a:r>
              <a:rPr lang="en-US" dirty="0"/>
              <a:t>GIS data</a:t>
            </a:r>
          </a:p>
          <a:p>
            <a:pPr marL="1131857" lvl="1" indent="-352425">
              <a:spcAft>
                <a:spcPts val="0"/>
              </a:spcAft>
              <a:buFont typeface="Arial" panose="020B0604020202020204" pitchFamily="34" charset="0"/>
              <a:buChar char="•"/>
            </a:pPr>
            <a:r>
              <a:rPr lang="en-US" dirty="0"/>
              <a:t>OVTA data</a:t>
            </a:r>
          </a:p>
          <a:p>
            <a:pPr marL="1131857" lvl="1" indent="-352425">
              <a:spcAft>
                <a:spcPts val="0"/>
              </a:spcAft>
              <a:buFont typeface="Arial" panose="020B0604020202020204" pitchFamily="34" charset="0"/>
              <a:buChar char="•"/>
            </a:pPr>
            <a:r>
              <a:rPr lang="en-US" dirty="0"/>
              <a:t>Trash Reduction Calculations </a:t>
            </a:r>
          </a:p>
          <a:p>
            <a:pPr marL="1131857" lvl="1" indent="-352425">
              <a:spcAft>
                <a:spcPts val="0"/>
              </a:spcAft>
              <a:buFont typeface="Arial" panose="020B0604020202020204" pitchFamily="34" charset="0"/>
              <a:buChar char="•"/>
            </a:pPr>
            <a:r>
              <a:rPr lang="en-US" dirty="0"/>
              <a:t>Annual Reporting</a:t>
            </a:r>
          </a:p>
          <a:p>
            <a:pPr marL="692945" indent="-352425">
              <a:buFont typeface="Arial" panose="020B0604020202020204" pitchFamily="34" charset="0"/>
              <a:buChar char="•"/>
            </a:pPr>
            <a:r>
              <a:rPr lang="en-US" sz="2700" dirty="0"/>
              <a:t>Additional Guidance</a:t>
            </a:r>
          </a:p>
          <a:p>
            <a:pPr marL="692945" indent="-352425">
              <a:lnSpc>
                <a:spcPct val="120000"/>
              </a:lnSpc>
              <a:buFont typeface="Arial" panose="020B0604020202020204" pitchFamily="34" charset="0"/>
              <a:buChar char="•"/>
            </a:pPr>
            <a:r>
              <a:rPr lang="en-US" sz="2700" u="sng" dirty="0"/>
              <a:t>Through FY 23/24 </a:t>
            </a:r>
            <a:r>
              <a:rPr lang="en-US" sz="2700" dirty="0"/>
              <a:t>– </a:t>
            </a:r>
            <a:r>
              <a:rPr lang="en-US" sz="2700" b="1" dirty="0"/>
              <a:t>90% collective trash reduction </a:t>
            </a:r>
            <a:r>
              <a:rPr lang="en-US" sz="2700" dirty="0"/>
              <a:t>(all SMCWPPP member agencies combined)</a:t>
            </a: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US" sz="2700" dirty="0">
              <a:solidFill>
                <a:prstClr val="white"/>
              </a:solidFill>
              <a:latin typeface="Calibri" panose="020F0502020204030204"/>
            </a:endParaRPr>
          </a:p>
        </p:txBody>
      </p:sp>
      <p:sp>
        <p:nvSpPr>
          <p:cNvPr id="21" name="Rectangle 20">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US" sz="27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7CDA75BE-1C29-CB78-2C73-ABF62E90D39F}"/>
              </a:ext>
            </a:extLst>
          </p:cNvPr>
          <p:cNvSpPr txBox="1"/>
          <p:nvPr/>
        </p:nvSpPr>
        <p:spPr>
          <a:xfrm>
            <a:off x="1102985" y="8587025"/>
            <a:ext cx="5699124" cy="507831"/>
          </a:xfrm>
          <a:prstGeom prst="rect">
            <a:avLst/>
          </a:prstGeom>
          <a:noFill/>
        </p:spPr>
        <p:txBody>
          <a:bodyPr wrap="none" rtlCol="0">
            <a:spAutoFit/>
          </a:bodyPr>
          <a:lstStyle/>
          <a:p>
            <a:pPr defTabSz="685800"/>
            <a:r>
              <a:rPr lang="en-US" sz="2700" dirty="0">
                <a:solidFill>
                  <a:prstClr val="white"/>
                </a:solidFill>
                <a:latin typeface="Calibri Light" panose="020F0302020204030204"/>
              </a:rPr>
              <a:t>East Palo Alto Full Trash Capture System</a:t>
            </a:r>
          </a:p>
        </p:txBody>
      </p:sp>
    </p:spTree>
    <p:extLst>
      <p:ext uri="{BB962C8B-B14F-4D97-AF65-F5344CB8AC3E}">
        <p14:creationId xmlns:p14="http://schemas.microsoft.com/office/powerpoint/2010/main" val="430972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2423740"/>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1 – Call to Order/Roll Call/Hybrid Zoom Procedures</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35C4944C-5B73-48C8-B4AD-CE4DB4565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5F0A-A50C-8604-C008-063CF010123F}"/>
              </a:ext>
            </a:extLst>
          </p:cNvPr>
          <p:cNvSpPr>
            <a:spLocks noGrp="1"/>
          </p:cNvSpPr>
          <p:nvPr>
            <p:ph type="title"/>
          </p:nvPr>
        </p:nvSpPr>
        <p:spPr>
          <a:xfrm>
            <a:off x="1645920" y="274364"/>
            <a:ext cx="15087600" cy="1818389"/>
          </a:xfrm>
        </p:spPr>
        <p:txBody>
          <a:bodyPr>
            <a:normAutofit/>
          </a:bodyPr>
          <a:lstStyle/>
          <a:p>
            <a:r>
              <a:rPr lang="en-US" b="1" dirty="0">
                <a:solidFill>
                  <a:srgbClr val="000000"/>
                </a:solidFill>
              </a:rPr>
              <a:t>C.10.g.viii – Reporting (June 30, 2025)</a:t>
            </a:r>
          </a:p>
        </p:txBody>
      </p:sp>
      <p:sp>
        <p:nvSpPr>
          <p:cNvPr id="3" name="Content Placeholder 2">
            <a:extLst>
              <a:ext uri="{FF2B5EF4-FFF2-40B4-BE49-F238E27FC236}">
                <a16:creationId xmlns:a16="http://schemas.microsoft.com/office/drawing/2014/main" id="{7540EEEF-09E0-6C2B-633B-46755AE57732}"/>
              </a:ext>
            </a:extLst>
          </p:cNvPr>
          <p:cNvSpPr>
            <a:spLocks noGrp="1"/>
          </p:cNvSpPr>
          <p:nvPr>
            <p:ph idx="1"/>
          </p:nvPr>
        </p:nvSpPr>
        <p:spPr>
          <a:xfrm>
            <a:off x="1645921" y="3164991"/>
            <a:ext cx="7670924" cy="5805918"/>
          </a:xfrm>
        </p:spPr>
        <p:txBody>
          <a:bodyPr>
            <a:normAutofit/>
          </a:bodyPr>
          <a:lstStyle/>
          <a:p>
            <a:pPr marL="340520" indent="0">
              <a:buNone/>
            </a:pPr>
            <a:r>
              <a:rPr lang="en-US" sz="4200" b="1" u="sng" dirty="0"/>
              <a:t>Assistance from SMCWPPP</a:t>
            </a:r>
          </a:p>
          <a:p>
            <a:pPr marL="692945" indent="-352425">
              <a:buFont typeface="Arial" panose="020B0604020202020204" pitchFamily="34" charset="0"/>
              <a:buChar char="•"/>
            </a:pPr>
            <a:r>
              <a:rPr lang="en-US" sz="4200" dirty="0"/>
              <a:t>Development of Trash Load Reduction Procedure and Annual Calculations </a:t>
            </a:r>
          </a:p>
          <a:p>
            <a:pPr marL="692945" indent="-352425">
              <a:buFont typeface="Arial" panose="020B0604020202020204" pitchFamily="34" charset="0"/>
              <a:buChar char="•"/>
            </a:pPr>
            <a:r>
              <a:rPr lang="en-US" sz="4200" dirty="0"/>
              <a:t>Model Notice of Non-compliance Letter</a:t>
            </a:r>
          </a:p>
          <a:p>
            <a:pPr marL="692945" indent="-352425">
              <a:buFont typeface="Arial" panose="020B0604020202020204" pitchFamily="34" charset="0"/>
              <a:buChar char="•"/>
            </a:pPr>
            <a:r>
              <a:rPr lang="en-US" sz="4200" dirty="0"/>
              <a:t>Model Updated Trash Load Reduction Plan</a:t>
            </a:r>
          </a:p>
        </p:txBody>
      </p:sp>
      <p:pic>
        <p:nvPicPr>
          <p:cNvPr id="7" name="Picture 6">
            <a:extLst>
              <a:ext uri="{FF2B5EF4-FFF2-40B4-BE49-F238E27FC236}">
                <a16:creationId xmlns:a16="http://schemas.microsoft.com/office/drawing/2014/main" id="{1C8CB1D8-CCB6-543B-BCDE-EAEDAB9A952C}"/>
              </a:ext>
            </a:extLst>
          </p:cNvPr>
          <p:cNvPicPr>
            <a:picLocks noChangeAspect="1"/>
          </p:cNvPicPr>
          <p:nvPr/>
        </p:nvPicPr>
        <p:blipFill>
          <a:blip r:embed="rId3"/>
          <a:srcRect l="823" t="28130" r="66433" b="28618"/>
          <a:stretch/>
        </p:blipFill>
        <p:spPr>
          <a:xfrm>
            <a:off x="9791855" y="3164991"/>
            <a:ext cx="7108935" cy="5282058"/>
          </a:xfrm>
          <a:prstGeom prst="rect">
            <a:avLst/>
          </a:prstGeom>
        </p:spPr>
      </p:pic>
    </p:spTree>
    <p:extLst>
      <p:ext uri="{BB962C8B-B14F-4D97-AF65-F5344CB8AC3E}">
        <p14:creationId xmlns:p14="http://schemas.microsoft.com/office/powerpoint/2010/main" val="80771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75B4-38EE-4AEE-8F15-B1647375D851}"/>
              </a:ext>
            </a:extLst>
          </p:cNvPr>
          <p:cNvSpPr>
            <a:spLocks noGrp="1"/>
          </p:cNvSpPr>
          <p:nvPr>
            <p:ph type="title"/>
          </p:nvPr>
        </p:nvSpPr>
        <p:spPr>
          <a:xfrm>
            <a:off x="1645920" y="429906"/>
            <a:ext cx="15087600" cy="1755612"/>
          </a:xfrm>
        </p:spPr>
        <p:txBody>
          <a:bodyPr>
            <a:normAutofit/>
          </a:bodyPr>
          <a:lstStyle/>
          <a:p>
            <a:r>
              <a:rPr lang="en-US" sz="6000" b="1" dirty="0">
                <a:solidFill>
                  <a:schemeClr val="tx1"/>
                </a:solidFill>
              </a:rPr>
              <a:t>C.10.a.ii.(b) – Private Land Drainage Areas (PLDAs)</a:t>
            </a:r>
          </a:p>
        </p:txBody>
      </p:sp>
      <p:pic>
        <p:nvPicPr>
          <p:cNvPr id="5" name="Picture 4" descr="A diagram of a road with a private property&#10;&#10;AI-generated content may be incorrect.">
            <a:extLst>
              <a:ext uri="{FF2B5EF4-FFF2-40B4-BE49-F238E27FC236}">
                <a16:creationId xmlns:a16="http://schemas.microsoft.com/office/drawing/2014/main" id="{337D9726-DC3A-44FA-99C4-90055575E405}"/>
              </a:ext>
            </a:extLst>
          </p:cNvPr>
          <p:cNvPicPr>
            <a:picLocks noChangeAspect="1"/>
          </p:cNvPicPr>
          <p:nvPr/>
        </p:nvPicPr>
        <p:blipFill rotWithShape="1">
          <a:blip r:embed="rId2"/>
          <a:srcRect t="12171" r="3" b="13167"/>
          <a:stretch/>
        </p:blipFill>
        <p:spPr>
          <a:xfrm>
            <a:off x="8499104" y="3111938"/>
            <a:ext cx="8549973" cy="5298533"/>
          </a:xfrm>
          <a:prstGeom prst="rect">
            <a:avLst/>
          </a:prstGeom>
        </p:spPr>
      </p:pic>
      <p:sp>
        <p:nvSpPr>
          <p:cNvPr id="3" name="Content Placeholder 2">
            <a:extLst>
              <a:ext uri="{FF2B5EF4-FFF2-40B4-BE49-F238E27FC236}">
                <a16:creationId xmlns:a16="http://schemas.microsoft.com/office/drawing/2014/main" id="{BB4823E6-5258-184B-3455-B2590764BE4B}"/>
              </a:ext>
            </a:extLst>
          </p:cNvPr>
          <p:cNvSpPr>
            <a:spLocks noGrp="1"/>
          </p:cNvSpPr>
          <p:nvPr>
            <p:ph idx="1"/>
          </p:nvPr>
        </p:nvSpPr>
        <p:spPr>
          <a:xfrm>
            <a:off x="1645921" y="3111938"/>
            <a:ext cx="6975566" cy="6035040"/>
          </a:xfrm>
        </p:spPr>
        <p:txBody>
          <a:bodyPr>
            <a:normAutofit/>
          </a:bodyPr>
          <a:lstStyle/>
          <a:p>
            <a:pPr marL="340520" indent="0">
              <a:buNone/>
            </a:pPr>
            <a:r>
              <a:rPr lang="en-US" sz="3600" b="1" u="sng" dirty="0"/>
              <a:t>Assistance from SMCWPPP</a:t>
            </a:r>
          </a:p>
          <a:p>
            <a:pPr marL="692945" indent="-352425">
              <a:buFont typeface="Arial" panose="020B0604020202020204" pitchFamily="34" charset="0"/>
              <a:buChar char="•"/>
            </a:pPr>
            <a:r>
              <a:rPr lang="en-US" sz="3600" dirty="0"/>
              <a:t>Identification of PLDA Properties </a:t>
            </a:r>
          </a:p>
          <a:p>
            <a:pPr marL="692945" indent="-352425">
              <a:buFont typeface="Arial" panose="020B0604020202020204" pitchFamily="34" charset="0"/>
              <a:buChar char="•"/>
            </a:pPr>
            <a:r>
              <a:rPr lang="en-US" sz="3600" dirty="0"/>
              <a:t>Model PLDA Inspection Program and Field Forms</a:t>
            </a:r>
          </a:p>
          <a:p>
            <a:pPr marL="692945" indent="-352425">
              <a:buFont typeface="Arial" panose="020B0604020202020204" pitchFamily="34" charset="0"/>
              <a:buChar char="•"/>
            </a:pPr>
            <a:r>
              <a:rPr lang="en-US" sz="3600" dirty="0"/>
              <a:t>Implementation Guidance</a:t>
            </a:r>
          </a:p>
          <a:p>
            <a:pPr marL="692945" indent="-352425">
              <a:buFont typeface="Arial" panose="020B0604020202020204" pitchFamily="34" charset="0"/>
              <a:buChar char="•"/>
            </a:pPr>
            <a:r>
              <a:rPr lang="en-US" sz="3600" dirty="0"/>
              <a:t>PLDA Inspector Training</a:t>
            </a:r>
          </a:p>
          <a:p>
            <a:pPr marL="692945" indent="-352425">
              <a:buFont typeface="Arial" panose="020B0604020202020204" pitchFamily="34" charset="0"/>
              <a:buChar char="•"/>
            </a:pPr>
            <a:r>
              <a:rPr lang="en-US" sz="3600" dirty="0"/>
              <a:t>PLDA Inspection Data Management</a:t>
            </a:r>
          </a:p>
          <a:p>
            <a:pPr marL="692945" indent="-352425">
              <a:buFont typeface="Arial" panose="020B0604020202020204" pitchFamily="34" charset="0"/>
              <a:buChar char="•"/>
            </a:pPr>
            <a:endParaRPr lang="en-US" sz="3600" dirty="0"/>
          </a:p>
        </p:txBody>
      </p:sp>
    </p:spTree>
    <p:extLst>
      <p:ext uri="{BB962C8B-B14F-4D97-AF65-F5344CB8AC3E}">
        <p14:creationId xmlns:p14="http://schemas.microsoft.com/office/powerpoint/2010/main" val="1284971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A6F0-B6BD-9556-9CE5-6D60112F4F58}"/>
              </a:ext>
            </a:extLst>
          </p:cNvPr>
          <p:cNvSpPr>
            <a:spLocks noGrp="1"/>
          </p:cNvSpPr>
          <p:nvPr>
            <p:ph type="title"/>
          </p:nvPr>
        </p:nvSpPr>
        <p:spPr>
          <a:xfrm>
            <a:off x="1645920" y="429905"/>
            <a:ext cx="15087600" cy="1785758"/>
          </a:xfrm>
        </p:spPr>
        <p:txBody>
          <a:bodyPr>
            <a:normAutofit/>
          </a:bodyPr>
          <a:lstStyle/>
          <a:p>
            <a:r>
              <a:rPr lang="en-US" b="1" dirty="0">
                <a:solidFill>
                  <a:schemeClr val="tx1"/>
                </a:solidFill>
              </a:rPr>
              <a:t>Key Member Agency Submittals and Dates</a:t>
            </a:r>
          </a:p>
        </p:txBody>
      </p:sp>
      <p:sp>
        <p:nvSpPr>
          <p:cNvPr id="3" name="Content Placeholder 2">
            <a:extLst>
              <a:ext uri="{FF2B5EF4-FFF2-40B4-BE49-F238E27FC236}">
                <a16:creationId xmlns:a16="http://schemas.microsoft.com/office/drawing/2014/main" id="{4CD70D5C-B98E-6991-3998-637DCAD1097E}"/>
              </a:ext>
            </a:extLst>
          </p:cNvPr>
          <p:cNvSpPr>
            <a:spLocks noGrp="1"/>
          </p:cNvSpPr>
          <p:nvPr>
            <p:ph idx="1"/>
          </p:nvPr>
        </p:nvSpPr>
        <p:spPr>
          <a:xfrm>
            <a:off x="1645920" y="3165231"/>
            <a:ext cx="15087600" cy="5638410"/>
          </a:xfrm>
        </p:spPr>
        <p:txBody>
          <a:bodyPr>
            <a:normAutofit/>
          </a:bodyPr>
          <a:lstStyle/>
          <a:p>
            <a:pPr marL="692945" indent="-352425">
              <a:buFont typeface="Arial" panose="020B0604020202020204" pitchFamily="34" charset="0"/>
              <a:buChar char="•"/>
            </a:pPr>
            <a:r>
              <a:rPr lang="en-US" sz="4200" b="1" dirty="0"/>
              <a:t>June 30, 2025</a:t>
            </a:r>
          </a:p>
          <a:p>
            <a:pPr marL="1131857" lvl="1" indent="-352425">
              <a:buFont typeface="Arial" panose="020B0604020202020204" pitchFamily="34" charset="0"/>
              <a:buChar char="•"/>
            </a:pPr>
            <a:r>
              <a:rPr lang="en-US" sz="3600" dirty="0"/>
              <a:t>If your city/county/town cannot demonstrate achievement of the 100% trash reduction benchmark, submit a </a:t>
            </a:r>
            <a:r>
              <a:rPr lang="en-US" sz="3600" b="1" dirty="0"/>
              <a:t>Notice of Non-compliance Letter and Model Updated Trash Load Reduction Plan</a:t>
            </a:r>
            <a:r>
              <a:rPr lang="en-US" sz="3600" dirty="0"/>
              <a:t> to the Water Board</a:t>
            </a:r>
          </a:p>
          <a:p>
            <a:pPr marL="1131857" lvl="1" indent="-352425">
              <a:buFont typeface="Arial" panose="020B0604020202020204" pitchFamily="34" charset="0"/>
              <a:buChar char="•"/>
            </a:pPr>
            <a:r>
              <a:rPr lang="en-US" sz="3600" dirty="0"/>
              <a:t>All member agencies need to complete PLDA inspections by June 30, 2025</a:t>
            </a:r>
          </a:p>
          <a:p>
            <a:pPr marL="692945" indent="-352425">
              <a:buFont typeface="Arial" panose="020B0604020202020204" pitchFamily="34" charset="0"/>
              <a:buChar char="•"/>
            </a:pPr>
            <a:r>
              <a:rPr lang="en-US" sz="4200" b="1" dirty="0"/>
              <a:t>September 30, 205</a:t>
            </a:r>
          </a:p>
          <a:p>
            <a:pPr marL="1131857" lvl="1" indent="-352425">
              <a:buFont typeface="Arial" panose="020B0604020202020204" pitchFamily="34" charset="0"/>
              <a:buChar char="•"/>
            </a:pPr>
            <a:r>
              <a:rPr lang="en-US" sz="3600" dirty="0"/>
              <a:t>Submit FY 24/25 annual report to Water Board, including an updated trash reduction estimate</a:t>
            </a:r>
          </a:p>
        </p:txBody>
      </p:sp>
    </p:spTree>
    <p:extLst>
      <p:ext uri="{BB962C8B-B14F-4D97-AF65-F5344CB8AC3E}">
        <p14:creationId xmlns:p14="http://schemas.microsoft.com/office/powerpoint/2010/main" val="2498390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62D8-0986-8788-6EFB-55B0E5F712DD}"/>
              </a:ext>
            </a:extLst>
          </p:cNvPr>
          <p:cNvSpPr>
            <a:spLocks noGrp="1"/>
          </p:cNvSpPr>
          <p:nvPr>
            <p:ph type="title"/>
          </p:nvPr>
        </p:nvSpPr>
        <p:spPr>
          <a:xfrm>
            <a:off x="1645920" y="429906"/>
            <a:ext cx="15087600" cy="1846668"/>
          </a:xfrm>
        </p:spPr>
        <p:txBody>
          <a:bodyPr/>
          <a:lstStyle/>
          <a:p>
            <a:r>
              <a:rPr lang="en-US" b="1" dirty="0"/>
              <a:t>SMCWPPP Assistance Timeline</a:t>
            </a:r>
          </a:p>
        </p:txBody>
      </p:sp>
      <p:sp>
        <p:nvSpPr>
          <p:cNvPr id="3" name="Content Placeholder 2">
            <a:extLst>
              <a:ext uri="{FF2B5EF4-FFF2-40B4-BE49-F238E27FC236}">
                <a16:creationId xmlns:a16="http://schemas.microsoft.com/office/drawing/2014/main" id="{F1EBAB41-115C-9FCC-8AFE-0C441E5EBB4A}"/>
              </a:ext>
            </a:extLst>
          </p:cNvPr>
          <p:cNvSpPr>
            <a:spLocks noGrp="1"/>
          </p:cNvSpPr>
          <p:nvPr>
            <p:ph idx="1"/>
          </p:nvPr>
        </p:nvSpPr>
        <p:spPr>
          <a:xfrm>
            <a:off x="1645919" y="2848707"/>
            <a:ext cx="15732704" cy="6469689"/>
          </a:xfrm>
        </p:spPr>
        <p:txBody>
          <a:bodyPr>
            <a:normAutofit fontScale="92500"/>
          </a:bodyPr>
          <a:lstStyle/>
          <a:p>
            <a:pPr marL="692945" indent="-352425">
              <a:buFont typeface="Arial" panose="020B0604020202020204" pitchFamily="34" charset="0"/>
              <a:buChar char="•"/>
            </a:pPr>
            <a:r>
              <a:rPr lang="en-US" sz="3600" b="1" dirty="0"/>
              <a:t>Late March: </a:t>
            </a:r>
            <a:r>
              <a:rPr lang="en-US" sz="3600" dirty="0"/>
              <a:t>Distribute Model Notice of Non-compliance Letter and Model Updated Trash Load Reduction Plan Template to SMCWPPP Member Agencies</a:t>
            </a:r>
          </a:p>
          <a:p>
            <a:pPr marL="692945" indent="-352425">
              <a:buFont typeface="Arial" panose="020B0604020202020204" pitchFamily="34" charset="0"/>
              <a:buChar char="•"/>
            </a:pPr>
            <a:r>
              <a:rPr lang="en-US" sz="3600" b="1" dirty="0"/>
              <a:t>March – May: </a:t>
            </a:r>
            <a:r>
              <a:rPr lang="en-US" sz="3600" dirty="0"/>
              <a:t>Receive and Process from SMCWPPP Member Agencies:</a:t>
            </a:r>
          </a:p>
          <a:p>
            <a:pPr marL="1131857" lvl="1" indent="-352425">
              <a:buFont typeface="Arial" panose="020B0604020202020204" pitchFamily="34" charset="0"/>
              <a:buChar char="•"/>
            </a:pPr>
            <a:r>
              <a:rPr lang="en-US" sz="3000" dirty="0"/>
              <a:t>New Full Trash Capture system data</a:t>
            </a:r>
          </a:p>
          <a:p>
            <a:pPr marL="1131857" lvl="1" indent="-352425">
              <a:buFont typeface="Arial" panose="020B0604020202020204" pitchFamily="34" charset="0"/>
              <a:buChar char="•"/>
            </a:pPr>
            <a:r>
              <a:rPr lang="en-US" sz="3000" dirty="0"/>
              <a:t>PLDA Inspection Data</a:t>
            </a:r>
          </a:p>
          <a:p>
            <a:pPr marL="692945" indent="-352425">
              <a:buFont typeface="Arial" panose="020B0604020202020204" pitchFamily="34" charset="0"/>
              <a:buChar char="•"/>
            </a:pPr>
            <a:r>
              <a:rPr lang="en-US" sz="3600" b="1" dirty="0"/>
              <a:t>March – Early May: </a:t>
            </a:r>
            <a:r>
              <a:rPr lang="en-US" sz="3600" dirty="0"/>
              <a:t>Complete Remaining On-land Visual Trash Assessments (OVTAs)</a:t>
            </a:r>
          </a:p>
          <a:p>
            <a:pPr marL="692945" indent="-352425">
              <a:buFont typeface="Arial" panose="020B0604020202020204" pitchFamily="34" charset="0"/>
              <a:buChar char="•"/>
            </a:pPr>
            <a:r>
              <a:rPr lang="en-US" sz="3600" b="1" dirty="0"/>
              <a:t>May – June: </a:t>
            </a:r>
            <a:r>
              <a:rPr lang="en-US" sz="3600" dirty="0"/>
              <a:t>Calculate Preliminary Trash Reductions for each SMCWPPP Member Agency</a:t>
            </a:r>
          </a:p>
          <a:p>
            <a:pPr marL="692945" indent="-352425">
              <a:buFont typeface="Arial" panose="020B0604020202020204" pitchFamily="34" charset="0"/>
              <a:buChar char="•"/>
            </a:pPr>
            <a:r>
              <a:rPr lang="en-US" sz="3600" b="1" dirty="0"/>
              <a:t>March – June: </a:t>
            </a:r>
            <a:r>
              <a:rPr lang="en-US" sz="3600" dirty="0"/>
              <a:t>Provide as-needed additional guidance on trash management, compliance determinations, and reporting</a:t>
            </a:r>
          </a:p>
          <a:p>
            <a:pPr marL="692945" indent="-352425">
              <a:buFont typeface="Arial" panose="020B0604020202020204" pitchFamily="34" charset="0"/>
              <a:buChar char="•"/>
            </a:pPr>
            <a:r>
              <a:rPr lang="en-US" sz="3600" b="1" dirty="0"/>
              <a:t>July – Aug: </a:t>
            </a:r>
            <a:r>
              <a:rPr lang="en-US" sz="3600" dirty="0"/>
              <a:t>Develop updated trash reduction estimates for FY 24/25 Annual Reports</a:t>
            </a:r>
          </a:p>
        </p:txBody>
      </p:sp>
    </p:spTree>
    <p:extLst>
      <p:ext uri="{BB962C8B-B14F-4D97-AF65-F5344CB8AC3E}">
        <p14:creationId xmlns:p14="http://schemas.microsoft.com/office/powerpoint/2010/main" val="278809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02"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51F26969-149D-5E1C-65FE-8E0F28B6698F}"/>
              </a:ext>
            </a:extLst>
          </p:cNvPr>
          <p:cNvSpPr>
            <a:spLocks noGrp="1"/>
          </p:cNvSpPr>
          <p:nvPr>
            <p:ph type="title"/>
          </p:nvPr>
        </p:nvSpPr>
        <p:spPr>
          <a:xfrm>
            <a:off x="7462157" y="952420"/>
            <a:ext cx="9862458" cy="2176136"/>
          </a:xfrm>
        </p:spPr>
        <p:txBody>
          <a:bodyPr>
            <a:normAutofit/>
          </a:bodyPr>
          <a:lstStyle/>
          <a:p>
            <a:r>
              <a:rPr lang="en-US" b="1" dirty="0"/>
              <a:t>Questions</a:t>
            </a:r>
          </a:p>
        </p:txBody>
      </p:sp>
      <p:pic>
        <p:nvPicPr>
          <p:cNvPr id="4" name="Picture 3" descr="A blue and white logo&#10;&#10;AI-generated content may be incorrect.">
            <a:extLst>
              <a:ext uri="{FF2B5EF4-FFF2-40B4-BE49-F238E27FC236}">
                <a16:creationId xmlns:a16="http://schemas.microsoft.com/office/drawing/2014/main" id="{98D0A13E-7AA4-266F-5E57-89B01D08A6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6973" y="2659565"/>
            <a:ext cx="4141307" cy="2350191"/>
          </a:xfrm>
          <a:prstGeom prst="rect">
            <a:avLst/>
          </a:prstGeom>
        </p:spPr>
      </p:pic>
      <p:cxnSp>
        <p:nvCxnSpPr>
          <p:cNvPr id="11" name="Straight Connector 10">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62155" y="3129282"/>
            <a:ext cx="9134652"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11543A-4C48-5680-B9CD-471A3F2BF4D9}"/>
              </a:ext>
            </a:extLst>
          </p:cNvPr>
          <p:cNvSpPr>
            <a:spLocks noGrp="1"/>
          </p:cNvSpPr>
          <p:nvPr>
            <p:ph idx="1"/>
          </p:nvPr>
        </p:nvSpPr>
        <p:spPr>
          <a:xfrm>
            <a:off x="7462154" y="3298371"/>
            <a:ext cx="9862460" cy="5505270"/>
          </a:xfrm>
        </p:spPr>
        <p:txBody>
          <a:bodyPr>
            <a:normAutofit/>
          </a:bodyPr>
          <a:lstStyle/>
          <a:p>
            <a:pPr>
              <a:spcBef>
                <a:spcPts val="0"/>
              </a:spcBef>
              <a:spcAft>
                <a:spcPts val="0"/>
              </a:spcAft>
            </a:pPr>
            <a:r>
              <a:rPr lang="en-US" sz="4800" b="1" dirty="0">
                <a:latin typeface="+mj-lt"/>
              </a:rPr>
              <a:t>Chris Sommers</a:t>
            </a:r>
          </a:p>
          <a:p>
            <a:pPr>
              <a:spcBef>
                <a:spcPts val="0"/>
              </a:spcBef>
              <a:spcAft>
                <a:spcPts val="0"/>
              </a:spcAft>
            </a:pPr>
            <a:r>
              <a:rPr lang="en-US" sz="4800" dirty="0">
                <a:latin typeface="+mj-lt"/>
              </a:rPr>
              <a:t>EOA, Inc.</a:t>
            </a:r>
          </a:p>
          <a:p>
            <a:pPr>
              <a:spcBef>
                <a:spcPts val="0"/>
              </a:spcBef>
              <a:spcAft>
                <a:spcPts val="0"/>
              </a:spcAft>
            </a:pPr>
            <a:r>
              <a:rPr lang="en-US" sz="4800" dirty="0">
                <a:latin typeface="+mj-lt"/>
                <a:hlinkClick r:id="rId3"/>
              </a:rPr>
              <a:t>csommers@eoainc.com</a:t>
            </a:r>
            <a:endParaRPr lang="en-US" sz="4800" dirty="0">
              <a:latin typeface="+mj-lt"/>
            </a:endParaRPr>
          </a:p>
          <a:p>
            <a:endParaRPr lang="en-US" dirty="0"/>
          </a:p>
        </p:txBody>
      </p:sp>
      <p:sp>
        <p:nvSpPr>
          <p:cNvPr id="13" name="Rectangle 12">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US" sz="2700"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US" sz="2700" dirty="0">
              <a:solidFill>
                <a:prstClr val="white"/>
              </a:solidFill>
              <a:latin typeface="Calibri" panose="020F0502020204030204"/>
            </a:endParaRPr>
          </a:p>
        </p:txBody>
      </p:sp>
    </p:spTree>
    <p:extLst>
      <p:ext uri="{BB962C8B-B14F-4D97-AF65-F5344CB8AC3E}">
        <p14:creationId xmlns:p14="http://schemas.microsoft.com/office/powerpoint/2010/main" val="359809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4847481"/>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7 (INFORMATION) –Receive information on upcoming stormwater cost reporting requirements and timelines</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3810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B9BFBC87-A2BB-4348-93F3-453088B15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531656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933A0B6B-81FD-6B4F-994D-D4F630F30CFE}"/>
              </a:ext>
            </a:extLst>
          </p:cNvPr>
          <p:cNvSpPr>
            <a:spLocks noGrp="1" noChangeArrowheads="1"/>
          </p:cNvSpPr>
          <p:nvPr>
            <p:ph type="ctrTitle"/>
          </p:nvPr>
        </p:nvSpPr>
        <p:spPr>
          <a:xfrm>
            <a:off x="1885949" y="3651381"/>
            <a:ext cx="14516100" cy="3657600"/>
          </a:xfrm>
        </p:spPr>
        <p:txBody>
          <a:bodyPr/>
          <a:lstStyle/>
          <a:p>
            <a:pPr eaLnBrk="1" hangingPunct="1"/>
            <a:r>
              <a:rPr lang="en-US" sz="5400" dirty="0"/>
              <a:t>Update on Stormwater Permit </a:t>
            </a:r>
            <a:br>
              <a:rPr lang="en-US" sz="5400" dirty="0"/>
            </a:br>
            <a:r>
              <a:rPr lang="en-US" sz="5400" dirty="0"/>
              <a:t>Cost Reporting Requirements</a:t>
            </a:r>
            <a:br>
              <a:rPr lang="en-US" sz="5400" dirty="0"/>
            </a:br>
            <a:r>
              <a:rPr lang="en-US" sz="5400" dirty="0"/>
              <a:t>and Deliverables</a:t>
            </a:r>
            <a:endParaRPr lang="en-US" altLang="en-US" sz="5400" dirty="0"/>
          </a:p>
        </p:txBody>
      </p:sp>
      <p:sp>
        <p:nvSpPr>
          <p:cNvPr id="14338" name="Rectangle 3">
            <a:extLst>
              <a:ext uri="{FF2B5EF4-FFF2-40B4-BE49-F238E27FC236}">
                <a16:creationId xmlns:a16="http://schemas.microsoft.com/office/drawing/2014/main" id="{7D46915F-9A7C-544B-B864-CB56AF477CE5}"/>
              </a:ext>
            </a:extLst>
          </p:cNvPr>
          <p:cNvSpPr>
            <a:spLocks noGrp="1" noChangeArrowheads="1"/>
          </p:cNvSpPr>
          <p:nvPr>
            <p:ph type="subTitle" idx="1"/>
          </p:nvPr>
        </p:nvSpPr>
        <p:spPr>
          <a:xfrm>
            <a:off x="6160798" y="7429052"/>
            <a:ext cx="5966405" cy="942108"/>
          </a:xfrm>
        </p:spPr>
        <p:txBody>
          <a:bodyPr/>
          <a:lstStyle/>
          <a:p>
            <a:pPr eaLnBrk="1" hangingPunct="1"/>
            <a:r>
              <a:rPr lang="en-US" altLang="en-US" sz="3600" dirty="0"/>
              <a:t>Jill Bicknell, P.E., EOA</a:t>
            </a:r>
          </a:p>
        </p:txBody>
      </p:sp>
      <p:sp>
        <p:nvSpPr>
          <p:cNvPr id="14339" name="TextBox 1">
            <a:extLst>
              <a:ext uri="{FF2B5EF4-FFF2-40B4-BE49-F238E27FC236}">
                <a16:creationId xmlns:a16="http://schemas.microsoft.com/office/drawing/2014/main" id="{B7C3DA91-67C2-D145-A5AB-6F810F6A2A6E}"/>
              </a:ext>
            </a:extLst>
          </p:cNvPr>
          <p:cNvSpPr txBox="1">
            <a:spLocks noChangeArrowheads="1"/>
          </p:cNvSpPr>
          <p:nvPr/>
        </p:nvSpPr>
        <p:spPr bwMode="auto">
          <a:xfrm>
            <a:off x="2285999" y="2404886"/>
            <a:ext cx="1371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Wingdings" pitchFamily="2" charset="2"/>
              <a:buChar char="ð"/>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eaLnBrk="0" fontAlgn="base" hangingPunct="0">
              <a:spcBef>
                <a:spcPct val="0"/>
              </a:spcBef>
              <a:spcAft>
                <a:spcPct val="0"/>
              </a:spcAft>
              <a:buClrTx/>
              <a:buNone/>
              <a:defRPr/>
            </a:pPr>
            <a:r>
              <a:rPr lang="en-US" altLang="en-US" sz="3600" b="1" dirty="0">
                <a:solidFill>
                  <a:srgbClr val="000000"/>
                </a:solidFill>
              </a:rPr>
              <a:t>C/CAG Stormwater Committee</a:t>
            </a:r>
          </a:p>
          <a:p>
            <a:pPr algn="ctr" defTabSz="1371600" eaLnBrk="0" fontAlgn="base" hangingPunct="0">
              <a:spcBef>
                <a:spcPct val="0"/>
              </a:spcBef>
              <a:spcAft>
                <a:spcPct val="0"/>
              </a:spcAft>
              <a:buClrTx/>
              <a:buNone/>
              <a:defRPr/>
            </a:pPr>
            <a:r>
              <a:rPr lang="en-US" altLang="en-US" sz="3600" b="1" dirty="0">
                <a:solidFill>
                  <a:srgbClr val="000000"/>
                </a:solidFill>
              </a:rPr>
              <a:t>March 20, 2025</a:t>
            </a:r>
          </a:p>
        </p:txBody>
      </p:sp>
      <p:pic>
        <p:nvPicPr>
          <p:cNvPr id="3" name="Picture 11" descr="Icon&#10;&#10;Description automatically generated">
            <a:extLst>
              <a:ext uri="{FF2B5EF4-FFF2-40B4-BE49-F238E27FC236}">
                <a16:creationId xmlns:a16="http://schemas.microsoft.com/office/drawing/2014/main" id="{C0F31211-3051-BE6D-DA72-5EB3E39C7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2513" y="637913"/>
            <a:ext cx="1854774" cy="94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ext&#10;&#10;Description automatically generated">
            <a:extLst>
              <a:ext uri="{FF2B5EF4-FFF2-40B4-BE49-F238E27FC236}">
                <a16:creationId xmlns:a16="http://schemas.microsoft.com/office/drawing/2014/main" id="{21986844-FB23-9C63-7907-19FFD7566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700" y="506034"/>
            <a:ext cx="8501063" cy="12058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CA09F7-269E-4D0C-B9EF-DBB3AD0962CF}"/>
              </a:ext>
            </a:extLst>
          </p:cNvPr>
          <p:cNvSpPr>
            <a:spLocks noGrp="1"/>
          </p:cNvSpPr>
          <p:nvPr>
            <p:ph idx="1"/>
          </p:nvPr>
        </p:nvSpPr>
        <p:spPr>
          <a:xfrm>
            <a:off x="1045312" y="2480375"/>
            <a:ext cx="16794062" cy="8039100"/>
          </a:xfrm>
        </p:spPr>
        <p:txBody>
          <a:bodyPr>
            <a:noAutofit/>
          </a:bodyPr>
          <a:lstStyle/>
          <a:p>
            <a:pPr>
              <a:spcBef>
                <a:spcPts val="2400"/>
              </a:spcBef>
              <a:buClr>
                <a:schemeClr val="tx1"/>
              </a:buClr>
            </a:pPr>
            <a:r>
              <a:rPr lang="en-US" sz="3900" dirty="0">
                <a:latin typeface="Arial" panose="020B0604020202020204" pitchFamily="34" charset="0"/>
                <a:cs typeface="Arial" panose="020B0604020202020204" pitchFamily="34" charset="0"/>
              </a:rPr>
              <a:t>Provision C.20 requires Permittees to annually prepare/submit a fiscal analysis of the costs to implement the MRP, beginning in FY 2024/25 (first submittal is due with the September 2025 Annual Report).</a:t>
            </a:r>
          </a:p>
          <a:p>
            <a:pPr>
              <a:spcBef>
                <a:spcPts val="2400"/>
              </a:spcBef>
              <a:buClr>
                <a:schemeClr val="tx1"/>
              </a:buClr>
            </a:pPr>
            <a:r>
              <a:rPr lang="en-US" sz="3900" dirty="0">
                <a:latin typeface="Arial" panose="020B0604020202020204" pitchFamily="34" charset="0"/>
                <a:cs typeface="Arial" panose="020B0604020202020204" pitchFamily="34" charset="0"/>
              </a:rPr>
              <a:t>The costs must be reported by permit provision and in defined categories such as personnel, contractors, capital costs and O&amp;M.</a:t>
            </a:r>
          </a:p>
          <a:p>
            <a:pPr>
              <a:spcBef>
                <a:spcPts val="2400"/>
              </a:spcBef>
              <a:buClr>
                <a:schemeClr val="tx1"/>
              </a:buClr>
            </a:pPr>
            <a:r>
              <a:rPr lang="en-US" sz="3900" dirty="0">
                <a:latin typeface="Arial" panose="020B0604020202020204" pitchFamily="34" charset="0"/>
                <a:cs typeface="Arial" panose="020B0604020202020204" pitchFamily="34" charset="0"/>
              </a:rPr>
              <a:t>In addition, the State Water Board has adopted a State Cost Reporting Policy that would apply to all municipal Permittees in the State, beginning in FY 2026/27 (work is beginning to align the two reporting requirements).</a:t>
            </a:r>
          </a:p>
        </p:txBody>
      </p:sp>
      <p:sp>
        <p:nvSpPr>
          <p:cNvPr id="3" name="Title 2">
            <a:extLst>
              <a:ext uri="{FF2B5EF4-FFF2-40B4-BE49-F238E27FC236}">
                <a16:creationId xmlns:a16="http://schemas.microsoft.com/office/drawing/2014/main" id="{CEA4960E-E26F-4728-8E62-6B644FE77C70}"/>
              </a:ext>
            </a:extLst>
          </p:cNvPr>
          <p:cNvSpPr>
            <a:spLocks noGrp="1"/>
          </p:cNvSpPr>
          <p:nvPr>
            <p:ph type="title"/>
          </p:nvPr>
        </p:nvSpPr>
        <p:spPr>
          <a:xfrm>
            <a:off x="685800" y="557940"/>
            <a:ext cx="16916400" cy="1371600"/>
          </a:xfrm>
        </p:spPr>
        <p:txBody>
          <a:bodyPr/>
          <a:lstStyle/>
          <a:p>
            <a:r>
              <a:rPr lang="en-US" dirty="0">
                <a:latin typeface="Calibri Light" panose="020F0302020204030204" pitchFamily="34" charset="0"/>
                <a:cs typeface="Calibri Light" panose="020F0302020204030204" pitchFamily="34" charset="0"/>
              </a:rPr>
              <a:t>C.20 Cost Reporting Requirements</a:t>
            </a:r>
          </a:p>
        </p:txBody>
      </p:sp>
    </p:spTree>
    <p:extLst>
      <p:ext uri="{BB962C8B-B14F-4D97-AF65-F5344CB8AC3E}">
        <p14:creationId xmlns:p14="http://schemas.microsoft.com/office/powerpoint/2010/main" val="1008896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CA09F7-269E-4D0C-B9EF-DBB3AD0962CF}"/>
              </a:ext>
            </a:extLst>
          </p:cNvPr>
          <p:cNvSpPr>
            <a:spLocks noGrp="1"/>
          </p:cNvSpPr>
          <p:nvPr>
            <p:ph idx="1"/>
          </p:nvPr>
        </p:nvSpPr>
        <p:spPr>
          <a:xfrm>
            <a:off x="1042841" y="2418348"/>
            <a:ext cx="16916400" cy="7868652"/>
          </a:xfrm>
        </p:spPr>
        <p:txBody>
          <a:bodyPr>
            <a:noAutofit/>
          </a:bodyPr>
          <a:lstStyle/>
          <a:p>
            <a:pPr>
              <a:spcBef>
                <a:spcPts val="2400"/>
              </a:spcBef>
              <a:buClr>
                <a:schemeClr val="tx1"/>
              </a:buClr>
            </a:pPr>
            <a:r>
              <a:rPr lang="en-US" sz="3900" dirty="0">
                <a:latin typeface="Arial" panose="020B0604020202020204" pitchFamily="34" charset="0"/>
                <a:cs typeface="Arial" panose="020B0604020202020204" pitchFamily="34" charset="0"/>
              </a:rPr>
              <a:t>Collaborated with other countywide programs through BAMSC to complete a Bay Area Cost Reporting Framework (Excel-based tool) and Guidance Manual (March 2024).</a:t>
            </a:r>
          </a:p>
          <a:p>
            <a:pPr>
              <a:spcBef>
                <a:spcPts val="2400"/>
              </a:spcBef>
              <a:buClr>
                <a:schemeClr val="tx1"/>
              </a:buClr>
            </a:pPr>
            <a:r>
              <a:rPr lang="en-US" sz="3900" dirty="0">
                <a:latin typeface="Arial" panose="020B0604020202020204" pitchFamily="34" charset="0"/>
                <a:cs typeface="Arial" panose="020B0604020202020204" pitchFamily="34" charset="0"/>
              </a:rPr>
              <a:t>Developed a SMCWPPP-specific version of the tool (with countywide program costs for FY 2024/25)</a:t>
            </a:r>
          </a:p>
          <a:p>
            <a:pPr>
              <a:spcBef>
                <a:spcPts val="2400"/>
              </a:spcBef>
              <a:buClr>
                <a:schemeClr val="tx1"/>
              </a:buClr>
            </a:pPr>
            <a:r>
              <a:rPr lang="en-US" sz="3900" dirty="0">
                <a:latin typeface="Arial" panose="020B0604020202020204" pitchFamily="34" charset="0"/>
                <a:cs typeface="Arial" panose="020B0604020202020204" pitchFamily="34" charset="0"/>
              </a:rPr>
              <a:t>Conducted a training for SMCWPPP member agencies on July 24, 2024.</a:t>
            </a:r>
          </a:p>
          <a:p>
            <a:pPr>
              <a:spcBef>
                <a:spcPts val="2400"/>
              </a:spcBef>
              <a:buClr>
                <a:schemeClr val="tx1"/>
              </a:buClr>
            </a:pPr>
            <a:r>
              <a:rPr lang="en-US" sz="3900" dirty="0">
                <a:latin typeface="Arial" panose="020B0604020202020204" pitchFamily="34" charset="0"/>
                <a:cs typeface="Arial" panose="020B0604020202020204" pitchFamily="34" charset="0"/>
              </a:rPr>
              <a:t>Currently providing on-call support for SMCWPPP member agencies as cost reports are prepared</a:t>
            </a:r>
          </a:p>
          <a:p>
            <a:pPr>
              <a:spcBef>
                <a:spcPts val="2400"/>
              </a:spcBef>
              <a:buClr>
                <a:schemeClr val="tx1"/>
              </a:buClr>
            </a:pPr>
            <a:endParaRPr lang="en-US" sz="3600" dirty="0">
              <a:latin typeface="Comic Sans MS" panose="030F0702030302020204" pitchFamily="66" charset="0"/>
            </a:endParaRPr>
          </a:p>
          <a:p>
            <a:pPr lvl="1">
              <a:spcBef>
                <a:spcPts val="2400"/>
              </a:spcBef>
              <a:buClr>
                <a:schemeClr val="accent1">
                  <a:lumMod val="75000"/>
                </a:schemeClr>
              </a:buClr>
              <a:buFont typeface="Courier New" panose="02070309020205020404" pitchFamily="49" charset="0"/>
              <a:buChar char="o"/>
            </a:pPr>
            <a:endParaRPr lang="en-US" sz="3600" dirty="0">
              <a:latin typeface="Comic Sans MS" panose="030F0702030302020204" pitchFamily="66" charset="0"/>
            </a:endParaRPr>
          </a:p>
        </p:txBody>
      </p:sp>
      <p:sp>
        <p:nvSpPr>
          <p:cNvPr id="3" name="Title 2">
            <a:extLst>
              <a:ext uri="{FF2B5EF4-FFF2-40B4-BE49-F238E27FC236}">
                <a16:creationId xmlns:a16="http://schemas.microsoft.com/office/drawing/2014/main" id="{CEA4960E-E26F-4728-8E62-6B644FE77C70}"/>
              </a:ext>
            </a:extLst>
          </p:cNvPr>
          <p:cNvSpPr>
            <a:spLocks noGrp="1"/>
          </p:cNvSpPr>
          <p:nvPr>
            <p:ph type="title"/>
          </p:nvPr>
        </p:nvSpPr>
        <p:spPr>
          <a:xfrm>
            <a:off x="685800" y="650930"/>
            <a:ext cx="16916400" cy="1371600"/>
          </a:xfrm>
        </p:spPr>
        <p:txBody>
          <a:bodyPr/>
          <a:lstStyle/>
          <a:p>
            <a:r>
              <a:rPr lang="en-US" dirty="0">
                <a:latin typeface="Calibri Light" panose="020F0302020204030204" pitchFamily="34" charset="0"/>
                <a:cs typeface="Calibri Light" panose="020F0302020204030204" pitchFamily="34" charset="0"/>
              </a:rPr>
              <a:t>C.20 Cost Reporting Tools and Guidance</a:t>
            </a:r>
          </a:p>
        </p:txBody>
      </p:sp>
    </p:spTree>
    <p:extLst>
      <p:ext uri="{BB962C8B-B14F-4D97-AF65-F5344CB8AC3E}">
        <p14:creationId xmlns:p14="http://schemas.microsoft.com/office/powerpoint/2010/main" val="1424201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E7DD-E24D-00CF-E9A7-EE45C812E06D}"/>
              </a:ext>
            </a:extLst>
          </p:cNvPr>
          <p:cNvSpPr>
            <a:spLocks noGrp="1"/>
          </p:cNvSpPr>
          <p:nvPr>
            <p:ph type="title"/>
          </p:nvPr>
        </p:nvSpPr>
        <p:spPr>
          <a:xfrm>
            <a:off x="954406" y="63584"/>
            <a:ext cx="16379189" cy="1029873"/>
          </a:xfrm>
        </p:spPr>
        <p:txBody>
          <a:bodyPr/>
          <a:lstStyle/>
          <a:p>
            <a:r>
              <a:rPr lang="en-US" dirty="0">
                <a:latin typeface="Calibri Light" panose="020F0302020204030204" pitchFamily="34" charset="0"/>
                <a:cs typeface="Calibri Light" panose="020F0302020204030204" pitchFamily="34" charset="0"/>
              </a:rPr>
              <a:t>Example Cost Reporting Summary Table</a:t>
            </a:r>
          </a:p>
        </p:txBody>
      </p:sp>
      <p:pic>
        <p:nvPicPr>
          <p:cNvPr id="8" name="Picture 7">
            <a:extLst>
              <a:ext uri="{FF2B5EF4-FFF2-40B4-BE49-F238E27FC236}">
                <a16:creationId xmlns:a16="http://schemas.microsoft.com/office/drawing/2014/main" id="{C75D7853-09D4-AE6E-46D0-579B5C8B7DA3}"/>
              </a:ext>
            </a:extLst>
          </p:cNvPr>
          <p:cNvPicPr>
            <a:picLocks noChangeAspect="1"/>
          </p:cNvPicPr>
          <p:nvPr/>
        </p:nvPicPr>
        <p:blipFill rotWithShape="1">
          <a:blip r:embed="rId3"/>
          <a:srcRect l="2336" t="25784" r="15213" b="10905"/>
          <a:stretch/>
        </p:blipFill>
        <p:spPr>
          <a:xfrm>
            <a:off x="81757" y="1048040"/>
            <a:ext cx="18068120" cy="9193544"/>
          </a:xfrm>
          <a:prstGeom prst="rect">
            <a:avLst/>
          </a:prstGeom>
          <a:ln>
            <a:solidFill>
              <a:schemeClr val="tx1"/>
            </a:solidFill>
          </a:ln>
        </p:spPr>
      </p:pic>
    </p:spTree>
    <p:extLst>
      <p:ext uri="{BB962C8B-B14F-4D97-AF65-F5344CB8AC3E}">
        <p14:creationId xmlns:p14="http://schemas.microsoft.com/office/powerpoint/2010/main" val="35418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2423740"/>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2 – Public Comment (items not on the agenda)</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0D667801-985A-4900-A59A-5887CFF1A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2757435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E7DD-E24D-00CF-E9A7-EE45C812E06D}"/>
              </a:ext>
            </a:extLst>
          </p:cNvPr>
          <p:cNvSpPr>
            <a:spLocks noGrp="1"/>
          </p:cNvSpPr>
          <p:nvPr>
            <p:ph type="title"/>
          </p:nvPr>
        </p:nvSpPr>
        <p:spPr>
          <a:xfrm>
            <a:off x="1258401" y="277081"/>
            <a:ext cx="9304020" cy="1716311"/>
          </a:xfrm>
        </p:spPr>
        <p:txBody>
          <a:bodyPr/>
          <a:lstStyle/>
          <a:p>
            <a:pPr>
              <a:lnSpc>
                <a:spcPct val="80000"/>
              </a:lnSpc>
            </a:pPr>
            <a:r>
              <a:rPr lang="en-US" dirty="0">
                <a:latin typeface="Calibri Light" panose="020F0302020204030204" pitchFamily="34" charset="0"/>
                <a:cs typeface="Calibri Light" panose="020F0302020204030204" pitchFamily="34" charset="0"/>
              </a:rPr>
              <a:t>Bay Area Cost Reporting Guidance Manual</a:t>
            </a:r>
          </a:p>
        </p:txBody>
      </p:sp>
      <p:sp>
        <p:nvSpPr>
          <p:cNvPr id="4" name="Content Placeholder 3">
            <a:extLst>
              <a:ext uri="{FF2B5EF4-FFF2-40B4-BE49-F238E27FC236}">
                <a16:creationId xmlns:a16="http://schemas.microsoft.com/office/drawing/2014/main" id="{8D75D45B-FD35-CDD4-DFBB-D0FDB1BC6C04}"/>
              </a:ext>
            </a:extLst>
          </p:cNvPr>
          <p:cNvSpPr>
            <a:spLocks noGrp="1"/>
          </p:cNvSpPr>
          <p:nvPr>
            <p:ph idx="1"/>
          </p:nvPr>
        </p:nvSpPr>
        <p:spPr>
          <a:xfrm>
            <a:off x="1258401" y="2304697"/>
            <a:ext cx="9785181" cy="6788945"/>
          </a:xfrm>
        </p:spPr>
        <p:txBody>
          <a:bodyPr/>
          <a:lstStyle/>
          <a:p>
            <a:pPr marL="771525" indent="-771525">
              <a:buFont typeface="+mj-lt"/>
              <a:buAutoNum type="arabicPeriod"/>
            </a:pPr>
            <a:r>
              <a:rPr lang="en-US" sz="3900" dirty="0"/>
              <a:t>Background</a:t>
            </a:r>
          </a:p>
          <a:p>
            <a:pPr marL="771525" indent="-771525">
              <a:buFont typeface="+mj-lt"/>
              <a:buAutoNum type="arabicPeriod"/>
            </a:pPr>
            <a:r>
              <a:rPr lang="en-US" sz="3900" dirty="0"/>
              <a:t>Approach</a:t>
            </a:r>
          </a:p>
          <a:p>
            <a:pPr marL="771525" indent="-771525">
              <a:buFont typeface="+mj-lt"/>
              <a:buAutoNum type="arabicPeriod"/>
            </a:pPr>
            <a:r>
              <a:rPr lang="en-US" sz="3900" dirty="0"/>
              <a:t>General Guidance and Assumptions</a:t>
            </a:r>
          </a:p>
          <a:p>
            <a:pPr marL="771525" indent="-771525">
              <a:buFont typeface="+mj-lt"/>
              <a:buAutoNum type="arabicPeriod"/>
            </a:pPr>
            <a:r>
              <a:rPr lang="en-US" sz="3900" dirty="0"/>
              <a:t>Organization and Use of Framework</a:t>
            </a:r>
          </a:p>
          <a:p>
            <a:pPr marL="771525" indent="-771525">
              <a:buFont typeface="+mj-lt"/>
              <a:buAutoNum type="arabicPeriod"/>
            </a:pPr>
            <a:r>
              <a:rPr lang="en-US" sz="3900" dirty="0"/>
              <a:t>Guidance by MRP Provision</a:t>
            </a:r>
          </a:p>
          <a:p>
            <a:pPr marL="771525" indent="-771525">
              <a:buFont typeface="+mj-lt"/>
              <a:buAutoNum type="arabicPeriod"/>
            </a:pPr>
            <a:r>
              <a:rPr lang="en-US" sz="3900" dirty="0"/>
              <a:t>Estimating Costs for the Upcoming Fiscal Year</a:t>
            </a:r>
          </a:p>
          <a:p>
            <a:pPr marL="771525" indent="-771525">
              <a:buFont typeface="+mj-lt"/>
              <a:buAutoNum type="arabicPeriod"/>
            </a:pPr>
            <a:r>
              <a:rPr lang="en-US" sz="3900" dirty="0"/>
              <a:t>Reporting Sources of Funds</a:t>
            </a:r>
          </a:p>
          <a:p>
            <a:pPr marL="0" indent="0">
              <a:buNone/>
            </a:pPr>
            <a:r>
              <a:rPr lang="en-US" sz="3900" dirty="0"/>
              <a:t>App A – Cost Reporting Cover Sheet</a:t>
            </a:r>
          </a:p>
        </p:txBody>
      </p:sp>
      <p:pic>
        <p:nvPicPr>
          <p:cNvPr id="6" name="Picture 5">
            <a:extLst>
              <a:ext uri="{FF2B5EF4-FFF2-40B4-BE49-F238E27FC236}">
                <a16:creationId xmlns:a16="http://schemas.microsoft.com/office/drawing/2014/main" id="{1E15C071-6623-6E56-0C8B-A9218629EE13}"/>
              </a:ext>
            </a:extLst>
          </p:cNvPr>
          <p:cNvPicPr>
            <a:picLocks noChangeAspect="1"/>
          </p:cNvPicPr>
          <p:nvPr/>
        </p:nvPicPr>
        <p:blipFill>
          <a:blip r:embed="rId3"/>
          <a:stretch>
            <a:fillRect/>
          </a:stretch>
        </p:blipFill>
        <p:spPr>
          <a:xfrm>
            <a:off x="10641707" y="451253"/>
            <a:ext cx="6869054" cy="8325768"/>
          </a:xfrm>
          <a:prstGeom prst="rect">
            <a:avLst/>
          </a:prstGeom>
          <a:ln w="9525">
            <a:solidFill>
              <a:schemeClr val="tx1"/>
            </a:solidFill>
          </a:ln>
        </p:spPr>
      </p:pic>
    </p:spTree>
    <p:extLst>
      <p:ext uri="{BB962C8B-B14F-4D97-AF65-F5344CB8AC3E}">
        <p14:creationId xmlns:p14="http://schemas.microsoft.com/office/powerpoint/2010/main" val="2924447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9E4E-44C6-6330-1BA9-0D3E6E13C40F}"/>
              </a:ext>
            </a:extLst>
          </p:cNvPr>
          <p:cNvSpPr>
            <a:spLocks noGrp="1"/>
          </p:cNvSpPr>
          <p:nvPr>
            <p:ph type="title"/>
          </p:nvPr>
        </p:nvSpPr>
        <p:spPr>
          <a:xfrm>
            <a:off x="914400" y="514349"/>
            <a:ext cx="16459200" cy="1714500"/>
          </a:xfrm>
        </p:spPr>
        <p:txBody>
          <a:bodyPr/>
          <a:lstStyle/>
          <a:p>
            <a:r>
              <a:rPr lang="en-US" dirty="0">
                <a:latin typeface="Calibri Light" panose="020F0302020204030204" pitchFamily="34" charset="0"/>
                <a:cs typeface="Calibri Light" panose="020F0302020204030204" pitchFamily="34" charset="0"/>
              </a:rPr>
              <a:t>Challenges with Cost Reporting</a:t>
            </a:r>
          </a:p>
        </p:txBody>
      </p:sp>
      <p:sp>
        <p:nvSpPr>
          <p:cNvPr id="3" name="Content Placeholder 2">
            <a:extLst>
              <a:ext uri="{FF2B5EF4-FFF2-40B4-BE49-F238E27FC236}">
                <a16:creationId xmlns:a16="http://schemas.microsoft.com/office/drawing/2014/main" id="{7BEE45F8-DC71-47C5-53D6-C991B33E5494}"/>
              </a:ext>
            </a:extLst>
          </p:cNvPr>
          <p:cNvSpPr>
            <a:spLocks noGrp="1"/>
          </p:cNvSpPr>
          <p:nvPr>
            <p:ph idx="1"/>
          </p:nvPr>
        </p:nvSpPr>
        <p:spPr>
          <a:xfrm>
            <a:off x="914400" y="2574653"/>
            <a:ext cx="16459200" cy="6788945"/>
          </a:xfrm>
        </p:spPr>
        <p:txBody>
          <a:bodyPr/>
          <a:lstStyle/>
          <a:p>
            <a:pPr>
              <a:spcBef>
                <a:spcPts val="1800"/>
              </a:spcBef>
            </a:pPr>
            <a:r>
              <a:rPr lang="en-US" sz="4200" dirty="0"/>
              <a:t>Working with various municipal departments to estimate their costs related to the stormwater program</a:t>
            </a:r>
          </a:p>
          <a:p>
            <a:pPr lvl="1">
              <a:spcBef>
                <a:spcPts val="1800"/>
              </a:spcBef>
            </a:pPr>
            <a:r>
              <a:rPr lang="en-US" sz="3600" dirty="0"/>
              <a:t>Determining how to best represent personnel and overhead costs, e.g., by FTE or actual costs, and how to represent different staff classifications</a:t>
            </a:r>
          </a:p>
          <a:p>
            <a:pPr>
              <a:spcBef>
                <a:spcPts val="1800"/>
              </a:spcBef>
            </a:pPr>
            <a:r>
              <a:rPr lang="en-US" sz="4200" dirty="0"/>
              <a:t>Allocating costs across the different MRP provisions</a:t>
            </a:r>
          </a:p>
          <a:p>
            <a:pPr>
              <a:spcBef>
                <a:spcPts val="1800"/>
              </a:spcBef>
            </a:pPr>
            <a:r>
              <a:rPr lang="en-US" sz="4200" dirty="0"/>
              <a:t>Estimating capital and O&amp;M costs for publicly owned stormwater quality related assets (</a:t>
            </a:r>
            <a:r>
              <a:rPr lang="en-US" sz="4200" dirty="0" err="1"/>
              <a:t>e.g</a:t>
            </a:r>
            <a:r>
              <a:rPr lang="en-US" sz="4200" dirty="0"/>
              <a:t>, green infrastructure (GI) and trash full capture systems)</a:t>
            </a:r>
            <a:endParaRPr lang="en-US" sz="4200" u="sng" dirty="0"/>
          </a:p>
        </p:txBody>
      </p:sp>
    </p:spTree>
    <p:extLst>
      <p:ext uri="{BB962C8B-B14F-4D97-AF65-F5344CB8AC3E}">
        <p14:creationId xmlns:p14="http://schemas.microsoft.com/office/powerpoint/2010/main" val="235006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9E4E-44C6-6330-1BA9-0D3E6E13C40F}"/>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Annual Cost Reporting Process</a:t>
            </a:r>
          </a:p>
        </p:txBody>
      </p:sp>
      <p:sp>
        <p:nvSpPr>
          <p:cNvPr id="3" name="Content Placeholder 2">
            <a:extLst>
              <a:ext uri="{FF2B5EF4-FFF2-40B4-BE49-F238E27FC236}">
                <a16:creationId xmlns:a16="http://schemas.microsoft.com/office/drawing/2014/main" id="{7BEE45F8-DC71-47C5-53D6-C991B33E5494}"/>
              </a:ext>
            </a:extLst>
          </p:cNvPr>
          <p:cNvSpPr>
            <a:spLocks noGrp="1"/>
          </p:cNvSpPr>
          <p:nvPr>
            <p:ph idx="1"/>
          </p:nvPr>
        </p:nvSpPr>
        <p:spPr>
          <a:xfrm>
            <a:off x="914400" y="2498417"/>
            <a:ext cx="16603317" cy="6898793"/>
          </a:xfrm>
        </p:spPr>
        <p:txBody>
          <a:bodyPr/>
          <a:lstStyle/>
          <a:p>
            <a:r>
              <a:rPr lang="en-US" sz="4200" dirty="0"/>
              <a:t>Permittees will submit their cost reports for FY 2024/25 on September 30, 2025, as part of FY 2024-25 Annual Reports</a:t>
            </a:r>
          </a:p>
          <a:p>
            <a:r>
              <a:rPr lang="en-US" sz="4200" dirty="0"/>
              <a:t>What to include in Annual Report:</a:t>
            </a:r>
          </a:p>
          <a:p>
            <a:pPr lvl="1"/>
            <a:r>
              <a:rPr lang="en-US" sz="3600" dirty="0"/>
              <a:t>Cover sheet (see Appendix A of Guidance Manual for example)</a:t>
            </a:r>
          </a:p>
          <a:p>
            <a:pPr lvl="1"/>
            <a:r>
              <a:rPr lang="en-US" sz="3600" dirty="0"/>
              <a:t>Cost Reporting Summary Table (PDF)</a:t>
            </a:r>
          </a:p>
          <a:p>
            <a:pPr lvl="1"/>
            <a:r>
              <a:rPr lang="en-US" sz="3600" dirty="0"/>
              <a:t>Source of Funds Summary Table (PDF)</a:t>
            </a:r>
          </a:p>
          <a:p>
            <a:r>
              <a:rPr lang="en-US" sz="4200" dirty="0"/>
              <a:t>Annual Reports are submitted in SMARTS (publicly available)</a:t>
            </a:r>
          </a:p>
          <a:p>
            <a:r>
              <a:rPr lang="en-US" sz="4200" dirty="0"/>
              <a:t>**Water Board staff may request submittal of the entire spreadsheet if needed**</a:t>
            </a:r>
          </a:p>
        </p:txBody>
      </p:sp>
    </p:spTree>
    <p:extLst>
      <p:ext uri="{BB962C8B-B14F-4D97-AF65-F5344CB8AC3E}">
        <p14:creationId xmlns:p14="http://schemas.microsoft.com/office/powerpoint/2010/main" val="995795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D986EE-7BDE-FC77-D62D-609606D303ED}"/>
              </a:ext>
            </a:extLst>
          </p:cNvPr>
          <p:cNvSpPr>
            <a:spLocks noGrp="1"/>
          </p:cNvSpPr>
          <p:nvPr>
            <p:ph idx="1"/>
          </p:nvPr>
        </p:nvSpPr>
        <p:spPr>
          <a:xfrm>
            <a:off x="1247687" y="3900352"/>
            <a:ext cx="15792626" cy="1483499"/>
          </a:xfrm>
        </p:spPr>
        <p:txBody>
          <a:bodyPr/>
          <a:lstStyle/>
          <a:p>
            <a:pPr marL="0" indent="0" algn="ctr">
              <a:buNone/>
            </a:pPr>
            <a:r>
              <a:rPr lang="en-US" sz="6600" b="1" dirty="0">
                <a:solidFill>
                  <a:srgbClr val="333399"/>
                </a:solidFill>
                <a:latin typeface="Calibri Light" panose="020F0302020204030204" pitchFamily="34" charset="0"/>
                <a:ea typeface="+mj-ea"/>
                <a:cs typeface="Calibri Light" panose="020F0302020204030204" pitchFamily="34" charset="0"/>
              </a:rPr>
              <a:t>Questions?</a:t>
            </a:r>
            <a:endParaRPr lang="en-US" dirty="0"/>
          </a:p>
        </p:txBody>
      </p:sp>
    </p:spTree>
    <p:extLst>
      <p:ext uri="{BB962C8B-B14F-4D97-AF65-F5344CB8AC3E}">
        <p14:creationId xmlns:p14="http://schemas.microsoft.com/office/powerpoint/2010/main" val="1525646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4039567"/>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8 (INFORMATION) – Receive stormwater program related information and announcements</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B9BFBC87-A2BB-4348-93F3-453088B15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3365389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9EEBBFA0-39A0-4249-9E04-18C8433D4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sp>
        <p:nvSpPr>
          <p:cNvPr id="3" name="TextBox 3"/>
          <p:cNvSpPr txBox="1"/>
          <p:nvPr/>
        </p:nvSpPr>
        <p:spPr>
          <a:xfrm>
            <a:off x="1752600" y="495300"/>
            <a:ext cx="16611600" cy="807913"/>
          </a:xfrm>
          <a:prstGeom prst="rect">
            <a:avLst/>
          </a:prstGeom>
        </p:spPr>
        <p:txBody>
          <a:bodyPr wrap="square" lIns="0" tIns="0" rIns="0" bIns="0" rtlCol="0" anchor="t">
            <a:spAutoFit/>
          </a:bodyPr>
          <a:lstStyle/>
          <a:p>
            <a:pPr marL="0" marR="0" lvl="0" indent="0" algn="l" defTabSz="914400" rtl="0" eaLnBrk="1" fontAlgn="auto" latinLnBrk="0" hangingPunct="1">
              <a:lnSpc>
                <a:spcPts val="6272"/>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2B2B2B"/>
                </a:solidFill>
                <a:effectLst/>
                <a:uLnTx/>
                <a:uFillTx/>
                <a:latin typeface="Montserrat Semi-Bold"/>
                <a:ea typeface="+mn-ea"/>
                <a:cs typeface="+mn-cs"/>
              </a:rPr>
              <a:t>Stormwater Program Announcements</a:t>
            </a:r>
          </a:p>
        </p:txBody>
      </p:sp>
      <p:sp>
        <p:nvSpPr>
          <p:cNvPr id="4" name="TextBox 4"/>
          <p:cNvSpPr txBox="1"/>
          <p:nvPr/>
        </p:nvSpPr>
        <p:spPr>
          <a:xfrm>
            <a:off x="1496140" y="1104900"/>
            <a:ext cx="15295719" cy="9636805"/>
          </a:xfrm>
          <a:prstGeom prst="rect">
            <a:avLst/>
          </a:prstGeom>
        </p:spPr>
        <p:txBody>
          <a:bodyPr wrap="square" lIns="0" tIns="0" rIns="0" bIns="0" rtlCol="0" anchor="t">
            <a:spAutoFit/>
          </a:bodyPr>
          <a:lstStyle/>
          <a:p>
            <a:pPr marR="0" lvl="0" algn="l" defTabSz="914400" rtl="0" eaLnBrk="1" fontAlgn="auto" latinLnBrk="0" hangingPunct="1">
              <a:lnSpc>
                <a:spcPts val="4199"/>
              </a:lnSpc>
              <a:spcBef>
                <a:spcPts val="0"/>
              </a:spcBef>
              <a:spcAft>
                <a:spcPts val="0"/>
              </a:spcAft>
              <a:buClrTx/>
              <a:buSzTx/>
              <a:tabLst/>
              <a:defRPr/>
            </a:pPr>
            <a:endParaRPr lang="en-US" sz="3600" spc="282" dirty="0">
              <a:solidFill>
                <a:srgbClr val="696767"/>
              </a:solidFill>
              <a:latin typeface="Lato"/>
            </a:endParaRP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800" spc="282" dirty="0">
                <a:latin typeface="Lato"/>
              </a:rPr>
              <a:t>C/CAG Board updates: February – Approved Resolution 25-06 amending the Congestion Management Program Technical Advisory Committee Guidelines and the Stormwater Committee guidelines; received a presentation on the San Mateo County </a:t>
            </a:r>
            <a:r>
              <a:rPr lang="en-US" sz="2800" spc="282" dirty="0" err="1">
                <a:latin typeface="Lato"/>
              </a:rPr>
              <a:t>OneWatershed</a:t>
            </a:r>
            <a:r>
              <a:rPr lang="en-US" sz="2800" spc="282" dirty="0">
                <a:latin typeface="Lato"/>
              </a:rPr>
              <a:t> Climate Resilience Framework and Community-Led Plan. </a:t>
            </a: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endParaRPr lang="en-US" sz="2800" spc="282" dirty="0">
              <a:latin typeface="Lato"/>
            </a:endParaRPr>
          </a:p>
          <a:p>
            <a:pPr marL="571500" indent="-571500">
              <a:lnSpc>
                <a:spcPts val="4199"/>
              </a:lnSpc>
              <a:buFont typeface="Arial" panose="020B0604020202020204" pitchFamily="34" charset="0"/>
              <a:buChar char="•"/>
              <a:defRPr/>
            </a:pPr>
            <a:r>
              <a:rPr lang="en-US" sz="2800" spc="282" dirty="0">
                <a:latin typeface="Lato"/>
              </a:rPr>
              <a:t>CASQA 2025 Call for Abstracts and upcoming Seminar Series</a:t>
            </a:r>
          </a:p>
          <a:p>
            <a:pPr marL="1028700" lvl="1" indent="-571500">
              <a:lnSpc>
                <a:spcPts val="4199"/>
              </a:lnSpc>
              <a:buFont typeface="Arial" panose="020B0604020202020204" pitchFamily="34" charset="0"/>
              <a:buChar char="•"/>
              <a:defRPr/>
            </a:pPr>
            <a:r>
              <a:rPr lang="en-US" sz="2800" spc="282" dirty="0">
                <a:latin typeface="Lato"/>
              </a:rPr>
              <a:t>April 7 at noon – call for abstracts due</a:t>
            </a:r>
          </a:p>
          <a:p>
            <a:pPr marL="1028700" lvl="1" indent="-571500">
              <a:lnSpc>
                <a:spcPts val="4199"/>
              </a:lnSpc>
              <a:buFont typeface="Arial" panose="020B0604020202020204" pitchFamily="34" charset="0"/>
              <a:buChar char="•"/>
              <a:defRPr/>
            </a:pPr>
            <a:r>
              <a:rPr lang="en-US" sz="2800" spc="282" dirty="0">
                <a:latin typeface="Lato"/>
              </a:rPr>
              <a:t>April 17 – Seminar Series/Funding</a:t>
            </a:r>
          </a:p>
          <a:p>
            <a:pPr marL="571500" indent="-571500">
              <a:lnSpc>
                <a:spcPts val="4199"/>
              </a:lnSpc>
              <a:buFont typeface="Arial" panose="020B0604020202020204" pitchFamily="34" charset="0"/>
              <a:buChar char="•"/>
              <a:defRPr/>
            </a:pPr>
            <a:endParaRPr lang="en-US" sz="2400" spc="282" dirty="0">
              <a:latin typeface="Lato"/>
            </a:endParaRPr>
          </a:p>
          <a:p>
            <a:pPr marL="571500" indent="-571500">
              <a:lnSpc>
                <a:spcPts val="4199"/>
              </a:lnSpc>
              <a:buFont typeface="Arial" panose="020B0604020202020204" pitchFamily="34" charset="0"/>
              <a:buChar char="•"/>
              <a:defRPr/>
            </a:pPr>
            <a:r>
              <a:rPr lang="en-US" sz="2800" spc="282" dirty="0">
                <a:latin typeface="Lato"/>
              </a:rPr>
              <a:t>Annual Reports: On March 3, Regional Water Board staff distributed a memo to all MRP countywide program managers outlining staff review of the Fiscal Year 2023-24 Annual Reports</a:t>
            </a:r>
          </a:p>
          <a:p>
            <a:pPr marL="1028700" lvl="1" indent="-571500">
              <a:lnSpc>
                <a:spcPts val="4199"/>
              </a:lnSpc>
              <a:buFont typeface="Arial" panose="020B0604020202020204" pitchFamily="34" charset="0"/>
              <a:buChar char="•"/>
              <a:defRPr/>
            </a:pPr>
            <a:r>
              <a:rPr lang="en-US" sz="2400" spc="282" dirty="0">
                <a:latin typeface="Lato"/>
              </a:rPr>
              <a:t>Additionally, the BAMSC co-chairs submitted the Fiscal Year 2024-25 Annual Report Forms to the Regional Water Board on Mar 3 as required by the MRP – final forms will be distributed once approved</a:t>
            </a:r>
          </a:p>
          <a:p>
            <a:pPr lvl="1">
              <a:lnSpc>
                <a:spcPts val="4199"/>
              </a:lnSpc>
              <a:defRPr/>
            </a:pPr>
            <a:endParaRPr lang="en-US" sz="2800" spc="282" dirty="0">
              <a:latin typeface="Lato"/>
            </a:endParaRPr>
          </a:p>
        </p:txBody>
      </p:sp>
      <p:pic>
        <p:nvPicPr>
          <p:cNvPr id="5" name="Graphic 4" descr="Checklist with solid fill">
            <a:extLst>
              <a:ext uri="{FF2B5EF4-FFF2-40B4-BE49-F238E27FC236}">
                <a16:creationId xmlns:a16="http://schemas.microsoft.com/office/drawing/2014/main" id="{349D58F7-AD61-5CD4-8BBA-BE2A59376D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10" y="114300"/>
            <a:ext cx="1628060" cy="1628060"/>
          </a:xfrm>
          <a:prstGeom prst="rect">
            <a:avLst/>
          </a:prstGeom>
        </p:spPr>
      </p:pic>
    </p:spTree>
    <p:extLst>
      <p:ext uri="{BB962C8B-B14F-4D97-AF65-F5344CB8AC3E}">
        <p14:creationId xmlns:p14="http://schemas.microsoft.com/office/powerpoint/2010/main" val="2998578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D833-105E-22E1-1B03-B892E77DFD78}"/>
            </a:ext>
          </a:extLst>
        </p:cNvPr>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98E8DFDA-33A3-C8A2-841E-C43EFA94E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sp>
        <p:nvSpPr>
          <p:cNvPr id="3" name="TextBox 3">
            <a:extLst>
              <a:ext uri="{FF2B5EF4-FFF2-40B4-BE49-F238E27FC236}">
                <a16:creationId xmlns:a16="http://schemas.microsoft.com/office/drawing/2014/main" id="{6F4899FF-4BA7-A652-7B71-1C19DD0F116B}"/>
              </a:ext>
            </a:extLst>
          </p:cNvPr>
          <p:cNvSpPr txBox="1"/>
          <p:nvPr/>
        </p:nvSpPr>
        <p:spPr>
          <a:xfrm>
            <a:off x="1752600" y="495300"/>
            <a:ext cx="16611600" cy="807913"/>
          </a:xfrm>
          <a:prstGeom prst="rect">
            <a:avLst/>
          </a:prstGeom>
        </p:spPr>
        <p:txBody>
          <a:bodyPr wrap="square" lIns="0" tIns="0" rIns="0" bIns="0" rtlCol="0" anchor="t">
            <a:spAutoFit/>
          </a:bodyPr>
          <a:lstStyle/>
          <a:p>
            <a:pPr marL="0" marR="0" lvl="0" indent="0" algn="l" defTabSz="914400" rtl="0" eaLnBrk="1" fontAlgn="auto" latinLnBrk="0" hangingPunct="1">
              <a:lnSpc>
                <a:spcPts val="6272"/>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2B2B2B"/>
                </a:solidFill>
                <a:effectLst/>
                <a:uLnTx/>
                <a:uFillTx/>
                <a:latin typeface="Montserrat Semi-Bold"/>
                <a:ea typeface="+mn-ea"/>
                <a:cs typeface="+mn-cs"/>
              </a:rPr>
              <a:t>Stormwater Program Announcements</a:t>
            </a:r>
          </a:p>
        </p:txBody>
      </p:sp>
      <p:sp>
        <p:nvSpPr>
          <p:cNvPr id="4" name="TextBox 4">
            <a:extLst>
              <a:ext uri="{FF2B5EF4-FFF2-40B4-BE49-F238E27FC236}">
                <a16:creationId xmlns:a16="http://schemas.microsoft.com/office/drawing/2014/main" id="{38FE7360-E338-CC74-6872-662DD7B93D37}"/>
              </a:ext>
            </a:extLst>
          </p:cNvPr>
          <p:cNvSpPr txBox="1"/>
          <p:nvPr/>
        </p:nvSpPr>
        <p:spPr>
          <a:xfrm>
            <a:off x="1496140" y="1323940"/>
            <a:ext cx="15295719" cy="8020978"/>
          </a:xfrm>
          <a:prstGeom prst="rect">
            <a:avLst/>
          </a:prstGeom>
        </p:spPr>
        <p:txBody>
          <a:bodyPr wrap="square" lIns="0" tIns="0" rIns="0" bIns="0" rtlCol="0" anchor="t">
            <a:spAutoFit/>
          </a:bodyPr>
          <a:lstStyle/>
          <a:p>
            <a:pPr marR="0" lvl="0" algn="l" defTabSz="914400" rtl="0" eaLnBrk="1" fontAlgn="auto" latinLnBrk="0" hangingPunct="1">
              <a:lnSpc>
                <a:spcPts val="4199"/>
              </a:lnSpc>
              <a:spcBef>
                <a:spcPts val="0"/>
              </a:spcBef>
              <a:spcAft>
                <a:spcPts val="0"/>
              </a:spcAft>
              <a:buClrTx/>
              <a:buSzTx/>
              <a:tabLst/>
              <a:defRPr/>
            </a:pPr>
            <a:endParaRPr lang="en-US" sz="3600" spc="282" dirty="0">
              <a:solidFill>
                <a:srgbClr val="696767"/>
              </a:solidFill>
              <a:latin typeface="Lato"/>
            </a:endParaRPr>
          </a:p>
          <a:p>
            <a:pPr marL="571500" indent="-571500">
              <a:lnSpc>
                <a:spcPts val="4199"/>
              </a:lnSpc>
              <a:buFont typeface="Arial" panose="020B0604020202020204" pitchFamily="34" charset="0"/>
              <a:buChar char="•"/>
              <a:defRPr/>
            </a:pPr>
            <a:r>
              <a:rPr lang="en-US" sz="2800" spc="282" dirty="0">
                <a:latin typeface="Lato"/>
              </a:rPr>
              <a:t>SF Bay Regional Water Quality Control Board Triennial Review</a:t>
            </a:r>
            <a:endParaRPr lang="en-US" sz="3600" spc="282" dirty="0">
              <a:solidFill>
                <a:srgbClr val="696767"/>
              </a:solidFill>
              <a:latin typeface="Lato"/>
            </a:endParaRPr>
          </a:p>
          <a:p>
            <a:pPr marL="1028700" lvl="1" indent="-571500">
              <a:lnSpc>
                <a:spcPts val="4199"/>
              </a:lnSpc>
              <a:buFont typeface="Arial" panose="020B0604020202020204" pitchFamily="34" charset="0"/>
              <a:buChar char="•"/>
              <a:defRPr/>
            </a:pPr>
            <a:r>
              <a:rPr lang="en-US" sz="2400" spc="282" dirty="0">
                <a:latin typeface="Lato"/>
              </a:rPr>
              <a:t>Comments on Triennial Review Staff Report and Prioritized Projects List due Mar 31 (SMCWPPP not planning to submit comments)</a:t>
            </a: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endParaRPr lang="en-US" sz="2800" spc="282" dirty="0">
              <a:latin typeface="Lato"/>
            </a:endParaRP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r>
              <a:rPr lang="en-US" sz="2800" spc="282" dirty="0">
                <a:latin typeface="Lato"/>
              </a:rPr>
              <a:t>The Funding &amp; Finance Ad-hoc Workgroup met on March 7 and received a presentation from </a:t>
            </a:r>
            <a:r>
              <a:rPr lang="en-US" sz="2800" spc="282" dirty="0" err="1">
                <a:latin typeface="Lato"/>
              </a:rPr>
              <a:t>Craftwater</a:t>
            </a:r>
            <a:r>
              <a:rPr lang="en-US" sz="2800" spc="282" dirty="0">
                <a:latin typeface="Lato"/>
              </a:rPr>
              <a:t> Engineering on potential strategies and phases of developing a stormwater funding initiative</a:t>
            </a:r>
          </a:p>
          <a:p>
            <a:pPr marL="1028700" lvl="1" indent="-571500">
              <a:lnSpc>
                <a:spcPts val="4199"/>
              </a:lnSpc>
              <a:buFont typeface="Arial" panose="020B0604020202020204" pitchFamily="34" charset="0"/>
              <a:buChar char="•"/>
              <a:defRPr/>
            </a:pPr>
            <a:r>
              <a:rPr lang="en-US" sz="2400" spc="282" dirty="0">
                <a:latin typeface="Lato"/>
              </a:rPr>
              <a:t>Will continue to meet in coming months to determine near term strategy</a:t>
            </a:r>
          </a:p>
          <a:p>
            <a:pPr marL="571500" marR="0" lvl="0" indent="-571500" algn="l" defTabSz="914400" rtl="0" eaLnBrk="1" fontAlgn="auto" latinLnBrk="0" hangingPunct="1">
              <a:lnSpc>
                <a:spcPts val="4199"/>
              </a:lnSpc>
              <a:spcBef>
                <a:spcPts val="0"/>
              </a:spcBef>
              <a:spcAft>
                <a:spcPts val="0"/>
              </a:spcAft>
              <a:buClrTx/>
              <a:buSzTx/>
              <a:buFont typeface="Arial" panose="020B0604020202020204" pitchFamily="34" charset="0"/>
              <a:buChar char="•"/>
              <a:tabLst/>
              <a:defRPr/>
            </a:pPr>
            <a:endParaRPr lang="en-US" sz="2800" spc="282" dirty="0">
              <a:latin typeface="Lato"/>
            </a:endParaRPr>
          </a:p>
          <a:p>
            <a:pPr marL="571500" indent="-571500">
              <a:lnSpc>
                <a:spcPts val="4199"/>
              </a:lnSpc>
              <a:buFont typeface="Arial" panose="020B0604020202020204" pitchFamily="34" charset="0"/>
              <a:buChar char="•"/>
              <a:defRPr/>
            </a:pPr>
            <a:r>
              <a:rPr lang="en-US" sz="2800" spc="282" dirty="0">
                <a:latin typeface="Lato"/>
              </a:rPr>
              <a:t>C/CAG staff is developing the FY 2025-26 Preliminary Draft Budget for SMCWPPP (will coordinate with the MRP Ad-hoc Workgroup and present the initial draft budget at the April Committee meeting)</a:t>
            </a:r>
          </a:p>
          <a:p>
            <a:pPr marL="571500" indent="-571500">
              <a:lnSpc>
                <a:spcPts val="4199"/>
              </a:lnSpc>
              <a:buFont typeface="Arial" panose="020B0604020202020204" pitchFamily="34" charset="0"/>
              <a:buChar char="•"/>
              <a:defRPr/>
            </a:pPr>
            <a:endParaRPr lang="en-US" sz="2800" spc="282" dirty="0">
              <a:latin typeface="Lato"/>
            </a:endParaRPr>
          </a:p>
          <a:p>
            <a:pPr marL="571500" indent="-571500">
              <a:lnSpc>
                <a:spcPts val="4199"/>
              </a:lnSpc>
              <a:buFont typeface="Arial" panose="020B0604020202020204" pitchFamily="34" charset="0"/>
              <a:buChar char="•"/>
              <a:defRPr/>
            </a:pPr>
            <a:endParaRPr lang="en-US" sz="2800" spc="282" dirty="0">
              <a:latin typeface="Lato"/>
            </a:endParaRPr>
          </a:p>
        </p:txBody>
      </p:sp>
      <p:pic>
        <p:nvPicPr>
          <p:cNvPr id="5" name="Graphic 4" descr="Checklist with solid fill">
            <a:extLst>
              <a:ext uri="{FF2B5EF4-FFF2-40B4-BE49-F238E27FC236}">
                <a16:creationId xmlns:a16="http://schemas.microsoft.com/office/drawing/2014/main" id="{6FBBEFFD-93E5-2AC3-F24E-E57917E20A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10" y="114300"/>
            <a:ext cx="1628060" cy="1628060"/>
          </a:xfrm>
          <a:prstGeom prst="rect">
            <a:avLst/>
          </a:prstGeom>
        </p:spPr>
      </p:pic>
    </p:spTree>
    <p:extLst>
      <p:ext uri="{BB962C8B-B14F-4D97-AF65-F5344CB8AC3E}">
        <p14:creationId xmlns:p14="http://schemas.microsoft.com/office/powerpoint/2010/main" val="657136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AA82D-6DBE-FFDF-2FD1-DC628705EED3}"/>
            </a:ext>
          </a:extLst>
        </p:cNvPr>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D2A1FE7E-E689-F1D6-2A7B-FDD864E46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sp>
        <p:nvSpPr>
          <p:cNvPr id="3" name="TextBox 3">
            <a:extLst>
              <a:ext uri="{FF2B5EF4-FFF2-40B4-BE49-F238E27FC236}">
                <a16:creationId xmlns:a16="http://schemas.microsoft.com/office/drawing/2014/main" id="{4D1C77C4-00A4-7DD2-CA2B-D9A5BFA7F4A1}"/>
              </a:ext>
            </a:extLst>
          </p:cNvPr>
          <p:cNvSpPr txBox="1"/>
          <p:nvPr/>
        </p:nvSpPr>
        <p:spPr>
          <a:xfrm>
            <a:off x="1752600" y="495300"/>
            <a:ext cx="16611600" cy="807913"/>
          </a:xfrm>
          <a:prstGeom prst="rect">
            <a:avLst/>
          </a:prstGeom>
        </p:spPr>
        <p:txBody>
          <a:bodyPr wrap="square" lIns="0" tIns="0" rIns="0" bIns="0" rtlCol="0" anchor="t">
            <a:spAutoFit/>
          </a:bodyPr>
          <a:lstStyle/>
          <a:p>
            <a:pPr marL="0" marR="0" lvl="0" indent="0" algn="l" defTabSz="914400" rtl="0" eaLnBrk="1" fontAlgn="auto" latinLnBrk="0" hangingPunct="1">
              <a:lnSpc>
                <a:spcPts val="6272"/>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2B2B2B"/>
                </a:solidFill>
                <a:effectLst/>
                <a:uLnTx/>
                <a:uFillTx/>
                <a:latin typeface="Montserrat Semi-Bold"/>
                <a:ea typeface="+mn-ea"/>
                <a:cs typeface="+mn-cs"/>
              </a:rPr>
              <a:t>Stormwater Program Announcements</a:t>
            </a:r>
          </a:p>
        </p:txBody>
      </p:sp>
      <p:sp>
        <p:nvSpPr>
          <p:cNvPr id="4" name="TextBox 4">
            <a:extLst>
              <a:ext uri="{FF2B5EF4-FFF2-40B4-BE49-F238E27FC236}">
                <a16:creationId xmlns:a16="http://schemas.microsoft.com/office/drawing/2014/main" id="{971174A0-203D-193F-5D61-122B07DD4A86}"/>
              </a:ext>
            </a:extLst>
          </p:cNvPr>
          <p:cNvSpPr txBox="1"/>
          <p:nvPr/>
        </p:nvSpPr>
        <p:spPr>
          <a:xfrm>
            <a:off x="1496140" y="1720567"/>
            <a:ext cx="15295719" cy="10175414"/>
          </a:xfrm>
          <a:prstGeom prst="rect">
            <a:avLst/>
          </a:prstGeom>
        </p:spPr>
        <p:txBody>
          <a:bodyPr wrap="square" lIns="0" tIns="0" rIns="0" bIns="0" rtlCol="0" anchor="t">
            <a:spAutoFit/>
          </a:bodyPr>
          <a:lstStyle/>
          <a:p>
            <a:pPr marL="457200" indent="-457200">
              <a:lnSpc>
                <a:spcPts val="4199"/>
              </a:lnSpc>
              <a:buFont typeface="Arial" panose="020B0604020202020204" pitchFamily="34" charset="0"/>
              <a:buChar char="•"/>
              <a:defRPr/>
            </a:pPr>
            <a:r>
              <a:rPr lang="en-US" sz="2800" spc="282" dirty="0">
                <a:latin typeface="Lato"/>
              </a:rPr>
              <a:t>City and County of San Francisco v. Environmental Protection Agency</a:t>
            </a:r>
          </a:p>
          <a:p>
            <a:pPr marL="1028700" lvl="1" indent="-571500">
              <a:lnSpc>
                <a:spcPts val="4199"/>
              </a:lnSpc>
              <a:buFont typeface="Arial" panose="020B0604020202020204" pitchFamily="34" charset="0"/>
              <a:buChar char="•"/>
              <a:defRPr/>
            </a:pPr>
            <a:r>
              <a:rPr lang="en-US" sz="2400" spc="282" dirty="0">
                <a:latin typeface="Lato"/>
              </a:rPr>
              <a:t>SCOTUS ruled Clean Water Act under section 1311(b)(1)(C) does not authorize the EPA to include "end-result" receiving water limitations provisions in NPDES permits – receiving water limits have been in all NPDES permits to-date</a:t>
            </a:r>
          </a:p>
          <a:p>
            <a:pPr lvl="1">
              <a:lnSpc>
                <a:spcPts val="4199"/>
              </a:lnSpc>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Key issue - WQ limitations actually imposed by the EPA or states vs. limitations that direct permittees to achieve an “end result” in a receiving water </a:t>
            </a:r>
          </a:p>
          <a:p>
            <a:pPr marL="1028700" lvl="1" indent="-571500">
              <a:lnSpc>
                <a:spcPts val="4199"/>
              </a:lnSpc>
              <a:buFont typeface="Arial" panose="020B0604020202020204" pitchFamily="34" charset="0"/>
              <a:buChar char="•"/>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Emphasizes the importance of NPDES permits as a protective shield against citizen suits under the Clean Water Act (argues end result requirements for compliance with permits are not protective as intended)</a:t>
            </a:r>
          </a:p>
          <a:p>
            <a:pPr lvl="1">
              <a:lnSpc>
                <a:spcPts val="4199"/>
              </a:lnSpc>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Decision applies to all NPDES permits, but there is different statutory language for MS4 permits (section 1342(P)(3))</a:t>
            </a:r>
          </a:p>
          <a:p>
            <a:pPr marL="1485900" lvl="2" indent="-571500">
              <a:lnSpc>
                <a:spcPts val="4199"/>
              </a:lnSpc>
              <a:buFont typeface="Arial" panose="020B0604020202020204" pitchFamily="34" charset="0"/>
              <a:buChar char="•"/>
              <a:defRPr/>
            </a:pPr>
            <a:r>
              <a:rPr lang="en-US" sz="2400" spc="282" dirty="0">
                <a:latin typeface="Lato"/>
              </a:rPr>
              <a:t>Industrial Discharge Permits must comport with 1311/1342 while MS4 permits are regulated separately under 1342</a:t>
            </a:r>
          </a:p>
          <a:p>
            <a:pPr marL="1028700" lvl="1" indent="-571500">
              <a:lnSpc>
                <a:spcPts val="4199"/>
              </a:lnSpc>
              <a:buFont typeface="Arial" panose="020B0604020202020204" pitchFamily="34" charset="0"/>
              <a:buChar char="•"/>
              <a:defRPr/>
            </a:pPr>
            <a:endParaRPr lang="en-US" sz="2400" spc="282" dirty="0">
              <a:latin typeface="Lato"/>
            </a:endParaRPr>
          </a:p>
          <a:p>
            <a:pPr marL="571500" indent="-571500">
              <a:lnSpc>
                <a:spcPts val="4199"/>
              </a:lnSpc>
              <a:buFont typeface="Arial" panose="020B0604020202020204" pitchFamily="34" charset="0"/>
              <a:buChar char="•"/>
              <a:defRPr/>
            </a:pPr>
            <a:endParaRPr lang="en-US" sz="2800" spc="282" dirty="0">
              <a:latin typeface="Lato"/>
            </a:endParaRPr>
          </a:p>
          <a:p>
            <a:pPr marL="571500" indent="-571500">
              <a:lnSpc>
                <a:spcPts val="4199"/>
              </a:lnSpc>
              <a:buFont typeface="Arial" panose="020B0604020202020204" pitchFamily="34" charset="0"/>
              <a:buChar char="•"/>
              <a:defRPr/>
            </a:pPr>
            <a:endParaRPr lang="en-US" sz="2800" spc="282" dirty="0">
              <a:latin typeface="Lato"/>
            </a:endParaRPr>
          </a:p>
        </p:txBody>
      </p:sp>
      <p:pic>
        <p:nvPicPr>
          <p:cNvPr id="5" name="Graphic 4" descr="Checklist with solid fill">
            <a:extLst>
              <a:ext uri="{FF2B5EF4-FFF2-40B4-BE49-F238E27FC236}">
                <a16:creationId xmlns:a16="http://schemas.microsoft.com/office/drawing/2014/main" id="{392B01E3-AFE6-2457-30DE-F6791164A9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10" y="114300"/>
            <a:ext cx="1628060" cy="1628060"/>
          </a:xfrm>
          <a:prstGeom prst="rect">
            <a:avLst/>
          </a:prstGeom>
        </p:spPr>
      </p:pic>
    </p:spTree>
    <p:extLst>
      <p:ext uri="{BB962C8B-B14F-4D97-AF65-F5344CB8AC3E}">
        <p14:creationId xmlns:p14="http://schemas.microsoft.com/office/powerpoint/2010/main" val="3327730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7D88C-51B8-8F88-2760-61805E4F2327}"/>
            </a:ext>
          </a:extLst>
        </p:cNvPr>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AA55130-76DA-2784-70A2-31BC31B5E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sp>
        <p:nvSpPr>
          <p:cNvPr id="3" name="TextBox 3">
            <a:extLst>
              <a:ext uri="{FF2B5EF4-FFF2-40B4-BE49-F238E27FC236}">
                <a16:creationId xmlns:a16="http://schemas.microsoft.com/office/drawing/2014/main" id="{77DD73D6-69FC-6B6A-3BC2-11E593B37D53}"/>
              </a:ext>
            </a:extLst>
          </p:cNvPr>
          <p:cNvSpPr txBox="1"/>
          <p:nvPr/>
        </p:nvSpPr>
        <p:spPr>
          <a:xfrm>
            <a:off x="1752600" y="495300"/>
            <a:ext cx="16611600" cy="807913"/>
          </a:xfrm>
          <a:prstGeom prst="rect">
            <a:avLst/>
          </a:prstGeom>
        </p:spPr>
        <p:txBody>
          <a:bodyPr wrap="square" lIns="0" tIns="0" rIns="0" bIns="0" rtlCol="0" anchor="t">
            <a:spAutoFit/>
          </a:bodyPr>
          <a:lstStyle/>
          <a:p>
            <a:pPr marL="0" marR="0" lvl="0" indent="0" algn="l" defTabSz="914400" rtl="0" eaLnBrk="1" fontAlgn="auto" latinLnBrk="0" hangingPunct="1">
              <a:lnSpc>
                <a:spcPts val="6272"/>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2B2B2B"/>
                </a:solidFill>
                <a:effectLst/>
                <a:uLnTx/>
                <a:uFillTx/>
                <a:latin typeface="Montserrat Semi-Bold"/>
                <a:ea typeface="+mn-ea"/>
                <a:cs typeface="+mn-cs"/>
              </a:rPr>
              <a:t>Stormwater Program Announcements</a:t>
            </a:r>
          </a:p>
        </p:txBody>
      </p:sp>
      <p:sp>
        <p:nvSpPr>
          <p:cNvPr id="4" name="TextBox 4">
            <a:extLst>
              <a:ext uri="{FF2B5EF4-FFF2-40B4-BE49-F238E27FC236}">
                <a16:creationId xmlns:a16="http://schemas.microsoft.com/office/drawing/2014/main" id="{1FA98A83-55FF-67C5-4DC0-63D05973EF1D}"/>
              </a:ext>
            </a:extLst>
          </p:cNvPr>
          <p:cNvSpPr txBox="1"/>
          <p:nvPr/>
        </p:nvSpPr>
        <p:spPr>
          <a:xfrm>
            <a:off x="1496140" y="1720567"/>
            <a:ext cx="15295719" cy="9636805"/>
          </a:xfrm>
          <a:prstGeom prst="rect">
            <a:avLst/>
          </a:prstGeom>
        </p:spPr>
        <p:txBody>
          <a:bodyPr wrap="square" lIns="0" tIns="0" rIns="0" bIns="0" rtlCol="0" anchor="t">
            <a:spAutoFit/>
          </a:bodyPr>
          <a:lstStyle/>
          <a:p>
            <a:pPr marL="1028700" lvl="1" indent="-571500">
              <a:lnSpc>
                <a:spcPts val="4199"/>
              </a:lnSpc>
              <a:buFont typeface="Arial" panose="020B0604020202020204" pitchFamily="34" charset="0"/>
              <a:buChar char="•"/>
              <a:defRPr/>
            </a:pPr>
            <a:r>
              <a:rPr lang="en-US" sz="2400" spc="282" dirty="0">
                <a:latin typeface="Lato"/>
              </a:rPr>
              <a:t>Under 1342(P)(3) EPA/state have discretion to allow for receiving water limitations in MS4 permits</a:t>
            </a:r>
          </a:p>
          <a:p>
            <a:pPr marL="1028700" lvl="1" indent="-571500">
              <a:lnSpc>
                <a:spcPts val="4199"/>
              </a:lnSpc>
              <a:buFont typeface="Arial" panose="020B0604020202020204" pitchFamily="34" charset="0"/>
              <a:buChar char="•"/>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Porter-Cologne Act in CA provides additional discretion (covers state discharge and federal NPDES requirements)</a:t>
            </a:r>
          </a:p>
          <a:p>
            <a:pPr marL="1028700" lvl="1" indent="-571500">
              <a:lnSpc>
                <a:spcPts val="4199"/>
              </a:lnSpc>
              <a:buFont typeface="Arial" panose="020B0604020202020204" pitchFamily="34" charset="0"/>
              <a:buChar char="•"/>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Impact on future permits - effluent based limitation requirements/more monitoring</a:t>
            </a:r>
          </a:p>
          <a:p>
            <a:pPr marL="1028700" lvl="1" indent="-571500">
              <a:lnSpc>
                <a:spcPts val="4199"/>
              </a:lnSpc>
              <a:buFont typeface="Arial" panose="020B0604020202020204" pitchFamily="34" charset="0"/>
              <a:buChar char="•"/>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Less exposure to citizen suits for receiving water limitations under Clean Water Act/greater exposure for effluent based limitations or receiving water limitations at the state level</a:t>
            </a:r>
          </a:p>
          <a:p>
            <a:pPr marL="1028700" lvl="1" indent="-571500">
              <a:lnSpc>
                <a:spcPts val="4199"/>
              </a:lnSpc>
              <a:buFont typeface="Arial" panose="020B0604020202020204" pitchFamily="34" charset="0"/>
              <a:buChar char="•"/>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Ongoing coordination via CASQA – will be a town hall event (TBD)</a:t>
            </a:r>
          </a:p>
          <a:p>
            <a:pPr lvl="1">
              <a:lnSpc>
                <a:spcPts val="4199"/>
              </a:lnSpc>
              <a:defRPr/>
            </a:pPr>
            <a:endParaRPr lang="en-US" sz="2400" spc="282" dirty="0">
              <a:latin typeface="Lato"/>
            </a:endParaRPr>
          </a:p>
          <a:p>
            <a:pPr marL="1028700" lvl="1" indent="-571500">
              <a:lnSpc>
                <a:spcPts val="4199"/>
              </a:lnSpc>
              <a:buFont typeface="Arial" panose="020B0604020202020204" pitchFamily="34" charset="0"/>
              <a:buChar char="•"/>
              <a:defRPr/>
            </a:pPr>
            <a:r>
              <a:rPr lang="en-US" sz="2400" spc="282" dirty="0">
                <a:latin typeface="Lato"/>
              </a:rPr>
              <a:t>May result in a memo/communication from State Water Board to Regional Water Boards (all NPDES permit reissuances on-hold)</a:t>
            </a:r>
          </a:p>
          <a:p>
            <a:pPr marL="1028700" lvl="1" indent="-571500">
              <a:lnSpc>
                <a:spcPts val="4199"/>
              </a:lnSpc>
              <a:buFont typeface="Arial" panose="020B0604020202020204" pitchFamily="34" charset="0"/>
              <a:buChar char="•"/>
              <a:defRPr/>
            </a:pPr>
            <a:endParaRPr lang="en-US" sz="2400" spc="282" dirty="0">
              <a:latin typeface="Lato"/>
            </a:endParaRPr>
          </a:p>
          <a:p>
            <a:pPr marL="571500" indent="-571500">
              <a:lnSpc>
                <a:spcPts val="4199"/>
              </a:lnSpc>
              <a:buFont typeface="Arial" panose="020B0604020202020204" pitchFamily="34" charset="0"/>
              <a:buChar char="•"/>
              <a:defRPr/>
            </a:pPr>
            <a:endParaRPr lang="en-US" sz="2800" spc="282" dirty="0">
              <a:latin typeface="Lato"/>
            </a:endParaRPr>
          </a:p>
        </p:txBody>
      </p:sp>
      <p:pic>
        <p:nvPicPr>
          <p:cNvPr id="5" name="Graphic 4" descr="Checklist with solid fill">
            <a:extLst>
              <a:ext uri="{FF2B5EF4-FFF2-40B4-BE49-F238E27FC236}">
                <a16:creationId xmlns:a16="http://schemas.microsoft.com/office/drawing/2014/main" id="{952FDC9A-A75F-65A9-9C56-3E8351C3F0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10" y="114300"/>
            <a:ext cx="1628060" cy="1628060"/>
          </a:xfrm>
          <a:prstGeom prst="rect">
            <a:avLst/>
          </a:prstGeom>
        </p:spPr>
      </p:pic>
    </p:spTree>
    <p:extLst>
      <p:ext uri="{BB962C8B-B14F-4D97-AF65-F5344CB8AC3E}">
        <p14:creationId xmlns:p14="http://schemas.microsoft.com/office/powerpoint/2010/main" val="608026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1615827"/>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9 – Regional Water Board Report</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AD7B73C8-EF35-4B95-9142-8FF33D3880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4227554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0136-2036-4861-BFBE-ED7F4DD9457A}"/>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C805A04-A6AD-01A5-59B1-5ADCCBAA1472}"/>
              </a:ext>
            </a:extLst>
          </p:cNvPr>
          <p:cNvSpPr txBox="1"/>
          <p:nvPr/>
        </p:nvSpPr>
        <p:spPr>
          <a:xfrm>
            <a:off x="8153400" y="1104900"/>
            <a:ext cx="9404839" cy="4039567"/>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3 (PRESENTATION) – Receive a presentation from Save The Bay on the Flood Resilience Scorecard</a:t>
            </a:r>
          </a:p>
        </p:txBody>
      </p:sp>
      <p:sp>
        <p:nvSpPr>
          <p:cNvPr id="4" name="TextBox 4">
            <a:extLst>
              <a:ext uri="{FF2B5EF4-FFF2-40B4-BE49-F238E27FC236}">
                <a16:creationId xmlns:a16="http://schemas.microsoft.com/office/drawing/2014/main" id="{FDAF3A49-BB6C-8C8E-591A-1C906CB76F0B}"/>
              </a:ext>
            </a:extLst>
          </p:cNvPr>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1FCF7C6B-8A10-DA89-C24A-0E5B5B8CF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C1690D14-89ED-7DBD-9B50-04C563A362F6}"/>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731829DA-6828-CB1C-474F-C029AA361A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747096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1615827"/>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10 – Executive Director’s Report</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AD7B73C8-EF35-4B95-9142-8FF33D3880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2692925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807913"/>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11 – Member Reports</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AD7B73C8-EF35-4B95-9142-8FF33D3880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3814865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53400" y="1104900"/>
            <a:ext cx="9404839" cy="807913"/>
          </a:xfrm>
          <a:prstGeom prst="rect">
            <a:avLst/>
          </a:prstGeom>
        </p:spPr>
        <p:txBody>
          <a:bodyPr wrap="square" lIns="0" tIns="0" rIns="0" bIns="0" rtlCol="0" anchor="t">
            <a:spAutoFit/>
          </a:bodyPr>
          <a:lstStyle/>
          <a:p>
            <a:pPr>
              <a:lnSpc>
                <a:spcPts val="6272"/>
              </a:lnSpc>
            </a:pPr>
            <a:r>
              <a:rPr lang="en-US" sz="5600" dirty="0">
                <a:solidFill>
                  <a:srgbClr val="2B2B2B"/>
                </a:solidFill>
                <a:latin typeface="Montserrat Semi-Bold"/>
              </a:rPr>
              <a:t>Item 12 – Adjourn</a:t>
            </a:r>
          </a:p>
        </p:txBody>
      </p:sp>
      <p:sp>
        <p:nvSpPr>
          <p:cNvPr id="4" name="TextBox 4"/>
          <p:cNvSpPr txBox="1"/>
          <p:nvPr/>
        </p:nvSpPr>
        <p:spPr>
          <a:xfrm>
            <a:off x="8153400" y="2628900"/>
            <a:ext cx="9327172" cy="828560"/>
          </a:xfrm>
          <a:prstGeom prst="rect">
            <a:avLst/>
          </a:prstGeom>
        </p:spPr>
        <p:txBody>
          <a:bodyPr wrap="square" lIns="0" tIns="0" rIns="0" bIns="0" rtlCol="0" anchor="t">
            <a:spAutoFit/>
          </a:bodyPr>
          <a:lstStyle/>
          <a:p>
            <a:pPr>
              <a:lnSpc>
                <a:spcPts val="3359"/>
              </a:lnSpc>
              <a:spcBef>
                <a:spcPct val="0"/>
              </a:spcBef>
            </a:pPr>
            <a:endParaRPr lang="en-US" sz="2400" spc="280" dirty="0">
              <a:solidFill>
                <a:srgbClr val="696767"/>
              </a:solidFill>
              <a:latin typeface="Lato" panose="020F0502020204030203" pitchFamily="34" charset="0"/>
              <a:ea typeface="Lato" panose="020F0502020204030203" pitchFamily="34" charset="0"/>
              <a:cs typeface="Lato" panose="020F0502020204030203" pitchFamily="34" charset="0"/>
            </a:endParaRPr>
          </a:p>
          <a:p>
            <a:pPr>
              <a:lnSpc>
                <a:spcPts val="3359"/>
              </a:lnSpc>
              <a:spcBef>
                <a:spcPct val="0"/>
              </a:spcBef>
            </a:pPr>
            <a:endParaRPr lang="en-US" sz="2400" spc="280" dirty="0">
              <a:solidFill>
                <a:srgbClr val="696767"/>
              </a:solidFill>
              <a:latin typeface="Lato Italics"/>
            </a:endParaRPr>
          </a:p>
        </p:txBody>
      </p:sp>
      <p:pic>
        <p:nvPicPr>
          <p:cNvPr id="6" name="Picture 5" descr="Logo, company name&#10;&#10;Description automatically generated">
            <a:extLst>
              <a:ext uri="{FF2B5EF4-FFF2-40B4-BE49-F238E27FC236}">
                <a16:creationId xmlns:a16="http://schemas.microsoft.com/office/drawing/2014/main" id="{8C04D3F3-D4DD-45E1-825F-0F4AE5DD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200" y="8879002"/>
            <a:ext cx="2421875" cy="1141297"/>
          </a:xfrm>
          <a:prstGeom prst="rect">
            <a:avLst/>
          </a:prstGeom>
        </p:spPr>
      </p:pic>
      <p:pic>
        <p:nvPicPr>
          <p:cNvPr id="7" name="Picture 6">
            <a:extLst>
              <a:ext uri="{FF2B5EF4-FFF2-40B4-BE49-F238E27FC236}">
                <a16:creationId xmlns:a16="http://schemas.microsoft.com/office/drawing/2014/main" id="{E6EC75DD-8257-4FFD-9B6B-9EB41C4D85AF}"/>
              </a:ext>
            </a:extLst>
          </p:cNvPr>
          <p:cNvPicPr>
            <a:picLocks noChangeAspect="1"/>
          </p:cNvPicPr>
          <p:nvPr/>
        </p:nvPicPr>
        <p:blipFill rotWithShape="1">
          <a:blip r:embed="rId4"/>
          <a:srcRect t="2387" b="5575"/>
          <a:stretch/>
        </p:blipFill>
        <p:spPr>
          <a:xfrm>
            <a:off x="0" y="0"/>
            <a:ext cx="7272704" cy="10287000"/>
          </a:xfrm>
          <a:prstGeom prst="rect">
            <a:avLst/>
          </a:prstGeom>
        </p:spPr>
      </p:pic>
      <p:pic>
        <p:nvPicPr>
          <p:cNvPr id="8" name="Picture 7" descr="Logo, company name&#10;&#10;Description automatically generated">
            <a:extLst>
              <a:ext uri="{FF2B5EF4-FFF2-40B4-BE49-F238E27FC236}">
                <a16:creationId xmlns:a16="http://schemas.microsoft.com/office/drawing/2014/main" id="{AD7B73C8-EF35-4B95-9142-8FF33D3880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8756" y="8399793"/>
            <a:ext cx="2328729" cy="1756177"/>
          </a:xfrm>
          <a:prstGeom prst="rect">
            <a:avLst/>
          </a:prstGeom>
        </p:spPr>
      </p:pic>
    </p:spTree>
    <p:extLst>
      <p:ext uri="{BB962C8B-B14F-4D97-AF65-F5344CB8AC3E}">
        <p14:creationId xmlns:p14="http://schemas.microsoft.com/office/powerpoint/2010/main" val="405310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 name="Picture 1" descr="A group of people hugging and smiling&#10;&#10;Description automatically generated">
            <a:extLst>
              <a:ext uri="{FF2B5EF4-FFF2-40B4-BE49-F238E27FC236}">
                <a16:creationId xmlns:a16="http://schemas.microsoft.com/office/drawing/2014/main" id="{83C75F29-B4D2-B988-1AEF-5138AC3D3804}"/>
              </a:ext>
            </a:extLst>
          </p:cNvPr>
          <p:cNvPicPr>
            <a:picLocks noChangeAspect="1"/>
          </p:cNvPicPr>
          <p:nvPr/>
        </p:nvPicPr>
        <p:blipFill rotWithShape="1">
          <a:blip r:embed="rId3"/>
          <a:srcRect l="98" t="9786" r="-159" b="5100"/>
          <a:stretch/>
        </p:blipFill>
        <p:spPr>
          <a:xfrm>
            <a:off x="-3605" y="-41656"/>
            <a:ext cx="18482014" cy="10370040"/>
          </a:xfrm>
          <a:prstGeom prst="rect">
            <a:avLst/>
          </a:prstGeom>
        </p:spPr>
      </p:pic>
      <p:sp>
        <p:nvSpPr>
          <p:cNvPr id="93" name="Google Shape;93;p14"/>
          <p:cNvSpPr/>
          <p:nvPr/>
        </p:nvSpPr>
        <p:spPr>
          <a:xfrm>
            <a:off x="-16492" y="-39296"/>
            <a:ext cx="18482012" cy="10367680"/>
          </a:xfrm>
          <a:prstGeom prst="rect">
            <a:avLst/>
          </a:prstGeom>
          <a:solidFill>
            <a:srgbClr val="000000">
              <a:alpha val="25000"/>
            </a:srgbClr>
          </a:solidFill>
          <a:ln>
            <a:noFill/>
          </a:ln>
        </p:spPr>
        <p:txBody>
          <a:bodyPr spcFirstLastPara="1" wrap="square" lIns="137138" tIns="137138" rIns="137138" bIns="137138" anchor="ctr" anchorCtr="0">
            <a:noAutofit/>
          </a:bodyPr>
          <a:lstStyle/>
          <a:p>
            <a:pPr defTabSz="1828754" hangingPunct="0"/>
            <a:endParaRPr sz="1350" kern="0">
              <a:solidFill>
                <a:srgbClr val="5E5E5E"/>
              </a:solidFill>
              <a:latin typeface="Helvetica Neue"/>
              <a:sym typeface="Helvetica Neue"/>
            </a:endParaRPr>
          </a:p>
        </p:txBody>
      </p:sp>
      <p:sp>
        <p:nvSpPr>
          <p:cNvPr id="94" name="Google Shape;94;p14"/>
          <p:cNvSpPr txBox="1">
            <a:spLocks noGrp="1"/>
          </p:cNvSpPr>
          <p:nvPr>
            <p:ph type="ctrTitle"/>
          </p:nvPr>
        </p:nvSpPr>
        <p:spPr>
          <a:xfrm>
            <a:off x="1601013" y="5094257"/>
            <a:ext cx="15089622" cy="1029150"/>
          </a:xfrm>
          <a:prstGeom prst="rect">
            <a:avLst/>
          </a:prstGeom>
          <a:noFill/>
          <a:ln>
            <a:noFill/>
          </a:ln>
        </p:spPr>
        <p:txBody>
          <a:bodyPr spcFirstLastPara="1" wrap="square" lIns="137138" tIns="68550" rIns="137138" bIns="68550" anchor="t" anchorCtr="0">
            <a:noAutofit/>
          </a:bodyPr>
          <a:lstStyle/>
          <a:p>
            <a:r>
              <a:rPr lang="en-US" sz="7200" dirty="0">
                <a:solidFill>
                  <a:srgbClr val="FFFEFC"/>
                </a:solidFill>
                <a:latin typeface="Arial"/>
                <a:cs typeface="Arial"/>
                <a:sym typeface="Arial"/>
              </a:rPr>
              <a:t>Flood Resilience Scorecard</a:t>
            </a:r>
            <a:endParaRPr lang="en-US" sz="7200" dirty="0">
              <a:solidFill>
                <a:srgbClr val="FFFEFC"/>
              </a:solidFill>
              <a:latin typeface="Arial"/>
              <a:cs typeface="Arial"/>
            </a:endParaRPr>
          </a:p>
        </p:txBody>
      </p:sp>
      <p:sp>
        <p:nvSpPr>
          <p:cNvPr id="95" name="Google Shape;95;p14"/>
          <p:cNvSpPr txBox="1"/>
          <p:nvPr/>
        </p:nvSpPr>
        <p:spPr>
          <a:xfrm>
            <a:off x="1900544" y="6273098"/>
            <a:ext cx="14510700" cy="969300"/>
          </a:xfrm>
          <a:prstGeom prst="rect">
            <a:avLst/>
          </a:prstGeom>
          <a:noFill/>
          <a:ln>
            <a:noFill/>
          </a:ln>
        </p:spPr>
        <p:txBody>
          <a:bodyPr spcFirstLastPara="1" wrap="square" lIns="137138" tIns="68550" rIns="137138" bIns="68550" anchor="t" anchorCtr="0">
            <a:noAutofit/>
          </a:bodyPr>
          <a:lstStyle/>
          <a:p>
            <a:pPr algn="ctr" defTabSz="1828754" hangingPunct="0"/>
            <a:r>
              <a:rPr lang="en-US" sz="4200" kern="0">
                <a:solidFill>
                  <a:srgbClr val="FFFEFC"/>
                </a:solidFill>
                <a:latin typeface="Helvetica Neue"/>
                <a:sym typeface="Helvetica Neue"/>
              </a:rPr>
              <a:t>A tool for Completing Regional Shoreline Adaptation Plans</a:t>
            </a:r>
            <a:endParaRPr lang="en-US" kern="0">
              <a:solidFill>
                <a:srgbClr val="5E5E5E"/>
              </a:solidFill>
              <a:latin typeface="Helvetica Neue"/>
              <a:sym typeface="Helvetica Neue"/>
            </a:endParaRPr>
          </a:p>
          <a:p>
            <a:pPr algn="ctr" defTabSz="1828754" hangingPunct="0"/>
            <a:r>
              <a:rPr lang="en-US" sz="4200" kern="0" dirty="0">
                <a:solidFill>
                  <a:srgbClr val="FFFEFC"/>
                </a:solidFill>
                <a:latin typeface="Helvetica Neue"/>
                <a:sym typeface="Helvetica Neue"/>
              </a:rPr>
              <a:t>Laura Walsh, Policy Manager, Save the Bay</a:t>
            </a:r>
          </a:p>
        </p:txBody>
      </p:sp>
      <p:pic>
        <p:nvPicPr>
          <p:cNvPr id="5" name="Google Shape;143;p10">
            <a:extLst>
              <a:ext uri="{FF2B5EF4-FFF2-40B4-BE49-F238E27FC236}">
                <a16:creationId xmlns:a16="http://schemas.microsoft.com/office/drawing/2014/main" id="{A42ED407-FF47-C7D0-640F-2D8E98ADE456}"/>
              </a:ext>
            </a:extLst>
          </p:cNvPr>
          <p:cNvPicPr preferRelativeResize="0"/>
          <p:nvPr/>
        </p:nvPicPr>
        <p:blipFill rotWithShape="1">
          <a:blip r:embed="rId4">
            <a:alphaModFix/>
          </a:blip>
          <a:srcRect/>
          <a:stretch/>
        </p:blipFill>
        <p:spPr>
          <a:xfrm>
            <a:off x="6544125" y="552244"/>
            <a:ext cx="4249058" cy="630720"/>
          </a:xfrm>
          <a:prstGeom prst="rect">
            <a:avLst/>
          </a:prstGeom>
          <a:noFill/>
          <a:ln>
            <a:noFill/>
          </a:ln>
        </p:spPr>
      </p:pic>
    </p:spTree>
    <p:extLst>
      <p:ext uri="{BB962C8B-B14F-4D97-AF65-F5344CB8AC3E}">
        <p14:creationId xmlns:p14="http://schemas.microsoft.com/office/powerpoint/2010/main" val="29080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0000"/>
            <a:lumOff val="10000"/>
          </a:schemeClr>
        </a:solidFill>
        <a:effectLst/>
      </p:bgPr>
    </p:bg>
    <p:spTree>
      <p:nvGrpSpPr>
        <p:cNvPr id="1" name=""/>
        <p:cNvGrpSpPr/>
        <p:nvPr/>
      </p:nvGrpSpPr>
      <p:grpSpPr>
        <a:xfrm>
          <a:off x="0" y="0"/>
          <a:ext cx="0" cy="0"/>
          <a:chOff x="0" y="0"/>
          <a:chExt cx="0" cy="0"/>
        </a:xfrm>
      </p:grpSpPr>
      <p:sp>
        <p:nvSpPr>
          <p:cNvPr id="5" name="Google Shape;261;p25">
            <a:extLst>
              <a:ext uri="{FF2B5EF4-FFF2-40B4-BE49-F238E27FC236}">
                <a16:creationId xmlns:a16="http://schemas.microsoft.com/office/drawing/2014/main" id="{73CB6876-345C-7420-113F-4275B04E39AE}"/>
              </a:ext>
            </a:extLst>
          </p:cNvPr>
          <p:cNvSpPr txBox="1"/>
          <p:nvPr/>
        </p:nvSpPr>
        <p:spPr>
          <a:xfrm>
            <a:off x="0" y="332704"/>
            <a:ext cx="18288000" cy="1237012"/>
          </a:xfrm>
          <a:prstGeom prst="rect">
            <a:avLst/>
          </a:prstGeom>
          <a:solidFill>
            <a:schemeClr val="bg1">
              <a:lumMod val="90000"/>
              <a:lumOff val="10000"/>
            </a:schemeClr>
          </a:solidFill>
          <a:ln>
            <a:noFill/>
          </a:ln>
        </p:spPr>
        <p:txBody>
          <a:bodyPr spcFirstLastPara="1" wrap="square" lIns="182850" tIns="91400" rIns="182850" bIns="91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754" hangingPunct="0"/>
            <a:r>
              <a:rPr lang="en-US" sz="6380" b="1" kern="0" dirty="0">
                <a:solidFill>
                  <a:srgbClr val="FFFEFC"/>
                </a:solidFill>
                <a:latin typeface="Helvetica Neue"/>
              </a:rPr>
              <a:t>Why Did We Create These Scorecards?</a:t>
            </a:r>
          </a:p>
          <a:p>
            <a:pPr algn="ctr" defTabSz="1828754" hangingPunct="0">
              <a:lnSpc>
                <a:spcPct val="90000"/>
              </a:lnSpc>
              <a:buSzPts val="2400"/>
            </a:pPr>
            <a:endParaRPr lang="en-US" sz="4800" kern="0" dirty="0">
              <a:solidFill>
                <a:srgbClr val="0071CE"/>
              </a:solidFill>
            </a:endParaRPr>
          </a:p>
        </p:txBody>
      </p:sp>
      <p:pic>
        <p:nvPicPr>
          <p:cNvPr id="7" name="Picture 6">
            <a:extLst>
              <a:ext uri="{FF2B5EF4-FFF2-40B4-BE49-F238E27FC236}">
                <a16:creationId xmlns:a16="http://schemas.microsoft.com/office/drawing/2014/main" id="{935B8DB1-B10A-B1EF-D0D2-7C6324519FE0}"/>
              </a:ext>
            </a:extLst>
          </p:cNvPr>
          <p:cNvPicPr>
            <a:picLocks noChangeAspect="1"/>
          </p:cNvPicPr>
          <p:nvPr/>
        </p:nvPicPr>
        <p:blipFill>
          <a:blip r:embed="rId2"/>
          <a:stretch>
            <a:fillRect/>
          </a:stretch>
        </p:blipFill>
        <p:spPr>
          <a:xfrm>
            <a:off x="459150" y="1760450"/>
            <a:ext cx="7363972" cy="7989912"/>
          </a:xfrm>
          <a:prstGeom prst="rect">
            <a:avLst/>
          </a:prstGeom>
          <a:ln>
            <a:solidFill>
              <a:srgbClr val="FFFEFC"/>
            </a:solidFill>
          </a:ln>
        </p:spPr>
      </p:pic>
      <mc:AlternateContent xmlns:mc="http://schemas.openxmlformats.org/markup-compatibility/2006">
        <mc:Choice xmlns:p14="http://schemas.microsoft.com/office/powerpoint/2010/main" Requires="p14">
          <p:contentPart p14:bwMode="auto" r:id="rId3">
            <p14:nvContentPartPr>
              <p14:cNvPr id="16" name="Ink 15">
                <a:extLst>
                  <a:ext uri="{FF2B5EF4-FFF2-40B4-BE49-F238E27FC236}">
                    <a16:creationId xmlns:a16="http://schemas.microsoft.com/office/drawing/2014/main" id="{1C8CF294-5F6F-8C70-F5A1-A42010B1C8C7}"/>
                  </a:ext>
                </a:extLst>
              </p14:cNvPr>
              <p14:cNvContentPartPr/>
              <p14:nvPr/>
            </p14:nvContentPartPr>
            <p14:xfrm>
              <a:off x="5088697" y="2375357"/>
              <a:ext cx="1502798" cy="31986"/>
            </p14:xfrm>
          </p:contentPart>
        </mc:Choice>
        <mc:Fallback>
          <p:pic>
            <p:nvPicPr>
              <p:cNvPr id="16" name="Ink 15">
                <a:extLst>
                  <a:ext uri="{FF2B5EF4-FFF2-40B4-BE49-F238E27FC236}">
                    <a16:creationId xmlns:a16="http://schemas.microsoft.com/office/drawing/2014/main" id="{1C8CF294-5F6F-8C70-F5A1-A42010B1C8C7}"/>
                  </a:ext>
                </a:extLst>
              </p:cNvPr>
              <p:cNvPicPr/>
              <p:nvPr/>
            </p:nvPicPr>
            <p:blipFill>
              <a:blip r:embed="rId4"/>
              <a:stretch>
                <a:fillRect/>
              </a:stretch>
            </p:blipFill>
            <p:spPr>
              <a:xfrm>
                <a:off x="5052702" y="2305058"/>
                <a:ext cx="1574428" cy="172232"/>
              </a:xfrm>
              <a:prstGeom prst="rect">
                <a:avLst/>
              </a:prstGeom>
            </p:spPr>
          </p:pic>
        </mc:Fallback>
      </mc:AlternateContent>
      <p:sp>
        <p:nvSpPr>
          <p:cNvPr id="17" name="TextBox 16">
            <a:extLst>
              <a:ext uri="{FF2B5EF4-FFF2-40B4-BE49-F238E27FC236}">
                <a16:creationId xmlns:a16="http://schemas.microsoft.com/office/drawing/2014/main" id="{A1C85649-D372-1433-90B2-8BF367CFBE5B}"/>
              </a:ext>
            </a:extLst>
          </p:cNvPr>
          <p:cNvSpPr txBox="1"/>
          <p:nvPr/>
        </p:nvSpPr>
        <p:spPr>
          <a:xfrm>
            <a:off x="9143998" y="2411837"/>
            <a:ext cx="7954024"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fromWordArt="0" anchor="ctr" anchorCtr="0" forceAA="0" compatLnSpc="1">
            <a:prstTxWarp prst="textNoShape">
              <a:avLst/>
            </a:prstTxWarp>
            <a:spAutoFit/>
          </a:bodyPr>
          <a:lstStyle/>
          <a:p>
            <a:pPr defTabSz="4876676" hangingPunct="0"/>
            <a:r>
              <a:rPr lang="en-US" sz="3600" kern="0" dirty="0">
                <a:solidFill>
                  <a:srgbClr val="FFFEFC"/>
                </a:solidFill>
                <a:latin typeface="Helvetica Neue"/>
                <a:sym typeface="Helvetica Neue"/>
              </a:rPr>
              <a:t>Give cities a </a:t>
            </a:r>
            <a:r>
              <a:rPr lang="en-US" sz="3600" b="1" kern="0" dirty="0">
                <a:solidFill>
                  <a:srgbClr val="FFFEFC"/>
                </a:solidFill>
                <a:latin typeface="Helvetica Neue"/>
                <a:sym typeface="Helvetica Neue"/>
              </a:rPr>
              <a:t>tool </a:t>
            </a:r>
            <a:r>
              <a:rPr lang="en-US" sz="3600" kern="0" dirty="0">
                <a:solidFill>
                  <a:srgbClr val="FFFEFC"/>
                </a:solidFill>
                <a:latin typeface="Helvetica Neue"/>
                <a:sym typeface="Helvetica Neue"/>
              </a:rPr>
              <a:t>do complete their Regional Shoreline Plans</a:t>
            </a:r>
          </a:p>
          <a:p>
            <a:pPr marL="685800" indent="-685800" defTabSz="4876676" hangingPunct="0">
              <a:buFont typeface="Calibri"/>
              <a:buChar char="-"/>
            </a:pPr>
            <a:endParaRPr lang="en-US" sz="3600" kern="0" dirty="0">
              <a:solidFill>
                <a:srgbClr val="FFFEFC"/>
              </a:solidFill>
              <a:latin typeface="Helvetica Neue"/>
              <a:sym typeface="Helvetica Neue"/>
            </a:endParaRPr>
          </a:p>
          <a:p>
            <a:pPr defTabSz="4876676" hangingPunct="0"/>
            <a:r>
              <a:rPr lang="en-US" sz="3600" kern="0" dirty="0">
                <a:solidFill>
                  <a:srgbClr val="FFFEFC"/>
                </a:solidFill>
                <a:latin typeface="Helvetica Neue"/>
                <a:sym typeface="Helvetica Neue"/>
              </a:rPr>
              <a:t>Highlight the good work that has been done and</a:t>
            </a:r>
            <a:r>
              <a:rPr lang="en-US" sz="3600" b="1" kern="0" dirty="0">
                <a:solidFill>
                  <a:srgbClr val="FFFEFC"/>
                </a:solidFill>
                <a:latin typeface="Helvetica Neue"/>
                <a:sym typeface="Helvetica Neue"/>
              </a:rPr>
              <a:t> emphasize the work left on the road ahead</a:t>
            </a:r>
          </a:p>
          <a:p>
            <a:pPr marL="685800" indent="-685800" defTabSz="4876676" hangingPunct="0">
              <a:buFont typeface="Calibri"/>
              <a:buChar char="-"/>
            </a:pPr>
            <a:endParaRPr lang="en-US" sz="3600" kern="0" dirty="0">
              <a:solidFill>
                <a:srgbClr val="FFFEFC"/>
              </a:solidFill>
              <a:latin typeface="Helvetica Neue"/>
              <a:sym typeface="Helvetica Neue"/>
            </a:endParaRPr>
          </a:p>
          <a:p>
            <a:pPr defTabSz="4876676" hangingPunct="0"/>
            <a:r>
              <a:rPr lang="en-US" sz="3600" kern="0" dirty="0">
                <a:solidFill>
                  <a:srgbClr val="FFFEFC"/>
                </a:solidFill>
                <a:latin typeface="Helvetica Neue"/>
                <a:sym typeface="Helvetica Neue"/>
              </a:rPr>
              <a:t>Meet the challenges of </a:t>
            </a:r>
            <a:r>
              <a:rPr lang="en-US" sz="3600" b="1" kern="0" dirty="0">
                <a:solidFill>
                  <a:srgbClr val="FFFEFC"/>
                </a:solidFill>
                <a:latin typeface="Helvetica Neue"/>
                <a:sym typeface="Helvetica Neue"/>
              </a:rPr>
              <a:t>compound flooding </a:t>
            </a:r>
            <a:r>
              <a:rPr lang="en-US" sz="3600" kern="0" dirty="0">
                <a:solidFill>
                  <a:srgbClr val="FFFEFC"/>
                </a:solidFill>
                <a:latin typeface="Helvetica Neue"/>
                <a:sym typeface="Helvetica Neue"/>
              </a:rPr>
              <a:t>and specific community concerns</a:t>
            </a:r>
          </a:p>
        </p:txBody>
      </p:sp>
    </p:spTree>
    <p:extLst>
      <p:ext uri="{BB962C8B-B14F-4D97-AF65-F5344CB8AC3E}">
        <p14:creationId xmlns:p14="http://schemas.microsoft.com/office/powerpoint/2010/main" val="2067888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FE1D3-9B48-C87D-1AFA-B670B1D3CF2F}"/>
            </a:ext>
          </a:extLst>
        </p:cNvPr>
        <p:cNvGrpSpPr/>
        <p:nvPr/>
      </p:nvGrpSpPr>
      <p:grpSpPr>
        <a:xfrm>
          <a:off x="0" y="0"/>
          <a:ext cx="0" cy="0"/>
          <a:chOff x="0" y="0"/>
          <a:chExt cx="0" cy="0"/>
        </a:xfrm>
      </p:grpSpPr>
      <p:sp>
        <p:nvSpPr>
          <p:cNvPr id="5" name="Google Shape;261;p25">
            <a:extLst>
              <a:ext uri="{FF2B5EF4-FFF2-40B4-BE49-F238E27FC236}">
                <a16:creationId xmlns:a16="http://schemas.microsoft.com/office/drawing/2014/main" id="{A868585D-AB95-0D48-73BE-5A4A269AD909}"/>
              </a:ext>
            </a:extLst>
          </p:cNvPr>
          <p:cNvSpPr txBox="1"/>
          <p:nvPr/>
        </p:nvSpPr>
        <p:spPr>
          <a:xfrm>
            <a:off x="1090235" y="1197266"/>
            <a:ext cx="16107530" cy="1179940"/>
          </a:xfrm>
          <a:prstGeom prst="rect">
            <a:avLst/>
          </a:prstGeom>
          <a:solidFill>
            <a:srgbClr val="FFFEFC"/>
          </a:solidFill>
          <a:ln>
            <a:noFill/>
          </a:ln>
        </p:spPr>
        <p:txBody>
          <a:bodyPr spcFirstLastPara="1" wrap="square" lIns="182850" tIns="91400" rIns="182850" bIns="91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828754" hangingPunct="0"/>
            <a:r>
              <a:rPr lang="en-US" sz="6380" b="1" kern="0" dirty="0">
                <a:solidFill>
                  <a:srgbClr val="003462"/>
                </a:solidFill>
                <a:latin typeface="Helvetica Neue"/>
              </a:rPr>
              <a:t>A Tool for Aligning with RSAP Planning</a:t>
            </a:r>
          </a:p>
          <a:p>
            <a:pPr algn="ctr" defTabSz="1828754" hangingPunct="0">
              <a:lnSpc>
                <a:spcPct val="90000"/>
              </a:lnSpc>
              <a:buSzPts val="2400"/>
            </a:pPr>
            <a:endParaRPr lang="en-US" sz="4800" kern="0" dirty="0">
              <a:solidFill>
                <a:srgbClr val="0071CE"/>
              </a:solidFill>
            </a:endParaRPr>
          </a:p>
        </p:txBody>
      </p:sp>
      <p:pic>
        <p:nvPicPr>
          <p:cNvPr id="3" name="Picture 2" descr="A screenshot of a computer screen&#10;&#10;AI-generated content may be incorrect.">
            <a:extLst>
              <a:ext uri="{FF2B5EF4-FFF2-40B4-BE49-F238E27FC236}">
                <a16:creationId xmlns:a16="http://schemas.microsoft.com/office/drawing/2014/main" id="{BF836B91-35EF-4B85-C24A-8D309D10B7CD}"/>
              </a:ext>
            </a:extLst>
          </p:cNvPr>
          <p:cNvPicPr>
            <a:picLocks noChangeAspect="1"/>
          </p:cNvPicPr>
          <p:nvPr/>
        </p:nvPicPr>
        <p:blipFill>
          <a:blip r:embed="rId2">
            <a:extLst>
              <a:ext uri="{28A0092B-C50C-407E-A947-70E740481C1C}">
                <a14:useLocalDpi xmlns:a14="http://schemas.microsoft.com/office/drawing/2010/main" val="0"/>
              </a:ext>
            </a:extLst>
          </a:blip>
          <a:srcRect t="7658"/>
          <a:stretch/>
        </p:blipFill>
        <p:spPr>
          <a:xfrm>
            <a:off x="1005424" y="3529555"/>
            <a:ext cx="15885728" cy="4970210"/>
          </a:xfrm>
          <a:prstGeom prst="rect">
            <a:avLst/>
          </a:prstGeom>
        </p:spPr>
      </p:pic>
      <mc:AlternateContent xmlns:mc="http://schemas.openxmlformats.org/markup-compatibility/2006">
        <mc:Choice xmlns:p14="http://schemas.microsoft.com/office/powerpoint/2010/main" Requires="p14">
          <p:contentPart p14:bwMode="auto" r:id="rId3">
            <p14:nvContentPartPr>
              <p14:cNvPr id="16" name="Ink 15">
                <a:extLst>
                  <a:ext uri="{FF2B5EF4-FFF2-40B4-BE49-F238E27FC236}">
                    <a16:creationId xmlns:a16="http://schemas.microsoft.com/office/drawing/2014/main" id="{B1BD1FEB-D90D-D953-5896-181CFEBC0619}"/>
                  </a:ext>
                </a:extLst>
              </p14:cNvPr>
              <p14:cNvContentPartPr/>
              <p14:nvPr/>
            </p14:nvContentPartPr>
            <p14:xfrm>
              <a:off x="10955061" y="5479567"/>
              <a:ext cx="1502798" cy="31986"/>
            </p14:xfrm>
          </p:contentPart>
        </mc:Choice>
        <mc:Fallback>
          <p:pic>
            <p:nvPicPr>
              <p:cNvPr id="16" name="Ink 15">
                <a:extLst>
                  <a:ext uri="{FF2B5EF4-FFF2-40B4-BE49-F238E27FC236}">
                    <a16:creationId xmlns:a16="http://schemas.microsoft.com/office/drawing/2014/main" id="{B1BD1FEB-D90D-D953-5896-181CFEBC0619}"/>
                  </a:ext>
                </a:extLst>
              </p:cNvPr>
              <p:cNvPicPr/>
              <p:nvPr/>
            </p:nvPicPr>
            <p:blipFill>
              <a:blip r:embed="rId4"/>
              <a:stretch>
                <a:fillRect/>
              </a:stretch>
            </p:blipFill>
            <p:spPr>
              <a:xfrm>
                <a:off x="10919066" y="5409268"/>
                <a:ext cx="1574428" cy="172232"/>
              </a:xfrm>
              <a:prstGeom prst="rect">
                <a:avLst/>
              </a:prstGeom>
            </p:spPr>
          </p:pic>
        </mc:Fallback>
      </mc:AlternateContent>
    </p:spTree>
    <p:extLst>
      <p:ext uri="{BB962C8B-B14F-4D97-AF65-F5344CB8AC3E}">
        <p14:creationId xmlns:p14="http://schemas.microsoft.com/office/powerpoint/2010/main" val="131413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8D54-6D46-885C-EC55-4EC2005FA37B}"/>
              </a:ext>
            </a:extLst>
          </p:cNvPr>
          <p:cNvSpPr>
            <a:spLocks noGrp="1"/>
          </p:cNvSpPr>
          <p:nvPr>
            <p:ph type="title"/>
          </p:nvPr>
        </p:nvSpPr>
        <p:spPr>
          <a:xfrm>
            <a:off x="1594368" y="158322"/>
            <a:ext cx="15773400" cy="1988400"/>
          </a:xfrm>
        </p:spPr>
        <p:txBody>
          <a:bodyPr/>
          <a:lstStyle/>
          <a:p>
            <a:r>
              <a:rPr lang="en-US" dirty="0"/>
              <a:t>Snapshot of East Palo Alto Scorecard</a:t>
            </a:r>
          </a:p>
        </p:txBody>
      </p:sp>
      <p:pic>
        <p:nvPicPr>
          <p:cNvPr id="8" name="Picture 7">
            <a:extLst>
              <a:ext uri="{FF2B5EF4-FFF2-40B4-BE49-F238E27FC236}">
                <a16:creationId xmlns:a16="http://schemas.microsoft.com/office/drawing/2014/main" id="{FBE3E7A6-2476-A20A-41D5-8A5E1277B891}"/>
              </a:ext>
            </a:extLst>
          </p:cNvPr>
          <p:cNvPicPr>
            <a:picLocks noChangeAspect="1"/>
          </p:cNvPicPr>
          <p:nvPr/>
        </p:nvPicPr>
        <p:blipFill>
          <a:blip r:embed="rId2"/>
          <a:stretch>
            <a:fillRect/>
          </a:stretch>
        </p:blipFill>
        <p:spPr>
          <a:xfrm>
            <a:off x="1252602" y="2795144"/>
            <a:ext cx="15955028" cy="6998368"/>
          </a:xfrm>
          <a:prstGeom prst="rect">
            <a:avLst/>
          </a:prstGeom>
        </p:spPr>
      </p:pic>
      <p:sp>
        <p:nvSpPr>
          <p:cNvPr id="3" name="Google Shape;191;p25">
            <a:extLst>
              <a:ext uri="{FF2B5EF4-FFF2-40B4-BE49-F238E27FC236}">
                <a16:creationId xmlns:a16="http://schemas.microsoft.com/office/drawing/2014/main" id="{3D8CF70B-FE8A-C544-BA0A-91E3FF8C3F58}"/>
              </a:ext>
            </a:extLst>
          </p:cNvPr>
          <p:cNvSpPr txBox="1">
            <a:spLocks/>
          </p:cNvSpPr>
          <p:nvPr/>
        </p:nvSpPr>
        <p:spPr>
          <a:xfrm>
            <a:off x="1594368" y="5317809"/>
            <a:ext cx="2529892" cy="937950"/>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defTabSz="1828754" hangingPunct="0">
              <a:lnSpc>
                <a:spcPct val="100000"/>
              </a:lnSpc>
              <a:spcBef>
                <a:spcPts val="2000"/>
              </a:spcBef>
              <a:buClr>
                <a:srgbClr val="5E5E5E"/>
              </a:buClr>
              <a:buNone/>
            </a:pPr>
            <a:r>
              <a:rPr lang="en-US" sz="3000" b="1" kern="0" dirty="0">
                <a:solidFill>
                  <a:srgbClr val="FFFEFC"/>
                </a:solidFill>
                <a:latin typeface="Helvetica Neue"/>
                <a:cs typeface="Arial"/>
              </a:rPr>
              <a:t>15 out of 29</a:t>
            </a:r>
          </a:p>
        </p:txBody>
      </p:sp>
      <p:sp>
        <p:nvSpPr>
          <p:cNvPr id="4" name="Google Shape;191;p25">
            <a:extLst>
              <a:ext uri="{FF2B5EF4-FFF2-40B4-BE49-F238E27FC236}">
                <a16:creationId xmlns:a16="http://schemas.microsoft.com/office/drawing/2014/main" id="{8335343D-D1E2-9376-9AA3-8EA998B24A00}"/>
              </a:ext>
            </a:extLst>
          </p:cNvPr>
          <p:cNvSpPr txBox="1">
            <a:spLocks/>
          </p:cNvSpPr>
          <p:nvPr/>
        </p:nvSpPr>
        <p:spPr>
          <a:xfrm>
            <a:off x="4598224" y="5356379"/>
            <a:ext cx="2529892" cy="937950"/>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defTabSz="1828754" hangingPunct="0">
              <a:lnSpc>
                <a:spcPct val="100000"/>
              </a:lnSpc>
              <a:spcBef>
                <a:spcPts val="2000"/>
              </a:spcBef>
              <a:buClr>
                <a:srgbClr val="5E5E5E"/>
              </a:buClr>
              <a:buNone/>
            </a:pPr>
            <a:r>
              <a:rPr lang="en-US" sz="3000" b="1" kern="0" dirty="0">
                <a:solidFill>
                  <a:srgbClr val="FFFEFC"/>
                </a:solidFill>
                <a:latin typeface="Helvetica Neue"/>
                <a:cs typeface="Arial"/>
              </a:rPr>
              <a:t>.5 out of 3</a:t>
            </a:r>
          </a:p>
        </p:txBody>
      </p:sp>
      <p:sp>
        <p:nvSpPr>
          <p:cNvPr id="5" name="Google Shape;191;p25">
            <a:extLst>
              <a:ext uri="{FF2B5EF4-FFF2-40B4-BE49-F238E27FC236}">
                <a16:creationId xmlns:a16="http://schemas.microsoft.com/office/drawing/2014/main" id="{D4EB79CA-129C-2382-5781-CEF350257EA6}"/>
              </a:ext>
            </a:extLst>
          </p:cNvPr>
          <p:cNvSpPr txBox="1">
            <a:spLocks/>
          </p:cNvSpPr>
          <p:nvPr/>
        </p:nvSpPr>
        <p:spPr>
          <a:xfrm>
            <a:off x="7879054" y="5356379"/>
            <a:ext cx="2529892" cy="937950"/>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defTabSz="1828754" hangingPunct="0">
              <a:lnSpc>
                <a:spcPct val="100000"/>
              </a:lnSpc>
              <a:spcBef>
                <a:spcPts val="2000"/>
              </a:spcBef>
              <a:buClr>
                <a:srgbClr val="5E5E5E"/>
              </a:buClr>
              <a:buNone/>
            </a:pPr>
            <a:r>
              <a:rPr lang="en-US" sz="3000" b="1" kern="0" dirty="0">
                <a:solidFill>
                  <a:srgbClr val="FFFEFC"/>
                </a:solidFill>
                <a:latin typeface="Helvetica Neue"/>
                <a:cs typeface="Arial"/>
              </a:rPr>
              <a:t>2 out of 4</a:t>
            </a:r>
          </a:p>
        </p:txBody>
      </p:sp>
      <p:sp>
        <p:nvSpPr>
          <p:cNvPr id="6" name="Google Shape;191;p25">
            <a:extLst>
              <a:ext uri="{FF2B5EF4-FFF2-40B4-BE49-F238E27FC236}">
                <a16:creationId xmlns:a16="http://schemas.microsoft.com/office/drawing/2014/main" id="{0515966D-6806-58D8-1706-E3064C3AC8F3}"/>
              </a:ext>
            </a:extLst>
          </p:cNvPr>
          <p:cNvSpPr txBox="1">
            <a:spLocks/>
          </p:cNvSpPr>
          <p:nvPr/>
        </p:nvSpPr>
        <p:spPr>
          <a:xfrm>
            <a:off x="10992718" y="5356379"/>
            <a:ext cx="2529892" cy="937950"/>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defTabSz="1828754" hangingPunct="0">
              <a:lnSpc>
                <a:spcPct val="100000"/>
              </a:lnSpc>
              <a:spcBef>
                <a:spcPts val="2000"/>
              </a:spcBef>
              <a:buClr>
                <a:srgbClr val="5E5E5E"/>
              </a:buClr>
              <a:buNone/>
            </a:pPr>
            <a:r>
              <a:rPr lang="en-US" sz="3000" b="1" kern="0" dirty="0">
                <a:solidFill>
                  <a:srgbClr val="FFFEFC"/>
                </a:solidFill>
                <a:latin typeface="Helvetica Neue"/>
                <a:cs typeface="Arial"/>
              </a:rPr>
              <a:t>6.5 out of 10</a:t>
            </a:r>
          </a:p>
        </p:txBody>
      </p:sp>
      <p:sp>
        <p:nvSpPr>
          <p:cNvPr id="7" name="Google Shape;191;p25">
            <a:extLst>
              <a:ext uri="{FF2B5EF4-FFF2-40B4-BE49-F238E27FC236}">
                <a16:creationId xmlns:a16="http://schemas.microsoft.com/office/drawing/2014/main" id="{D4542B65-E4A5-55CB-E0BF-3BF803D665EC}"/>
              </a:ext>
            </a:extLst>
          </p:cNvPr>
          <p:cNvSpPr txBox="1">
            <a:spLocks/>
          </p:cNvSpPr>
          <p:nvPr/>
        </p:nvSpPr>
        <p:spPr>
          <a:xfrm>
            <a:off x="14500808" y="5356379"/>
            <a:ext cx="2529892" cy="937950"/>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defTabSz="1828754" hangingPunct="0">
              <a:lnSpc>
                <a:spcPct val="100000"/>
              </a:lnSpc>
              <a:spcBef>
                <a:spcPts val="2000"/>
              </a:spcBef>
              <a:buClr>
                <a:srgbClr val="5E5E5E"/>
              </a:buClr>
              <a:buNone/>
            </a:pPr>
            <a:r>
              <a:rPr lang="en-US" sz="3000" b="1" kern="0" dirty="0">
                <a:solidFill>
                  <a:srgbClr val="FFFEFC"/>
                </a:solidFill>
                <a:latin typeface="Helvetica Neue"/>
                <a:cs typeface="Arial"/>
              </a:rPr>
              <a:t>2 out of 6</a:t>
            </a:r>
          </a:p>
        </p:txBody>
      </p:sp>
      <p:sp>
        <p:nvSpPr>
          <p:cNvPr id="9" name="Google Shape;191;p25">
            <a:extLst>
              <a:ext uri="{FF2B5EF4-FFF2-40B4-BE49-F238E27FC236}">
                <a16:creationId xmlns:a16="http://schemas.microsoft.com/office/drawing/2014/main" id="{3A64DE4A-7CF2-DCEF-C9E9-3319D2CEC5B7}"/>
              </a:ext>
            </a:extLst>
          </p:cNvPr>
          <p:cNvSpPr txBox="1">
            <a:spLocks/>
          </p:cNvSpPr>
          <p:nvPr/>
        </p:nvSpPr>
        <p:spPr>
          <a:xfrm>
            <a:off x="1933672" y="1388219"/>
            <a:ext cx="15773400" cy="937950"/>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defTabSz="1828754" hangingPunct="0">
              <a:lnSpc>
                <a:spcPct val="100000"/>
              </a:lnSpc>
              <a:spcBef>
                <a:spcPts val="2000"/>
              </a:spcBef>
              <a:buClr>
                <a:srgbClr val="5E5E5E"/>
              </a:buClr>
              <a:buNone/>
            </a:pPr>
            <a:r>
              <a:rPr lang="en-US" sz="3000" b="1" kern="0" dirty="0">
                <a:solidFill>
                  <a:srgbClr val="003462"/>
                </a:solidFill>
                <a:latin typeface="Helvetica Neue"/>
                <a:cs typeface="Arial"/>
              </a:rPr>
              <a:t>Scores are added up for key policy areas. EPA’s score totals 26 out of 52 </a:t>
            </a:r>
          </a:p>
        </p:txBody>
      </p:sp>
    </p:spTree>
    <p:extLst>
      <p:ext uri="{BB962C8B-B14F-4D97-AF65-F5344CB8AC3E}">
        <p14:creationId xmlns:p14="http://schemas.microsoft.com/office/powerpoint/2010/main" val="231292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026" name="Picture 2">
            <a:extLst>
              <a:ext uri="{FF2B5EF4-FFF2-40B4-BE49-F238E27FC236}">
                <a16:creationId xmlns:a16="http://schemas.microsoft.com/office/drawing/2014/main" id="{17291C75-0832-DCA6-3F0F-57EE90475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74" t="39340"/>
          <a:stretch/>
        </p:blipFill>
        <p:spPr bwMode="auto">
          <a:xfrm>
            <a:off x="10560849" y="-105757"/>
            <a:ext cx="8259302" cy="103927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7BCE77-AFE3-A377-DC38-9D98ED9F98C7}"/>
              </a:ext>
            </a:extLst>
          </p:cNvPr>
          <p:cNvSpPr txBox="1">
            <a:spLocks/>
          </p:cNvSpPr>
          <p:nvPr/>
        </p:nvSpPr>
        <p:spPr>
          <a:xfrm>
            <a:off x="737345" y="-105758"/>
            <a:ext cx="7460726" cy="550841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37150" tIns="68550" rIns="137150" bIns="68550" anchor="ctr" anchorCtr="0">
            <a:noAutofit/>
          </a:bodyPr>
          <a:lstStyle>
            <a:lvl1pPr marL="0" marR="0" lvl="0" indent="0" algn="l" defTabSz="914377" rtl="0" latinLnBrk="0">
              <a:lnSpc>
                <a:spcPct val="90000"/>
              </a:lnSpc>
              <a:spcBef>
                <a:spcPts val="0"/>
              </a:spcBef>
              <a:spcAft>
                <a:spcPts val="0"/>
              </a:spcAft>
              <a:buClr>
                <a:schemeClr val="dk1"/>
              </a:buClr>
              <a:buSzPts val="14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1pPr>
            <a:lvl2pPr marL="0" marR="0" lvl="1" indent="1714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2pPr>
            <a:lvl3pPr marL="0" marR="0" lvl="2" indent="3429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3pPr>
            <a:lvl4pPr marL="0" marR="0" lvl="3" indent="5143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4pPr>
            <a:lvl5pPr marL="0" marR="0" lvl="4" indent="6858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5pPr>
            <a:lvl6pPr marL="0" marR="0" lvl="5" indent="8572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6pPr>
            <a:lvl7pPr marL="0" marR="0" lvl="6" indent="10287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7pPr>
            <a:lvl8pPr marL="0" marR="0" lvl="7" indent="120015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8pPr>
            <a:lvl9pPr marL="0" marR="0" lvl="8" indent="1371600" algn="l" defTabSz="914377" rtl="0" latinLnBrk="0">
              <a:lnSpc>
                <a:spcPct val="100000"/>
              </a:lnSpc>
              <a:spcBef>
                <a:spcPts val="0"/>
              </a:spcBef>
              <a:spcAft>
                <a:spcPts val="0"/>
              </a:spcAft>
              <a:buClrTx/>
              <a:buSzPts val="2800"/>
              <a:buFontTx/>
              <a:buNone/>
              <a:tabLst/>
              <a:defRPr sz="3188" b="1" i="0" u="none" strike="noStrike" cap="none" spc="-64" baseline="0">
                <a:solidFill>
                  <a:schemeClr val="accent1">
                    <a:hueOff val="114395"/>
                    <a:lumOff val="-24975"/>
                  </a:schemeClr>
                </a:solidFill>
                <a:uFillTx/>
                <a:latin typeface="+mn-lt"/>
                <a:ea typeface="+mn-ea"/>
                <a:cs typeface="+mn-cs"/>
                <a:sym typeface="Helvetica Neue"/>
              </a:defRPr>
            </a:lvl9pPr>
          </a:lstStyle>
          <a:p>
            <a:pPr defTabSz="1828754">
              <a:buClr>
                <a:srgbClr val="5E5E5E"/>
              </a:buClr>
            </a:pPr>
            <a:r>
              <a:rPr lang="en-US" sz="6376" kern="0" spc="-128" dirty="0">
                <a:solidFill>
                  <a:srgbClr val="00A2FF">
                    <a:hueOff val="114395"/>
                    <a:lumOff val="-24975"/>
                  </a:srgbClr>
                </a:solidFill>
                <a:latin typeface="Helvetica Neue"/>
              </a:rPr>
              <a:t>Top Recommendations from East Palo Alto Scorecard</a:t>
            </a:r>
          </a:p>
        </p:txBody>
      </p:sp>
      <p:pic>
        <p:nvPicPr>
          <p:cNvPr id="8" name="Picture 7" descr="A screenshot of a computer screen&#10;&#10;AI-generated content may be incorrect.">
            <a:extLst>
              <a:ext uri="{FF2B5EF4-FFF2-40B4-BE49-F238E27FC236}">
                <a16:creationId xmlns:a16="http://schemas.microsoft.com/office/drawing/2014/main" id="{5D31BE99-4C58-ABCE-F9BD-F94C4C73A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12" y="5402656"/>
            <a:ext cx="10288436" cy="4267796"/>
          </a:xfrm>
          <a:prstGeom prst="rect">
            <a:avLst/>
          </a:prstGeom>
        </p:spPr>
      </p:pic>
    </p:spTree>
    <p:extLst>
      <p:ext uri="{BB962C8B-B14F-4D97-AF65-F5344CB8AC3E}">
        <p14:creationId xmlns:p14="http://schemas.microsoft.com/office/powerpoint/2010/main" val="21266145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MCWPPPBannerOnly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MCWPPPBanner&amp;Logo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30575</TotalTime>
  <Words>2106</Words>
  <Application>Microsoft Office PowerPoint</Application>
  <PresentationFormat>Custom</PresentationFormat>
  <Paragraphs>228</Paragraphs>
  <Slides>42</Slides>
  <Notes>29</Notes>
  <HiddenSlides>0</HiddenSlides>
  <MMClips>0</MMClips>
  <ScaleCrop>false</ScaleCrop>
  <HeadingPairs>
    <vt:vector size="8" baseType="variant">
      <vt:variant>
        <vt:lpstr>Fonts Used</vt:lpstr>
      </vt:variant>
      <vt:variant>
        <vt:i4>14</vt:i4>
      </vt:variant>
      <vt:variant>
        <vt:lpstr>Theme</vt:lpstr>
      </vt:variant>
      <vt:variant>
        <vt:i4>7</vt:i4>
      </vt:variant>
      <vt:variant>
        <vt:lpstr>Embedded OLE Servers</vt:lpstr>
      </vt:variant>
      <vt:variant>
        <vt:i4>1</vt:i4>
      </vt:variant>
      <vt:variant>
        <vt:lpstr>Slide Titles</vt:lpstr>
      </vt:variant>
      <vt:variant>
        <vt:i4>42</vt:i4>
      </vt:variant>
    </vt:vector>
  </HeadingPairs>
  <TitlesOfParts>
    <vt:vector size="64" baseType="lpstr">
      <vt:lpstr>Arial,Sans-Serif</vt:lpstr>
      <vt:lpstr>Calibri</vt:lpstr>
      <vt:lpstr>Courier New</vt:lpstr>
      <vt:lpstr>Lato</vt:lpstr>
      <vt:lpstr>Wingdings</vt:lpstr>
      <vt:lpstr>Montserrat Extra-Bold</vt:lpstr>
      <vt:lpstr>Calibri Light</vt:lpstr>
      <vt:lpstr>Arial</vt:lpstr>
      <vt:lpstr>Montserrat Semi-Bold</vt:lpstr>
      <vt:lpstr>Aptos</vt:lpstr>
      <vt:lpstr>Lato Italics</vt:lpstr>
      <vt:lpstr>Helvetica Neue</vt:lpstr>
      <vt:lpstr>Comic Sans MS</vt:lpstr>
      <vt:lpstr>Helvetica Neue Medium</vt:lpstr>
      <vt:lpstr>Office Theme</vt:lpstr>
      <vt:lpstr>1_SMCWPPPBannerOnlyTheme</vt:lpstr>
      <vt:lpstr>2_SMCWPPPBanner&amp;LogoTheme</vt:lpstr>
      <vt:lpstr>Default Design</vt:lpstr>
      <vt:lpstr>Retrospect</vt:lpstr>
      <vt:lpstr>1_Default Design</vt:lpstr>
      <vt:lpstr>30_BasicColor</vt:lpstr>
      <vt:lpstr>think-cell Slide</vt:lpstr>
      <vt:lpstr>PowerPoint Presentation</vt:lpstr>
      <vt:lpstr>PowerPoint Presentation</vt:lpstr>
      <vt:lpstr>PowerPoint Presentation</vt:lpstr>
      <vt:lpstr>PowerPoint Presentation</vt:lpstr>
      <vt:lpstr>Flood Resilience Scorecard</vt:lpstr>
      <vt:lpstr>PowerPoint Presentation</vt:lpstr>
      <vt:lpstr>PowerPoint Presentation</vt:lpstr>
      <vt:lpstr>Snapshot of East Palo Alto Scorecard</vt:lpstr>
      <vt:lpstr>PowerPoint Presentation</vt:lpstr>
      <vt:lpstr>PowerPoint Presentation</vt:lpstr>
      <vt:lpstr>PowerPoint Presentation</vt:lpstr>
      <vt:lpstr>Thank You  lwalsh@savesfbay.org</vt:lpstr>
      <vt:lpstr>PowerPoint Presentation</vt:lpstr>
      <vt:lpstr>PowerPoint Presentation</vt:lpstr>
      <vt:lpstr>PowerPoint Presentation</vt:lpstr>
      <vt:lpstr>PowerPoint Presentation</vt:lpstr>
      <vt:lpstr>MRP Stormwater Trash Reduction Update</vt:lpstr>
      <vt:lpstr>MRP Provision C.10 Requirements</vt:lpstr>
      <vt:lpstr>C.10.a - Trash Reduction</vt:lpstr>
      <vt:lpstr>C.10.g.viii – Reporting (June 30, 2025)</vt:lpstr>
      <vt:lpstr>C.10.a.ii.(b) – Private Land Drainage Areas (PLDAs)</vt:lpstr>
      <vt:lpstr>Key Member Agency Submittals and Dates</vt:lpstr>
      <vt:lpstr>SMCWPPP Assistance Timeline</vt:lpstr>
      <vt:lpstr>Questions</vt:lpstr>
      <vt:lpstr>PowerPoint Presentation</vt:lpstr>
      <vt:lpstr>Update on Stormwater Permit  Cost Reporting Requirements and Deliverables</vt:lpstr>
      <vt:lpstr>C.20 Cost Reporting Requirements</vt:lpstr>
      <vt:lpstr>C.20 Cost Reporting Tools and Guidance</vt:lpstr>
      <vt:lpstr>Example Cost Reporting Summary Table</vt:lpstr>
      <vt:lpstr>Bay Area Cost Reporting Guidance Manual</vt:lpstr>
      <vt:lpstr>Challenges with Cost Reporting</vt:lpstr>
      <vt:lpstr>Annual Cost Reporting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Minimalist Business Presentation</dc:title>
  <dc:creator>Kim Wever</dc:creator>
  <cp:lastModifiedBy>Reid Bogert</cp:lastModifiedBy>
  <cp:revision>153</cp:revision>
  <cp:lastPrinted>2024-05-20T22:14:57Z</cp:lastPrinted>
  <dcterms:created xsi:type="dcterms:W3CDTF">2006-08-16T00:00:00Z</dcterms:created>
  <dcterms:modified xsi:type="dcterms:W3CDTF">2025-03-20T17:56:07Z</dcterms:modified>
  <dc:identifier>DAFAbrkvFOQ</dc:identifier>
</cp:coreProperties>
</file>