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4_1832439A.xml" ContentType="application/vnd.ms-powerpoint.comments+xml"/>
  <Override PartName="/ppt/notesSlides/notesSlide1.xml" ContentType="application/vnd.openxmlformats-officedocument.presentationml.notesSlide+xml"/>
  <Override PartName="/ppt/comments/modernComment_126_7701BE0.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59_DCCCE953.xml" ContentType="application/vnd.ms-powerpoint.comments+xml"/>
  <Override PartName="/ppt/comments/modernComment_15E_86785989.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02_2C0E6665.xml" ContentType="application/vnd.ms-powerpoint.comments+xml"/>
  <Override PartName="/ppt/notesSlides/notesSlide6.xml" ContentType="application/vnd.openxmlformats-officedocument.presentationml.notesSlide+xml"/>
  <Override PartName="/ppt/comments/modernComment_100_67C3568E.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61_D9048220.xml" ContentType="application/vnd.ms-powerpoint.comments+xml"/>
  <Override PartName="/ppt/notesSlides/notesSlide9.xml" ContentType="application/vnd.openxmlformats-officedocument.presentationml.notesSlide+xml"/>
  <Override PartName="/ppt/comments/modernComment_154_223B6D19.xml" ContentType="application/vnd.ms-powerpoint.comments+xml"/>
  <Override PartName="/ppt/notesSlides/notesSlide10.xml" ContentType="application/vnd.openxmlformats-officedocument.presentationml.notesSlide+xml"/>
  <Override PartName="/ppt/comments/modernComment_156_C21FF87A.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57_92B1CC7E.xml" ContentType="application/vnd.ms-powerpoint.comments+xml"/>
  <Override PartName="/ppt/notesSlides/notesSlide13.xml" ContentType="application/vnd.openxmlformats-officedocument.presentationml.notesSlide+xml"/>
  <Override PartName="/ppt/comments/modernComment_10A_2280E26C.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45_86C6A2FB.xml" ContentType="application/vnd.ms-powerpoint.comments+xml"/>
  <Override PartName="/ppt/notesSlides/notesSlide17.xml" ContentType="application/vnd.openxmlformats-officedocument.presentationml.notesSlide+xml"/>
  <Override PartName="/ppt/comments/modernComment_147_F47A6D1C.xml" ContentType="application/vnd.ms-powerpoint.comments+xml"/>
  <Override PartName="/ppt/notesSlides/notesSlide18.xml" ContentType="application/vnd.openxmlformats-officedocument.presentationml.notesSlide+xml"/>
  <Override PartName="/ppt/comments/modernComment_148_FA25B06D.xml" ContentType="application/vnd.ms-powerpoint.comments+xml"/>
  <Override PartName="/ppt/notesSlides/notesSlide19.xml" ContentType="application/vnd.openxmlformats-officedocument.presentationml.notesSlide+xml"/>
  <Override PartName="/ppt/comments/modernComment_144_F4CBC391.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141_BFE1F974.xml" ContentType="application/vnd.ms-powerpoint.comments+xml"/>
  <Override PartName="/ppt/notesSlides/notesSlide24.xml" ContentType="application/vnd.openxmlformats-officedocument.presentationml.notesSlide+xml"/>
  <Override PartName="/ppt/comments/modernComment_101_231D1848.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46_EF9C5988.xml" ContentType="application/vnd.ms-powerpoint.comments+xml"/>
  <Override PartName="/ppt/notesSlides/notesSlide2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86" r:id="rId1"/>
  </p:sldMasterIdLst>
  <p:notesMasterIdLst>
    <p:notesMasterId r:id="rId43"/>
  </p:notesMasterIdLst>
  <p:handoutMasterIdLst>
    <p:handoutMasterId r:id="rId44"/>
  </p:handoutMasterIdLst>
  <p:sldIdLst>
    <p:sldId id="260" r:id="rId2"/>
    <p:sldId id="302" r:id="rId3"/>
    <p:sldId id="261" r:id="rId4"/>
    <p:sldId id="294" r:id="rId5"/>
    <p:sldId id="271" r:id="rId6"/>
    <p:sldId id="345" r:id="rId7"/>
    <p:sldId id="350" r:id="rId8"/>
    <p:sldId id="346" r:id="rId9"/>
    <p:sldId id="322" r:id="rId10"/>
    <p:sldId id="258" r:id="rId11"/>
    <p:sldId id="256" r:id="rId12"/>
    <p:sldId id="348" r:id="rId13"/>
    <p:sldId id="4449" r:id="rId14"/>
    <p:sldId id="340" r:id="rId15"/>
    <p:sldId id="259" r:id="rId16"/>
    <p:sldId id="341" r:id="rId17"/>
    <p:sldId id="342" r:id="rId18"/>
    <p:sldId id="262" r:id="rId19"/>
    <p:sldId id="343" r:id="rId20"/>
    <p:sldId id="263" r:id="rId21"/>
    <p:sldId id="266" r:id="rId22"/>
    <p:sldId id="4452" r:id="rId23"/>
    <p:sldId id="4454" r:id="rId24"/>
    <p:sldId id="325" r:id="rId25"/>
    <p:sldId id="327" r:id="rId26"/>
    <p:sldId id="305" r:id="rId27"/>
    <p:sldId id="328" r:id="rId28"/>
    <p:sldId id="291" r:id="rId29"/>
    <p:sldId id="4455" r:id="rId30"/>
    <p:sldId id="324" r:id="rId31"/>
    <p:sldId id="272" r:id="rId32"/>
    <p:sldId id="273" r:id="rId33"/>
    <p:sldId id="274" r:id="rId34"/>
    <p:sldId id="276" r:id="rId35"/>
    <p:sldId id="321" r:id="rId36"/>
    <p:sldId id="257" r:id="rId37"/>
    <p:sldId id="4453" r:id="rId38"/>
    <p:sldId id="4450" r:id="rId39"/>
    <p:sldId id="326" r:id="rId40"/>
    <p:sldId id="4451" r:id="rId41"/>
    <p:sldId id="344" r:id="rId42"/>
  </p:sldIdLst>
  <p:sldSz cx="12192000" cy="6858000"/>
  <p:notesSz cx="6858000" cy="9144000"/>
  <p:embeddedFontLst>
    <p:embeddedFont>
      <p:font typeface="Albert Sans" panose="020B0604020202020204" charset="0"/>
      <p:regular r:id="rId45"/>
      <p:bold r:id="rId46"/>
      <p:italic r:id="rId47"/>
      <p:boldItalic r:id="rId48"/>
    </p:embeddedFont>
    <p:embeddedFont>
      <p:font typeface="Besley" panose="020B0604020202020204" charset="0"/>
      <p:regular r:id="rId49"/>
      <p:bold r:id="rId50"/>
      <p:italic r:id="rId51"/>
      <p:boldItalic r:id="rId52"/>
    </p:embeddedFont>
    <p:embeddedFont>
      <p:font typeface="Source Sans Pro" panose="020B0503030403020204" pitchFamily="34" charset="0"/>
      <p:regular r:id="rId53"/>
      <p:bold r:id="rId54"/>
      <p:italic r:id="rId55"/>
      <p:boldItalic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83D129D-A2A1-41EC-9F4F-F7799C0FD8E7}">
          <p14:sldIdLst>
            <p14:sldId id="260"/>
            <p14:sldId id="302"/>
            <p14:sldId id="261"/>
            <p14:sldId id="294"/>
            <p14:sldId id="271"/>
            <p14:sldId id="345"/>
            <p14:sldId id="350"/>
            <p14:sldId id="346"/>
            <p14:sldId id="322"/>
            <p14:sldId id="258"/>
            <p14:sldId id="256"/>
            <p14:sldId id="348"/>
            <p14:sldId id="4449"/>
            <p14:sldId id="340"/>
            <p14:sldId id="259"/>
            <p14:sldId id="341"/>
            <p14:sldId id="342"/>
            <p14:sldId id="262"/>
            <p14:sldId id="343"/>
            <p14:sldId id="263"/>
            <p14:sldId id="266"/>
            <p14:sldId id="4452"/>
            <p14:sldId id="4454"/>
            <p14:sldId id="325"/>
            <p14:sldId id="327"/>
            <p14:sldId id="305"/>
            <p14:sldId id="328"/>
            <p14:sldId id="291"/>
            <p14:sldId id="4455"/>
            <p14:sldId id="324"/>
          </p14:sldIdLst>
        </p14:section>
        <p14:section name="Hidden Slides" id="{1D5B9E17-8EA3-4272-8064-02312D87A544}">
          <p14:sldIdLst>
            <p14:sldId id="272"/>
            <p14:sldId id="273"/>
            <p14:sldId id="274"/>
            <p14:sldId id="276"/>
            <p14:sldId id="321"/>
            <p14:sldId id="257"/>
            <p14:sldId id="4453"/>
            <p14:sldId id="4450"/>
            <p14:sldId id="326"/>
            <p14:sldId id="4451"/>
            <p14:sldId id="344"/>
          </p14:sldIdLst>
        </p14:section>
      </p14:sectionLst>
    </p:ext>
    <p:ext uri="{EFAFB233-063F-42B5-8137-9DF3F51BA10A}">
      <p15:sldGuideLst xmlns:p15="http://schemas.microsoft.com/office/powerpoint/2012/main">
        <p15:guide id="1" orient="horz" pos="2160" userDrawn="1">
          <p15:clr>
            <a:srgbClr val="A4A3A4"/>
          </p15:clr>
        </p15:guide>
        <p15:guide id="3" orient="horz" pos="672" userDrawn="1">
          <p15:clr>
            <a:srgbClr val="A4A3A4"/>
          </p15:clr>
        </p15:guide>
        <p15:guide id="4"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053622E-5599-A89A-ED6A-06E14AA1E181}" name="Krystle Li" initials="KL" userId="Krystle Li" providerId="None"/>
  <p188:author id="{ADFA2747-A661-05F9-0E07-D4AE8FB54EAA}" name="Patrick Gilster" initials="PG" userId="KUuI9GjT/XNE3Lg4v9VNtdEXI+4r90sEBtNU6aTSR/s=" providerId="None"/>
  <p188:author id="{7F11154B-D371-45B2-D76F-354DD70B0A9F}" name="Taylor McAdam" initials="TM" userId="Taylor McAdam" providerId="None"/>
  <p188:author id="{7384B25B-FFAB-B8DB-2766-1BD81939CB50}" name="Nitesh Shah" initials="NS" userId="Nitesh Shah" providerId="None"/>
  <p188:author id="{90E4905F-1E3E-B598-3C43-B63DB61EB0CF}" name="Angelica Rocha" initials="AR" userId="S::a.rocha@fehrandpeers.com::6265ec50-fcae-4d1e-9701-522ea184b68d" providerId="AD"/>
  <p188:author id="{29E784A6-480F-D8B5-92B9-C2F3FEE57067}" name="Angelica Rocha" initials="AR" userId="Angelica Rocha" providerId="None"/>
  <p188:author id="{A56E3CC2-DE3D-0AAF-818B-9C5484893FB8}" name="Katherine Turner" initials="KT" userId="Katherine Turner" providerId="None"/>
  <p188:author id="{9F3ED2C8-89E1-8464-CA24-880FEC111479}" name="Jeff Lacap" initials="JL" userId="S::jlacap@smcgov.org::33bdb8a6-4305-4a25-80b8-9971f2f748a7" providerId="AD"/>
  <p188:author id="{456816F1-F0D5-5346-E9CB-D0C73F6D8E16}" name="Noah Kline" initials="NK" userId="Noah Kline" providerId="None"/>
  <p188:author id="{64E695FB-B745-C11A-0625-75C2621794D3}" name="Lensaa Temesgen" initials="LT" userId="Lensaa Temesge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60AC"/>
    <a:srgbClr val="9FABD3"/>
    <a:srgbClr val="FF6622"/>
    <a:srgbClr val="0066CC"/>
    <a:srgbClr val="01469F"/>
    <a:srgbClr val="EEEDE8"/>
    <a:srgbClr val="B4D8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2" autoAdjust="0"/>
    <p:restoredTop sz="72881" autoAdjust="0"/>
  </p:normalViewPr>
  <p:slideViewPr>
    <p:cSldViewPr snapToGrid="0">
      <p:cViewPr varScale="1">
        <p:scale>
          <a:sx n="84" d="100"/>
          <a:sy n="84" d="100"/>
        </p:scale>
        <p:origin x="292" y="40"/>
      </p:cViewPr>
      <p:guideLst>
        <p:guide orient="horz" pos="2160"/>
        <p:guide orient="horz" pos="67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ystle Li" userId="37577771287_tp_box_2" providerId="OAuth2" clId="{A91299D4-D609-464A-A5B6-F16954755E3A}"/>
    <pc:docChg chg="undo custSel addSld delSld modSld sldOrd modMainMaster modSection">
      <pc:chgData name="Krystle Li" userId="37577771287_tp_box_2" providerId="OAuth2" clId="{A91299D4-D609-464A-A5B6-F16954755E3A}" dt="2026-08-18T00:42:56.659" v="2122" actId="167"/>
      <pc:docMkLst>
        <pc:docMk/>
      </pc:docMkLst>
      <pc:sldChg chg="addSp delSp modSp mod">
        <pc:chgData name="Krystle Li" userId="37577771287_tp_box_2" providerId="OAuth2" clId="{A91299D4-D609-464A-A5B6-F16954755E3A}" dt="2026-08-11T16:25:44.862" v="1317" actId="1076"/>
        <pc:sldMkLst>
          <pc:docMk/>
          <pc:sldMk cId="1740854926" sldId="256"/>
        </pc:sldMkLst>
        <pc:picChg chg="add mod modCrop">
          <ac:chgData name="Krystle Li" userId="37577771287_tp_box_2" providerId="OAuth2" clId="{A91299D4-D609-464A-A5B6-F16954755E3A}" dt="2026-08-11T16:25:44.862" v="1317" actId="1076"/>
          <ac:picMkLst>
            <pc:docMk/>
            <pc:sldMk cId="1740854926" sldId="256"/>
            <ac:picMk id="7" creationId="{7A8A95FD-C966-35B2-CBA1-FD7A35954B30}"/>
          </ac:picMkLst>
        </pc:picChg>
      </pc:sldChg>
      <pc:sldChg chg="addSp delSp modSp mod modClrScheme chgLayout">
        <pc:chgData name="Krystle Li" userId="37577771287_tp_box_2" providerId="OAuth2" clId="{A91299D4-D609-464A-A5B6-F16954755E3A}" dt="2026-08-11T16:30:26.640" v="1335" actId="1038"/>
        <pc:sldMkLst>
          <pc:docMk/>
          <pc:sldMk cId="589109320" sldId="257"/>
        </pc:sldMkLst>
        <pc:spChg chg="add mod">
          <ac:chgData name="Krystle Li" userId="37577771287_tp_box_2" providerId="OAuth2" clId="{A91299D4-D609-464A-A5B6-F16954755E3A}" dt="2026-08-11T16:29:40.944" v="1322"/>
          <ac:spMkLst>
            <pc:docMk/>
            <pc:sldMk cId="589109320" sldId="257"/>
            <ac:spMk id="4" creationId="{C6400EA3-0020-32E6-DA77-61FBF1971F59}"/>
          </ac:spMkLst>
        </pc:spChg>
        <pc:spChg chg="mod ord">
          <ac:chgData name="Krystle Li" userId="37577771287_tp_box_2" providerId="OAuth2" clId="{A91299D4-D609-464A-A5B6-F16954755E3A}" dt="2026-08-11T16:29:35.324" v="1321" actId="700"/>
          <ac:spMkLst>
            <pc:docMk/>
            <pc:sldMk cId="589109320" sldId="257"/>
            <ac:spMk id="6" creationId="{D907B445-EE32-D9BB-AEF6-7A369FCC05D9}"/>
          </ac:spMkLst>
        </pc:spChg>
        <pc:picChg chg="add mod modCrop">
          <ac:chgData name="Krystle Li" userId="37577771287_tp_box_2" providerId="OAuth2" clId="{A91299D4-D609-464A-A5B6-F16954755E3A}" dt="2026-08-11T16:30:26.640" v="1335" actId="1038"/>
          <ac:picMkLst>
            <pc:docMk/>
            <pc:sldMk cId="589109320" sldId="257"/>
            <ac:picMk id="8" creationId="{EE03C048-E69F-E765-4822-9625B3657F54}"/>
          </ac:picMkLst>
        </pc:picChg>
      </pc:sldChg>
      <pc:sldChg chg="addSp delSp modSp mod modClrScheme chgLayout">
        <pc:chgData name="Krystle Li" userId="37577771287_tp_box_2" providerId="OAuth2" clId="{A91299D4-D609-464A-A5B6-F16954755E3A}" dt="2026-08-11T16:13:13.792" v="1311" actId="1076"/>
        <pc:sldMkLst>
          <pc:docMk/>
          <pc:sldMk cId="739141221" sldId="258"/>
        </pc:sldMkLst>
        <pc:spChg chg="add mod ord">
          <ac:chgData name="Krystle Li" userId="37577771287_tp_box_2" providerId="OAuth2" clId="{A91299D4-D609-464A-A5B6-F16954755E3A}" dt="2026-08-11T16:11:38.703" v="1278" actId="700"/>
          <ac:spMkLst>
            <pc:docMk/>
            <pc:sldMk cId="739141221" sldId="258"/>
            <ac:spMk id="2" creationId="{8C392A92-4ADC-0845-73C8-4924CEDDD546}"/>
          </ac:spMkLst>
        </pc:spChg>
        <pc:spChg chg="add mod ord">
          <ac:chgData name="Krystle Li" userId="37577771287_tp_box_2" providerId="OAuth2" clId="{A91299D4-D609-464A-A5B6-F16954755E3A}" dt="2026-08-11T16:13:13.792" v="1311" actId="1076"/>
          <ac:spMkLst>
            <pc:docMk/>
            <pc:sldMk cId="739141221" sldId="258"/>
            <ac:spMk id="5" creationId="{2E271CD8-EA1A-EEF6-13D8-E2DC49508C7C}"/>
          </ac:spMkLst>
        </pc:spChg>
        <pc:picChg chg="add mod ord">
          <ac:chgData name="Krystle Li" userId="37577771287_tp_box_2" providerId="OAuth2" clId="{A91299D4-D609-464A-A5B6-F16954755E3A}" dt="2026-08-11T16:10:17.230" v="1266" actId="14100"/>
          <ac:picMkLst>
            <pc:docMk/>
            <pc:sldMk cId="739141221" sldId="258"/>
            <ac:picMk id="7" creationId="{C79E5488-3D01-CAA9-17CB-AB0AA3B2D4B9}"/>
          </ac:picMkLst>
        </pc:picChg>
      </pc:sldChg>
      <pc:sldChg chg="modSp mod">
        <pc:chgData name="Krystle Li" userId="37577771287_tp_box_2" providerId="OAuth2" clId="{A91299D4-D609-464A-A5B6-F16954755E3A}" dt="2026-08-11T17:14:58.327" v="1344" actId="732"/>
        <pc:sldMkLst>
          <pc:docMk/>
          <pc:sldMk cId="1045326537" sldId="262"/>
        </pc:sldMkLst>
        <pc:spChg chg="mod">
          <ac:chgData name="Krystle Li" userId="37577771287_tp_box_2" providerId="OAuth2" clId="{A91299D4-D609-464A-A5B6-F16954755E3A}" dt="2026-07-24T22:14:04.915" v="587" actId="115"/>
          <ac:spMkLst>
            <pc:docMk/>
            <pc:sldMk cId="1045326537" sldId="262"/>
            <ac:spMk id="6" creationId="{F5A4A462-A04E-7C73-0C92-DF4AC3C90988}"/>
          </ac:spMkLst>
        </pc:spChg>
        <pc:picChg chg="mod modCrop">
          <ac:chgData name="Krystle Li" userId="37577771287_tp_box_2" providerId="OAuth2" clId="{A91299D4-D609-464A-A5B6-F16954755E3A}" dt="2026-08-11T17:14:58.327" v="1344" actId="732"/>
          <ac:picMkLst>
            <pc:docMk/>
            <pc:sldMk cId="1045326537" sldId="262"/>
            <ac:picMk id="27" creationId="{BA44272D-2FC0-CCC3-648E-CC1583BA70DB}"/>
          </ac:picMkLst>
        </pc:picChg>
      </pc:sldChg>
      <pc:sldChg chg="addSp delSp modSp mod">
        <pc:chgData name="Krystle Li" userId="37577771287_tp_box_2" providerId="OAuth2" clId="{A91299D4-D609-464A-A5B6-F16954755E3A}" dt="2026-08-11T17:21:35.522" v="1370" actId="1038"/>
        <pc:sldMkLst>
          <pc:docMk/>
          <pc:sldMk cId="2690254571" sldId="263"/>
        </pc:sldMkLst>
        <pc:spChg chg="add mod">
          <ac:chgData name="Krystle Li" userId="37577771287_tp_box_2" providerId="OAuth2" clId="{A91299D4-D609-464A-A5B6-F16954755E3A}" dt="2026-07-24T21:22:00.013" v="543" actId="20577"/>
          <ac:spMkLst>
            <pc:docMk/>
            <pc:sldMk cId="2690254571" sldId="263"/>
            <ac:spMk id="4" creationId="{3FD4EA4A-B544-D3D2-F48C-E43236A305F9}"/>
          </ac:spMkLst>
        </pc:spChg>
        <pc:spChg chg="mod">
          <ac:chgData name="Krystle Li" userId="37577771287_tp_box_2" providerId="OAuth2" clId="{A91299D4-D609-464A-A5B6-F16954755E3A}" dt="2026-07-24T21:20:47.733" v="453" actId="552"/>
          <ac:spMkLst>
            <pc:docMk/>
            <pc:sldMk cId="2690254571" sldId="263"/>
            <ac:spMk id="11" creationId="{BDAF9BB4-7BF1-227A-4B88-19A915675AFD}"/>
          </ac:spMkLst>
        </pc:spChg>
        <pc:spChg chg="mod">
          <ac:chgData name="Krystle Li" userId="37577771287_tp_box_2" providerId="OAuth2" clId="{A91299D4-D609-464A-A5B6-F16954755E3A}" dt="2026-07-24T21:20:47.733" v="453" actId="552"/>
          <ac:spMkLst>
            <pc:docMk/>
            <pc:sldMk cId="2690254571" sldId="263"/>
            <ac:spMk id="13" creationId="{243CC074-DC3F-2DAA-6B73-88E87AD533E2}"/>
          </ac:spMkLst>
        </pc:spChg>
        <pc:spChg chg="mod">
          <ac:chgData name="Krystle Li" userId="37577771287_tp_box_2" providerId="OAuth2" clId="{A91299D4-D609-464A-A5B6-F16954755E3A}" dt="2026-07-24T21:20:52.073" v="454" actId="552"/>
          <ac:spMkLst>
            <pc:docMk/>
            <pc:sldMk cId="2690254571" sldId="263"/>
            <ac:spMk id="15" creationId="{D2DB26BE-CFC9-8066-0019-4B47975651D2}"/>
          </ac:spMkLst>
        </pc:spChg>
        <pc:spChg chg="mod">
          <ac:chgData name="Krystle Li" userId="37577771287_tp_box_2" providerId="OAuth2" clId="{A91299D4-D609-464A-A5B6-F16954755E3A}" dt="2026-07-24T21:19:39.703" v="438" actId="1076"/>
          <ac:spMkLst>
            <pc:docMk/>
            <pc:sldMk cId="2690254571" sldId="263"/>
            <ac:spMk id="26" creationId="{8CB41C9F-A874-CDE7-8BB6-4C12B58E30F2}"/>
          </ac:spMkLst>
        </pc:spChg>
        <pc:spChg chg="mod">
          <ac:chgData name="Krystle Li" userId="37577771287_tp_box_2" providerId="OAuth2" clId="{A91299D4-D609-464A-A5B6-F16954755E3A}" dt="2026-07-24T21:22:32.671" v="583" actId="255"/>
          <ac:spMkLst>
            <pc:docMk/>
            <pc:sldMk cId="2690254571" sldId="263"/>
            <ac:spMk id="39" creationId="{511F6238-FDDC-41E4-C879-B757089F5FBA}"/>
          </ac:spMkLst>
        </pc:spChg>
        <pc:spChg chg="mod">
          <ac:chgData name="Krystle Li" userId="37577771287_tp_box_2" providerId="OAuth2" clId="{A91299D4-D609-464A-A5B6-F16954755E3A}" dt="2026-07-24T22:13:36.317" v="584" actId="1076"/>
          <ac:spMkLst>
            <pc:docMk/>
            <pc:sldMk cId="2690254571" sldId="263"/>
            <ac:spMk id="47" creationId="{7CCC239A-ABB2-2F29-8A5F-4BB07009E505}"/>
          </ac:spMkLst>
        </pc:spChg>
        <pc:picChg chg="add mod">
          <ac:chgData name="Krystle Li" userId="37577771287_tp_box_2" providerId="OAuth2" clId="{A91299D4-D609-464A-A5B6-F16954755E3A}" dt="2026-08-11T17:21:35.522" v="1370" actId="1038"/>
          <ac:picMkLst>
            <pc:docMk/>
            <pc:sldMk cId="2690254571" sldId="263"/>
            <ac:picMk id="3" creationId="{E4326E36-E3BD-52AA-9CA2-986FD951C6EC}"/>
          </ac:picMkLst>
        </pc:picChg>
      </pc:sldChg>
      <pc:sldChg chg="modSp mod">
        <pc:chgData name="Krystle Li" userId="37577771287_tp_box_2" providerId="OAuth2" clId="{A91299D4-D609-464A-A5B6-F16954755E3A}" dt="2026-07-24T22:25:02.239" v="827" actId="207"/>
        <pc:sldMkLst>
          <pc:docMk/>
          <pc:sldMk cId="578871916" sldId="266"/>
        </pc:sldMkLst>
        <pc:spChg chg="mod">
          <ac:chgData name="Krystle Li" userId="37577771287_tp_box_2" providerId="OAuth2" clId="{A91299D4-D609-464A-A5B6-F16954755E3A}" dt="2026-07-24T22:25:02.239" v="827" actId="207"/>
          <ac:spMkLst>
            <pc:docMk/>
            <pc:sldMk cId="578871916" sldId="266"/>
            <ac:spMk id="18" creationId="{AD48178B-F5C8-5121-40E3-A045047C66A3}"/>
          </ac:spMkLst>
        </pc:spChg>
        <pc:spChg chg="mod">
          <ac:chgData name="Krystle Li" userId="37577771287_tp_box_2" providerId="OAuth2" clId="{A91299D4-D609-464A-A5B6-F16954755E3A}" dt="2026-07-24T22:25:02.239" v="827" actId="207"/>
          <ac:spMkLst>
            <pc:docMk/>
            <pc:sldMk cId="578871916" sldId="266"/>
            <ac:spMk id="19" creationId="{AB6F0D54-46A1-C194-AB58-B74AB504CB6B}"/>
          </ac:spMkLst>
        </pc:spChg>
        <pc:spChg chg="mod">
          <ac:chgData name="Krystle Li" userId="37577771287_tp_box_2" providerId="OAuth2" clId="{A91299D4-D609-464A-A5B6-F16954755E3A}" dt="2026-07-24T22:24:55.795" v="826" actId="207"/>
          <ac:spMkLst>
            <pc:docMk/>
            <pc:sldMk cId="578871916" sldId="266"/>
            <ac:spMk id="20" creationId="{7305AECB-ED27-57E0-BA80-2B189F9A1A8E}"/>
          </ac:spMkLst>
        </pc:spChg>
      </pc:sldChg>
      <pc:sldChg chg="addSp delSp modSp mod modClrScheme modAnim chgLayout">
        <pc:chgData name="Krystle Li" userId="37577771287_tp_box_2" providerId="OAuth2" clId="{A91299D4-D609-464A-A5B6-F16954755E3A}" dt="2026-07-21T19:38:52.771" v="118" actId="478"/>
        <pc:sldMkLst>
          <pc:docMk/>
          <pc:sldMk cId="1395777097" sldId="271"/>
        </pc:sldMkLst>
        <pc:spChg chg="mod ord">
          <ac:chgData name="Krystle Li" userId="37577771287_tp_box_2" providerId="OAuth2" clId="{A91299D4-D609-464A-A5B6-F16954755E3A}" dt="2026-07-21T19:36:48.839" v="73" actId="1076"/>
          <ac:spMkLst>
            <pc:docMk/>
            <pc:sldMk cId="1395777097" sldId="271"/>
            <ac:spMk id="2" creationId="{90CB37A5-5198-5C20-6AE1-45E7DA849ADD}"/>
          </ac:spMkLst>
        </pc:spChg>
        <pc:spChg chg="mod ord">
          <ac:chgData name="Krystle Li" userId="37577771287_tp_box_2" providerId="OAuth2" clId="{A91299D4-D609-464A-A5B6-F16954755E3A}" dt="2026-07-21T19:37:54.145" v="85" actId="167"/>
          <ac:spMkLst>
            <pc:docMk/>
            <pc:sldMk cId="1395777097" sldId="271"/>
            <ac:spMk id="3" creationId="{716673E1-2558-257E-2902-D0571F4C0800}"/>
          </ac:spMkLst>
        </pc:spChg>
        <pc:spChg chg="mod">
          <ac:chgData name="Krystle Li" userId="37577771287_tp_box_2" providerId="OAuth2" clId="{A91299D4-D609-464A-A5B6-F16954755E3A}" dt="2026-07-21T19:38:28.100" v="116" actId="1036"/>
          <ac:spMkLst>
            <pc:docMk/>
            <pc:sldMk cId="1395777097" sldId="271"/>
            <ac:spMk id="5" creationId="{3CE71519-1CA8-6A16-CFDA-0B6075CAFAF9}"/>
          </ac:spMkLst>
        </pc:spChg>
        <pc:spChg chg="mod topLvl">
          <ac:chgData name="Krystle Li" userId="37577771287_tp_box_2" providerId="OAuth2" clId="{A91299D4-D609-464A-A5B6-F16954755E3A}" dt="2026-07-21T19:34:48.632" v="45" actId="554"/>
          <ac:spMkLst>
            <pc:docMk/>
            <pc:sldMk cId="1395777097" sldId="271"/>
            <ac:spMk id="6" creationId="{53AE4164-B9C9-B981-99E8-421F9B7F1A11}"/>
          </ac:spMkLst>
        </pc:spChg>
        <pc:spChg chg="mod topLvl">
          <ac:chgData name="Krystle Li" userId="37577771287_tp_box_2" providerId="OAuth2" clId="{A91299D4-D609-464A-A5B6-F16954755E3A}" dt="2026-07-21T19:38:04.103" v="107" actId="404"/>
          <ac:spMkLst>
            <pc:docMk/>
            <pc:sldMk cId="1395777097" sldId="271"/>
            <ac:spMk id="8" creationId="{6D4E76B2-1586-7530-9519-B2E09DC0A68A}"/>
          </ac:spMkLst>
        </pc:spChg>
        <pc:spChg chg="mod">
          <ac:chgData name="Krystle Li" userId="37577771287_tp_box_2" providerId="OAuth2" clId="{A91299D4-D609-464A-A5B6-F16954755E3A}" dt="2026-07-21T19:34:35.801" v="42" actId="554"/>
          <ac:spMkLst>
            <pc:docMk/>
            <pc:sldMk cId="1395777097" sldId="271"/>
            <ac:spMk id="9" creationId="{6CCE6185-56D6-B41E-CAA3-4A1AA2A41117}"/>
          </ac:spMkLst>
        </pc:spChg>
        <pc:spChg chg="mod">
          <ac:chgData name="Krystle Li" userId="37577771287_tp_box_2" providerId="OAuth2" clId="{A91299D4-D609-464A-A5B6-F16954755E3A}" dt="2026-07-21T19:34:48.632" v="45" actId="554"/>
          <ac:spMkLst>
            <pc:docMk/>
            <pc:sldMk cId="1395777097" sldId="271"/>
            <ac:spMk id="12" creationId="{0BB4DFE9-CFC2-B689-5AA8-909719315C38}"/>
          </ac:spMkLst>
        </pc:spChg>
        <pc:spChg chg="mod">
          <ac:chgData name="Krystle Li" userId="37577771287_tp_box_2" providerId="OAuth2" clId="{A91299D4-D609-464A-A5B6-F16954755E3A}" dt="2026-07-21T19:38:04.103" v="107" actId="404"/>
          <ac:spMkLst>
            <pc:docMk/>
            <pc:sldMk cId="1395777097" sldId="271"/>
            <ac:spMk id="13" creationId="{0FE6A1C1-9153-193A-A68C-E31A18566961}"/>
          </ac:spMkLst>
        </pc:spChg>
        <pc:spChg chg="mod">
          <ac:chgData name="Krystle Li" userId="37577771287_tp_box_2" providerId="OAuth2" clId="{A91299D4-D609-464A-A5B6-F16954755E3A}" dt="2026-07-21T19:36:59.338" v="75" actId="207"/>
          <ac:spMkLst>
            <pc:docMk/>
            <pc:sldMk cId="1395777097" sldId="271"/>
            <ac:spMk id="28" creationId="{ABE080AB-8FE1-C675-B237-3EDAFF807056}"/>
          </ac:spMkLst>
        </pc:spChg>
        <pc:spChg chg="mod topLvl">
          <ac:chgData name="Krystle Li" userId="37577771287_tp_box_2" providerId="OAuth2" clId="{A91299D4-D609-464A-A5B6-F16954755E3A}" dt="2026-07-21T19:36:48.231" v="72" actId="554"/>
          <ac:spMkLst>
            <pc:docMk/>
            <pc:sldMk cId="1395777097" sldId="271"/>
            <ac:spMk id="29" creationId="{E294C77E-4FAB-C7D6-3A29-9957F633E585}"/>
          </ac:spMkLst>
        </pc:spChg>
        <pc:spChg chg="mod">
          <ac:chgData name="Krystle Li" userId="37577771287_tp_box_2" providerId="OAuth2" clId="{A91299D4-D609-464A-A5B6-F16954755E3A}" dt="2026-07-21T19:36:52.687" v="74" actId="14100"/>
          <ac:spMkLst>
            <pc:docMk/>
            <pc:sldMk cId="1395777097" sldId="271"/>
            <ac:spMk id="30" creationId="{3C9A5638-DF8B-8444-E97B-CA6CC84363E2}"/>
          </ac:spMkLst>
        </pc:spChg>
        <pc:spChg chg="mod">
          <ac:chgData name="Krystle Li" userId="37577771287_tp_box_2" providerId="OAuth2" clId="{A91299D4-D609-464A-A5B6-F16954755E3A}" dt="2026-07-21T19:36:48.231" v="72" actId="554"/>
          <ac:spMkLst>
            <pc:docMk/>
            <pc:sldMk cId="1395777097" sldId="271"/>
            <ac:spMk id="31" creationId="{A32AE2AE-2626-E3D8-50AF-6D7F528056FC}"/>
          </ac:spMkLst>
        </pc:spChg>
        <pc:spChg chg="mod">
          <ac:chgData name="Krystle Li" userId="37577771287_tp_box_2" providerId="OAuth2" clId="{A91299D4-D609-464A-A5B6-F16954755E3A}" dt="2026-07-21T19:38:04.103" v="107" actId="404"/>
          <ac:spMkLst>
            <pc:docMk/>
            <pc:sldMk cId="1395777097" sldId="271"/>
            <ac:spMk id="32" creationId="{600A416A-A337-8C74-82C4-D97279C03356}"/>
          </ac:spMkLst>
        </pc:spChg>
        <pc:spChg chg="mod">
          <ac:chgData name="Krystle Li" userId="37577771287_tp_box_2" providerId="OAuth2" clId="{A91299D4-D609-464A-A5B6-F16954755E3A}" dt="2026-07-21T19:38:04.103" v="107" actId="404"/>
          <ac:spMkLst>
            <pc:docMk/>
            <pc:sldMk cId="1395777097" sldId="271"/>
            <ac:spMk id="33" creationId="{247835D7-FEA5-C95E-A552-699A6CBC8F7D}"/>
          </ac:spMkLst>
        </pc:spChg>
        <pc:spChg chg="mod">
          <ac:chgData name="Krystle Li" userId="37577771287_tp_box_2" providerId="OAuth2" clId="{A91299D4-D609-464A-A5B6-F16954755E3A}" dt="2026-07-21T19:38:04.103" v="107" actId="404"/>
          <ac:spMkLst>
            <pc:docMk/>
            <pc:sldMk cId="1395777097" sldId="271"/>
            <ac:spMk id="34" creationId="{D25058A9-B0EA-4D2D-2E02-8C1050DC920E}"/>
          </ac:spMkLst>
        </pc:spChg>
        <pc:spChg chg="mod">
          <ac:chgData name="Krystle Li" userId="37577771287_tp_box_2" providerId="OAuth2" clId="{A91299D4-D609-464A-A5B6-F16954755E3A}" dt="2026-07-21T19:35:37.287" v="54" actId="554"/>
          <ac:spMkLst>
            <pc:docMk/>
            <pc:sldMk cId="1395777097" sldId="271"/>
            <ac:spMk id="38" creationId="{9B4F5AFE-2470-610F-60CB-937917318CB7}"/>
          </ac:spMkLst>
        </pc:spChg>
        <pc:spChg chg="mod">
          <ac:chgData name="Krystle Li" userId="37577771287_tp_box_2" providerId="OAuth2" clId="{A91299D4-D609-464A-A5B6-F16954755E3A}" dt="2026-07-21T19:37:14.751" v="78" actId="164"/>
          <ac:spMkLst>
            <pc:docMk/>
            <pc:sldMk cId="1395777097" sldId="271"/>
            <ac:spMk id="40" creationId="{90CD40E9-7421-B7E6-D40C-B64AEEBEAB76}"/>
          </ac:spMkLst>
        </pc:spChg>
        <pc:spChg chg="mod">
          <ac:chgData name="Krystle Li" userId="37577771287_tp_box_2" providerId="OAuth2" clId="{A91299D4-D609-464A-A5B6-F16954755E3A}" dt="2026-07-21T19:37:17.484" v="79" actId="164"/>
          <ac:spMkLst>
            <pc:docMk/>
            <pc:sldMk cId="1395777097" sldId="271"/>
            <ac:spMk id="42" creationId="{C17D549D-5259-D743-E476-71EAD0D0B9E8}"/>
          </ac:spMkLst>
        </pc:spChg>
        <pc:spChg chg="mod">
          <ac:chgData name="Krystle Li" userId="37577771287_tp_box_2" providerId="OAuth2" clId="{A91299D4-D609-464A-A5B6-F16954755E3A}" dt="2026-07-21T19:34:35.801" v="42" actId="554"/>
          <ac:spMkLst>
            <pc:docMk/>
            <pc:sldMk cId="1395777097" sldId="271"/>
            <ac:spMk id="43" creationId="{01B0AEF2-92D4-2054-2438-D7DE4E43F530}"/>
          </ac:spMkLst>
        </pc:spChg>
        <pc:spChg chg="mod">
          <ac:chgData name="Krystle Li" userId="37577771287_tp_box_2" providerId="OAuth2" clId="{A91299D4-D609-464A-A5B6-F16954755E3A}" dt="2026-07-21T19:34:35.801" v="42" actId="554"/>
          <ac:spMkLst>
            <pc:docMk/>
            <pc:sldMk cId="1395777097" sldId="271"/>
            <ac:spMk id="44" creationId="{2C5E270A-0981-5319-9AC4-D9966E35EEF4}"/>
          </ac:spMkLst>
        </pc:spChg>
        <pc:spChg chg="mod">
          <ac:chgData name="Krystle Li" userId="37577771287_tp_box_2" providerId="OAuth2" clId="{A91299D4-D609-464A-A5B6-F16954755E3A}" dt="2026-07-21T19:36:48.231" v="72" actId="554"/>
          <ac:spMkLst>
            <pc:docMk/>
            <pc:sldMk cId="1395777097" sldId="271"/>
            <ac:spMk id="45" creationId="{34A9BAC3-7606-2F29-3331-F1632EADBCFF}"/>
          </ac:spMkLst>
        </pc:spChg>
        <pc:spChg chg="mod">
          <ac:chgData name="Krystle Li" userId="37577771287_tp_box_2" providerId="OAuth2" clId="{A91299D4-D609-464A-A5B6-F16954755E3A}" dt="2026-07-21T19:35:08.529" v="49" actId="1076"/>
          <ac:spMkLst>
            <pc:docMk/>
            <pc:sldMk cId="1395777097" sldId="271"/>
            <ac:spMk id="52" creationId="{B3541410-0831-37A1-4F4D-A234C5C43953}"/>
          </ac:spMkLst>
        </pc:spChg>
        <pc:spChg chg="mod ord">
          <ac:chgData name="Krystle Li" userId="37577771287_tp_box_2" providerId="OAuth2" clId="{A91299D4-D609-464A-A5B6-F16954755E3A}" dt="2026-07-21T19:37:46.076" v="83" actId="167"/>
          <ac:spMkLst>
            <pc:docMk/>
            <pc:sldMk cId="1395777097" sldId="271"/>
            <ac:spMk id="53" creationId="{52CD22A9-D0DF-52B9-6C31-DA2851C819ED}"/>
          </ac:spMkLst>
        </pc:spChg>
        <pc:spChg chg="mod ord">
          <ac:chgData name="Krystle Li" userId="37577771287_tp_box_2" providerId="OAuth2" clId="{A91299D4-D609-464A-A5B6-F16954755E3A}" dt="2026-07-21T19:37:46.076" v="83" actId="167"/>
          <ac:spMkLst>
            <pc:docMk/>
            <pc:sldMk cId="1395777097" sldId="271"/>
            <ac:spMk id="54" creationId="{661404F5-19F7-4F42-F5F2-501414A79E04}"/>
          </ac:spMkLst>
        </pc:spChg>
        <pc:grpChg chg="add mod">
          <ac:chgData name="Krystle Li" userId="37577771287_tp_box_2" providerId="OAuth2" clId="{A91299D4-D609-464A-A5B6-F16954755E3A}" dt="2026-07-21T19:37:23.527" v="80" actId="554"/>
          <ac:grpSpMkLst>
            <pc:docMk/>
            <pc:sldMk cId="1395777097" sldId="271"/>
            <ac:grpSpMk id="10" creationId="{2265B4E7-22EE-5DD5-ADD8-2984733AB30D}"/>
          </ac:grpSpMkLst>
        </pc:grpChg>
        <pc:grpChg chg="add mod">
          <ac:chgData name="Krystle Li" userId="37577771287_tp_box_2" providerId="OAuth2" clId="{A91299D4-D609-464A-A5B6-F16954755E3A}" dt="2026-07-21T19:37:23.527" v="80" actId="554"/>
          <ac:grpSpMkLst>
            <pc:docMk/>
            <pc:sldMk cId="1395777097" sldId="271"/>
            <ac:grpSpMk id="11" creationId="{2A7E7951-4DFD-30F0-73BD-F797F6C5EE8D}"/>
          </ac:grpSpMkLst>
        </pc:grpChg>
        <pc:grpChg chg="add mod">
          <ac:chgData name="Krystle Li" userId="37577771287_tp_box_2" providerId="OAuth2" clId="{A91299D4-D609-464A-A5B6-F16954755E3A}" dt="2026-07-21T19:37:23.527" v="80" actId="554"/>
          <ac:grpSpMkLst>
            <pc:docMk/>
            <pc:sldMk cId="1395777097" sldId="271"/>
            <ac:grpSpMk id="16" creationId="{CE8CC54B-FFB2-65EF-38FF-C9C65392A9CC}"/>
          </ac:grpSpMkLst>
        </pc:grpChg>
        <pc:picChg chg="mod">
          <ac:chgData name="Krystle Li" userId="37577771287_tp_box_2" providerId="OAuth2" clId="{A91299D4-D609-464A-A5B6-F16954755E3A}" dt="2026-07-20T19:59:40.437" v="26" actId="164"/>
          <ac:picMkLst>
            <pc:docMk/>
            <pc:sldMk cId="1395777097" sldId="271"/>
            <ac:picMk id="39" creationId="{97B3E20A-7D4D-1006-B0F0-73CEBDBC579C}"/>
          </ac:picMkLst>
        </pc:picChg>
        <pc:picChg chg="mod">
          <ac:chgData name="Krystle Li" userId="37577771287_tp_box_2" providerId="OAuth2" clId="{A91299D4-D609-464A-A5B6-F16954755E3A}" dt="2026-07-21T19:37:14.751" v="78" actId="164"/>
          <ac:picMkLst>
            <pc:docMk/>
            <pc:sldMk cId="1395777097" sldId="271"/>
            <ac:picMk id="57" creationId="{8AB06C80-F2DB-4AB3-B92C-44696DAFF634}"/>
          </ac:picMkLst>
        </pc:picChg>
        <pc:picChg chg="mod">
          <ac:chgData name="Krystle Li" userId="37577771287_tp_box_2" providerId="OAuth2" clId="{A91299D4-D609-464A-A5B6-F16954755E3A}" dt="2026-07-21T19:37:17.484" v="79" actId="164"/>
          <ac:picMkLst>
            <pc:docMk/>
            <pc:sldMk cId="1395777097" sldId="271"/>
            <ac:picMk id="58" creationId="{91B470EF-541E-19A7-AE5B-A7C762F1FF3B}"/>
          </ac:picMkLst>
        </pc:picChg>
        <pc:cxnChg chg="mod">
          <ac:chgData name="Krystle Li" userId="37577771287_tp_box_2" providerId="OAuth2" clId="{A91299D4-D609-464A-A5B6-F16954755E3A}" dt="2026-07-21T19:33:15.768" v="30" actId="208"/>
          <ac:cxnSpMkLst>
            <pc:docMk/>
            <pc:sldMk cId="1395777097" sldId="271"/>
            <ac:cxnSpMk id="4" creationId="{320DE1F2-AAB2-3F2E-5A79-A224B74CF499}"/>
          </ac:cxnSpMkLst>
        </pc:cxnChg>
      </pc:sldChg>
      <pc:sldChg chg="modSp mod modClrScheme chgLayout">
        <pc:chgData name="Krystle Li" userId="37577771287_tp_box_2" providerId="OAuth2" clId="{A91299D4-D609-464A-A5B6-F16954755E3A}" dt="2026-07-24T22:14:27.280" v="588" actId="207"/>
        <pc:sldMkLst>
          <pc:docMk/>
          <pc:sldMk cId="1482381276" sldId="273"/>
        </pc:sldMkLst>
        <pc:spChg chg="mod ord">
          <ac:chgData name="Krystle Li" userId="37577771287_tp_box_2" providerId="OAuth2" clId="{A91299D4-D609-464A-A5B6-F16954755E3A}" dt="2026-07-24T22:14:27.280" v="588" actId="207"/>
          <ac:spMkLst>
            <pc:docMk/>
            <pc:sldMk cId="1482381276" sldId="273"/>
            <ac:spMk id="7" creationId="{A9D34B6F-C953-61C4-C5A9-430861E3D77C}"/>
          </ac:spMkLst>
        </pc:spChg>
        <pc:spChg chg="mod ord">
          <ac:chgData name="Krystle Li" userId="37577771287_tp_box_2" providerId="OAuth2" clId="{A91299D4-D609-464A-A5B6-F16954755E3A}" dt="2026-07-24T21:11:29.298" v="337" actId="700"/>
          <ac:spMkLst>
            <pc:docMk/>
            <pc:sldMk cId="1482381276" sldId="273"/>
            <ac:spMk id="9" creationId="{4039F390-DD4A-C3BB-1D27-2C730ED71635}"/>
          </ac:spMkLst>
        </pc:spChg>
      </pc:sldChg>
      <pc:sldChg chg="addSp delSp modSp mod modClrScheme chgLayout">
        <pc:chgData name="Krystle Li" userId="37577771287_tp_box_2" providerId="OAuth2" clId="{A91299D4-D609-464A-A5B6-F16954755E3A}" dt="2026-07-24T21:12:24.674" v="363" actId="20577"/>
        <pc:sldMkLst>
          <pc:docMk/>
          <pc:sldMk cId="3069462385" sldId="274"/>
        </pc:sldMkLst>
        <pc:spChg chg="mod">
          <ac:chgData name="Krystle Li" userId="37577771287_tp_box_2" providerId="OAuth2" clId="{A91299D4-D609-464A-A5B6-F16954755E3A}" dt="2026-07-24T21:07:45.431" v="224" actId="1037"/>
          <ac:spMkLst>
            <pc:docMk/>
            <pc:sldMk cId="3069462385" sldId="274"/>
            <ac:spMk id="4" creationId="{E0A9DC60-2E24-95EC-3C9D-A3B1AA018127}"/>
          </ac:spMkLst>
        </pc:spChg>
        <pc:spChg chg="mod ord">
          <ac:chgData name="Krystle Li" userId="37577771287_tp_box_2" providerId="OAuth2" clId="{A91299D4-D609-464A-A5B6-F16954755E3A}" dt="2026-07-24T21:11:36.668" v="339" actId="700"/>
          <ac:spMkLst>
            <pc:docMk/>
            <pc:sldMk cId="3069462385" sldId="274"/>
            <ac:spMk id="7" creationId="{D705162E-B756-CF14-3256-D341DA3278CD}"/>
          </ac:spMkLst>
        </pc:spChg>
        <pc:spChg chg="mod">
          <ac:chgData name="Krystle Li" userId="37577771287_tp_box_2" providerId="OAuth2" clId="{A91299D4-D609-464A-A5B6-F16954755E3A}" dt="2026-07-24T21:07:45.431" v="224" actId="1037"/>
          <ac:spMkLst>
            <pc:docMk/>
            <pc:sldMk cId="3069462385" sldId="274"/>
            <ac:spMk id="8" creationId="{0C1D5B88-20B1-D9A6-7E6B-DF1D9AE5102A}"/>
          </ac:spMkLst>
        </pc:spChg>
        <pc:spChg chg="mod">
          <ac:chgData name="Krystle Li" userId="37577771287_tp_box_2" providerId="OAuth2" clId="{A91299D4-D609-464A-A5B6-F16954755E3A}" dt="2026-07-24T21:07:45.431" v="224" actId="1037"/>
          <ac:spMkLst>
            <pc:docMk/>
            <pc:sldMk cId="3069462385" sldId="274"/>
            <ac:spMk id="9" creationId="{AEF25BCA-FDA6-23B9-B3C1-E095764D5B28}"/>
          </ac:spMkLst>
        </pc:spChg>
        <pc:spChg chg="mod">
          <ac:chgData name="Krystle Li" userId="37577771287_tp_box_2" providerId="OAuth2" clId="{A91299D4-D609-464A-A5B6-F16954755E3A}" dt="2026-07-24T21:07:45.431" v="224" actId="1037"/>
          <ac:spMkLst>
            <pc:docMk/>
            <pc:sldMk cId="3069462385" sldId="274"/>
            <ac:spMk id="10" creationId="{7D60F93E-116B-CAF2-FAB3-8F6BED2928B7}"/>
          </ac:spMkLst>
        </pc:spChg>
        <pc:spChg chg="mod">
          <ac:chgData name="Krystle Li" userId="37577771287_tp_box_2" providerId="OAuth2" clId="{A91299D4-D609-464A-A5B6-F16954755E3A}" dt="2026-07-24T21:10:00.824" v="280" actId="1036"/>
          <ac:spMkLst>
            <pc:docMk/>
            <pc:sldMk cId="3069462385" sldId="274"/>
            <ac:spMk id="11" creationId="{DD6EC258-5651-648F-BE50-31AFB2A99236}"/>
          </ac:spMkLst>
        </pc:spChg>
        <pc:spChg chg="mod">
          <ac:chgData name="Krystle Li" userId="37577771287_tp_box_2" providerId="OAuth2" clId="{A91299D4-D609-464A-A5B6-F16954755E3A}" dt="2026-07-24T21:07:45.431" v="224" actId="1037"/>
          <ac:spMkLst>
            <pc:docMk/>
            <pc:sldMk cId="3069462385" sldId="274"/>
            <ac:spMk id="12" creationId="{0A561F93-6B8E-BB6D-03E7-E16544D6914F}"/>
          </ac:spMkLst>
        </pc:spChg>
        <pc:spChg chg="mod">
          <ac:chgData name="Krystle Li" userId="37577771287_tp_box_2" providerId="OAuth2" clId="{A91299D4-D609-464A-A5B6-F16954755E3A}" dt="2026-07-24T21:07:45.431" v="224" actId="1037"/>
          <ac:spMkLst>
            <pc:docMk/>
            <pc:sldMk cId="3069462385" sldId="274"/>
            <ac:spMk id="13" creationId="{7A98BA5D-29E4-C7B7-1ABD-DEF6CCD5F83E}"/>
          </ac:spMkLst>
        </pc:spChg>
        <pc:spChg chg="add mod">
          <ac:chgData name="Krystle Li" userId="37577771287_tp_box_2" providerId="OAuth2" clId="{A91299D4-D609-464A-A5B6-F16954755E3A}" dt="2026-07-24T21:12:24.674" v="363" actId="20577"/>
          <ac:spMkLst>
            <pc:docMk/>
            <pc:sldMk cId="3069462385" sldId="274"/>
            <ac:spMk id="14" creationId="{52A558D1-AC82-FA36-E5B8-FA34015377E8}"/>
          </ac:spMkLst>
        </pc:spChg>
        <pc:spChg chg="mod">
          <ac:chgData name="Krystle Li" userId="37577771287_tp_box_2" providerId="OAuth2" clId="{A91299D4-D609-464A-A5B6-F16954755E3A}" dt="2026-07-24T21:07:45.431" v="224" actId="1037"/>
          <ac:spMkLst>
            <pc:docMk/>
            <pc:sldMk cId="3069462385" sldId="274"/>
            <ac:spMk id="15" creationId="{EE6C6A8B-9802-DF3B-2676-F8B323663230}"/>
          </ac:spMkLst>
        </pc:spChg>
        <pc:spChg chg="mod">
          <ac:chgData name="Krystle Li" userId="37577771287_tp_box_2" providerId="OAuth2" clId="{A91299D4-D609-464A-A5B6-F16954755E3A}" dt="2026-07-24T21:07:45.431" v="224" actId="1037"/>
          <ac:spMkLst>
            <pc:docMk/>
            <pc:sldMk cId="3069462385" sldId="274"/>
            <ac:spMk id="28" creationId="{AE6C7816-4375-E72A-E90E-A9A281F56CB2}"/>
          </ac:spMkLst>
        </pc:spChg>
        <pc:picChg chg="mod">
          <ac:chgData name="Krystle Li" userId="37577771287_tp_box_2" providerId="OAuth2" clId="{A91299D4-D609-464A-A5B6-F16954755E3A}" dt="2026-07-24T21:07:15.355" v="176" actId="1038"/>
          <ac:picMkLst>
            <pc:docMk/>
            <pc:sldMk cId="3069462385" sldId="274"/>
            <ac:picMk id="3" creationId="{680C8753-276B-ED33-0AE7-E2F983E63E4A}"/>
          </ac:picMkLst>
        </pc:picChg>
        <pc:picChg chg="mod modCrop">
          <ac:chgData name="Krystle Li" userId="37577771287_tp_box_2" providerId="OAuth2" clId="{A91299D4-D609-464A-A5B6-F16954755E3A}" dt="2026-07-24T21:08:11.888" v="249" actId="1036"/>
          <ac:picMkLst>
            <pc:docMk/>
            <pc:sldMk cId="3069462385" sldId="274"/>
            <ac:picMk id="5" creationId="{05290D5A-96EA-F1D1-69BC-EA3DCDACDDC3}"/>
          </ac:picMkLst>
        </pc:picChg>
        <pc:picChg chg="mod">
          <ac:chgData name="Krystle Li" userId="37577771287_tp_box_2" providerId="OAuth2" clId="{A91299D4-D609-464A-A5B6-F16954755E3A}" dt="2026-07-24T21:10:00.824" v="280" actId="1036"/>
          <ac:picMkLst>
            <pc:docMk/>
            <pc:sldMk cId="3069462385" sldId="274"/>
            <ac:picMk id="16" creationId="{DC4569AC-B355-F223-7051-9F95DE606C38}"/>
          </ac:picMkLst>
        </pc:picChg>
      </pc:sldChg>
      <pc:sldChg chg="addSp delSp modSp mod modClrScheme chgLayout">
        <pc:chgData name="Krystle Li" userId="37577771287_tp_box_2" providerId="OAuth2" clId="{A91299D4-D609-464A-A5B6-F16954755E3A}" dt="2026-08-18T00:42:56.659" v="2122" actId="167"/>
        <pc:sldMkLst>
          <pc:docMk/>
          <pc:sldMk cId="3379615403" sldId="276"/>
        </pc:sldMkLst>
        <pc:spChg chg="add mod ord">
          <ac:chgData name="Krystle Li" userId="37577771287_tp_box_2" providerId="OAuth2" clId="{A91299D4-D609-464A-A5B6-F16954755E3A}" dt="2026-07-24T21:12:50.838" v="413" actId="20577"/>
          <ac:spMkLst>
            <pc:docMk/>
            <pc:sldMk cId="3379615403" sldId="276"/>
            <ac:spMk id="5" creationId="{4AE2F8C6-49DB-79A1-2957-2DEB2E0EA11A}"/>
          </ac:spMkLst>
        </pc:spChg>
        <pc:picChg chg="add del mod ord">
          <ac:chgData name="Krystle Li" userId="37577771287_tp_box_2" providerId="OAuth2" clId="{A91299D4-D609-464A-A5B6-F16954755E3A}" dt="2026-08-17T23:54:18.839" v="2115" actId="478"/>
          <ac:picMkLst>
            <pc:docMk/>
            <pc:sldMk cId="3379615403" sldId="276"/>
            <ac:picMk id="3" creationId="{2DB21CD2-3E43-EBF5-6064-82FA729360E8}"/>
          </ac:picMkLst>
        </pc:picChg>
        <pc:picChg chg="add mod ord">
          <ac:chgData name="Krystle Li" userId="37577771287_tp_box_2" providerId="OAuth2" clId="{A91299D4-D609-464A-A5B6-F16954755E3A}" dt="2026-08-18T00:42:56.659" v="2122" actId="167"/>
          <ac:picMkLst>
            <pc:docMk/>
            <pc:sldMk cId="3379615403" sldId="276"/>
            <ac:picMk id="4" creationId="{D90AF0F5-F5E6-C52D-DEF7-7A00F1CEC372}"/>
          </ac:picMkLst>
        </pc:picChg>
      </pc:sldChg>
      <pc:sldChg chg="modSp mod">
        <pc:chgData name="Krystle Li" userId="37577771287_tp_box_2" providerId="OAuth2" clId="{A91299D4-D609-464A-A5B6-F16954755E3A}" dt="2026-07-24T22:25:24.139" v="832" actId="207"/>
        <pc:sldMkLst>
          <pc:docMk/>
          <pc:sldMk cId="1032677420" sldId="291"/>
        </pc:sldMkLst>
        <pc:spChg chg="mod">
          <ac:chgData name="Krystle Li" userId="37577771287_tp_box_2" providerId="OAuth2" clId="{A91299D4-D609-464A-A5B6-F16954755E3A}" dt="2026-07-24T22:25:21.587" v="831" actId="207"/>
          <ac:spMkLst>
            <pc:docMk/>
            <pc:sldMk cId="1032677420" sldId="291"/>
            <ac:spMk id="7" creationId="{85A4083B-D930-F57C-04F9-173D9CB17CB0}"/>
          </ac:spMkLst>
        </pc:spChg>
        <pc:spChg chg="mod">
          <ac:chgData name="Krystle Li" userId="37577771287_tp_box_2" providerId="OAuth2" clId="{A91299D4-D609-464A-A5B6-F16954755E3A}" dt="2026-07-24T22:25:24.139" v="832" actId="207"/>
          <ac:spMkLst>
            <pc:docMk/>
            <pc:sldMk cId="1032677420" sldId="291"/>
            <ac:spMk id="8" creationId="{EFD28987-07BC-21E3-F99C-AFAC6D8880AE}"/>
          </ac:spMkLst>
        </pc:spChg>
      </pc:sldChg>
      <pc:sldChg chg="addSp delSp modSp mod modNotesTx">
        <pc:chgData name="Krystle Li" userId="37577771287_tp_box_2" providerId="OAuth2" clId="{A91299D4-D609-464A-A5B6-F16954755E3A}" dt="2026-08-11T15:47:26.919" v="1052" actId="1036"/>
        <pc:sldMkLst>
          <pc:docMk/>
          <pc:sldMk cId="124787680" sldId="294"/>
        </pc:sldMkLst>
        <pc:spChg chg="add mod">
          <ac:chgData name="Krystle Li" userId="37577771287_tp_box_2" providerId="OAuth2" clId="{A91299D4-D609-464A-A5B6-F16954755E3A}" dt="2026-08-11T15:47:15.061" v="1037" actId="3064"/>
          <ac:spMkLst>
            <pc:docMk/>
            <pc:sldMk cId="124787680" sldId="294"/>
            <ac:spMk id="5" creationId="{88BA13D9-56A4-C03C-30F8-DFAD5BC9E273}"/>
          </ac:spMkLst>
        </pc:spChg>
        <pc:spChg chg="mod">
          <ac:chgData name="Krystle Li" userId="37577771287_tp_box_2" providerId="OAuth2" clId="{A91299D4-D609-464A-A5B6-F16954755E3A}" dt="2026-08-11T15:47:15.061" v="1037" actId="3064"/>
          <ac:spMkLst>
            <pc:docMk/>
            <pc:sldMk cId="124787680" sldId="294"/>
            <ac:spMk id="8" creationId="{C0DE2F83-735B-A29B-03C8-F87A40AF314D}"/>
          </ac:spMkLst>
        </pc:spChg>
        <pc:spChg chg="add mod">
          <ac:chgData name="Krystle Li" userId="37577771287_tp_box_2" providerId="OAuth2" clId="{A91299D4-D609-464A-A5B6-F16954755E3A}" dt="2026-08-11T15:47:15.061" v="1037" actId="3064"/>
          <ac:spMkLst>
            <pc:docMk/>
            <pc:sldMk cId="124787680" sldId="294"/>
            <ac:spMk id="10" creationId="{0F6CA7D5-CB49-3F9C-02A8-B55F6BE8562D}"/>
          </ac:spMkLst>
        </pc:spChg>
        <pc:picChg chg="add mod">
          <ac:chgData name="Krystle Li" userId="37577771287_tp_box_2" providerId="OAuth2" clId="{A91299D4-D609-464A-A5B6-F16954755E3A}" dt="2026-08-11T15:47:26.919" v="1052" actId="1036"/>
          <ac:picMkLst>
            <pc:docMk/>
            <pc:sldMk cId="124787680" sldId="294"/>
            <ac:picMk id="12" creationId="{6A387770-7B2A-DFE5-FCB4-BE7C1AC3E07E}"/>
          </ac:picMkLst>
        </pc:picChg>
        <pc:picChg chg="add mod">
          <ac:chgData name="Krystle Li" userId="37577771287_tp_box_2" providerId="OAuth2" clId="{A91299D4-D609-464A-A5B6-F16954755E3A}" dt="2026-08-11T15:47:26.919" v="1052" actId="1036"/>
          <ac:picMkLst>
            <pc:docMk/>
            <pc:sldMk cId="124787680" sldId="294"/>
            <ac:picMk id="16" creationId="{AEB43ED8-A790-ED48-30BB-ADD7B4A35C65}"/>
          </ac:picMkLst>
        </pc:picChg>
        <pc:picChg chg="add mod">
          <ac:chgData name="Krystle Li" userId="37577771287_tp_box_2" providerId="OAuth2" clId="{A91299D4-D609-464A-A5B6-F16954755E3A}" dt="2026-08-11T15:47:26.919" v="1052" actId="1036"/>
          <ac:picMkLst>
            <pc:docMk/>
            <pc:sldMk cId="124787680" sldId="294"/>
            <ac:picMk id="18" creationId="{A216F427-1D65-AB2A-96A2-C8FF681C95B7}"/>
          </ac:picMkLst>
        </pc:picChg>
      </pc:sldChg>
      <pc:sldChg chg="modSp mod">
        <pc:chgData name="Krystle Li" userId="37577771287_tp_box_2" providerId="OAuth2" clId="{A91299D4-D609-464A-A5B6-F16954755E3A}" dt="2026-07-24T22:25:14.645" v="830" actId="207"/>
        <pc:sldMkLst>
          <pc:docMk/>
          <pc:sldMk cId="1425257805" sldId="305"/>
        </pc:sldMkLst>
        <pc:spChg chg="mod">
          <ac:chgData name="Krystle Li" userId="37577771287_tp_box_2" providerId="OAuth2" clId="{A91299D4-D609-464A-A5B6-F16954755E3A}" dt="2026-07-24T22:25:14.645" v="830" actId="207"/>
          <ac:spMkLst>
            <pc:docMk/>
            <pc:sldMk cId="1425257805" sldId="305"/>
            <ac:spMk id="9" creationId="{96852CBD-E73A-847F-4CDE-9BBBA24E4677}"/>
          </ac:spMkLst>
        </pc:spChg>
      </pc:sldChg>
      <pc:sldChg chg="mod modShow">
        <pc:chgData name="Krystle Li" userId="37577771287_tp_box_2" providerId="OAuth2" clId="{A91299D4-D609-464A-A5B6-F16954755E3A}" dt="2026-08-11T16:02:50.193" v="1231" actId="729"/>
        <pc:sldMkLst>
          <pc:docMk/>
          <pc:sldMk cId="3219257716" sldId="321"/>
        </pc:sldMkLst>
      </pc:sldChg>
      <pc:sldChg chg="modSp mod">
        <pc:chgData name="Krystle Li" userId="37577771287_tp_box_2" providerId="OAuth2" clId="{A91299D4-D609-464A-A5B6-F16954755E3A}" dt="2026-07-24T22:24:32.003" v="823" actId="207"/>
        <pc:sldMkLst>
          <pc:docMk/>
          <pc:sldMk cId="1466934253" sldId="322"/>
        </pc:sldMkLst>
        <pc:spChg chg="mod">
          <ac:chgData name="Krystle Li" userId="37577771287_tp_box_2" providerId="OAuth2" clId="{A91299D4-D609-464A-A5B6-F16954755E3A}" dt="2026-07-24T22:24:27.629" v="822" actId="207"/>
          <ac:spMkLst>
            <pc:docMk/>
            <pc:sldMk cId="1466934253" sldId="322"/>
            <ac:spMk id="13" creationId="{3D606D23-E645-8395-72EA-7A902CF9417C}"/>
          </ac:spMkLst>
        </pc:spChg>
        <pc:spChg chg="mod">
          <ac:chgData name="Krystle Li" userId="37577771287_tp_box_2" providerId="OAuth2" clId="{A91299D4-D609-464A-A5B6-F16954755E3A}" dt="2026-07-24T22:24:32.003" v="823" actId="207"/>
          <ac:spMkLst>
            <pc:docMk/>
            <pc:sldMk cId="1466934253" sldId="322"/>
            <ac:spMk id="14" creationId="{AB9F236C-C605-9A1B-DB72-AA05DD442CDE}"/>
          </ac:spMkLst>
        </pc:spChg>
      </pc:sldChg>
      <pc:sldChg chg="addSp delSp modSp mod">
        <pc:chgData name="Krystle Li" userId="37577771287_tp_box_2" providerId="OAuth2" clId="{A91299D4-D609-464A-A5B6-F16954755E3A}" dt="2026-08-11T17:30:16.499" v="2114" actId="12788"/>
        <pc:sldMkLst>
          <pc:docMk/>
          <pc:sldMk cId="4196773997" sldId="328"/>
        </pc:sldMkLst>
        <pc:spChg chg="mod">
          <ac:chgData name="Krystle Li" userId="37577771287_tp_box_2" providerId="OAuth2" clId="{A91299D4-D609-464A-A5B6-F16954755E3A}" dt="2026-08-11T17:27:58.658" v="2042" actId="403"/>
          <ac:spMkLst>
            <pc:docMk/>
            <pc:sldMk cId="4196773997" sldId="328"/>
            <ac:spMk id="32" creationId="{45558B76-B2A1-4875-7358-F591F5B948EB}"/>
          </ac:spMkLst>
        </pc:spChg>
        <pc:spChg chg="mod">
          <ac:chgData name="Krystle Li" userId="37577771287_tp_box_2" providerId="OAuth2" clId="{A91299D4-D609-464A-A5B6-F16954755E3A}" dt="2026-08-11T17:24:36.200" v="1546" actId="34135"/>
          <ac:spMkLst>
            <pc:docMk/>
            <pc:sldMk cId="4196773997" sldId="328"/>
            <ac:spMk id="34" creationId="{26A53C43-8025-7E0E-56AF-64BCB56D1662}"/>
          </ac:spMkLst>
        </pc:spChg>
        <pc:spChg chg="mod">
          <ac:chgData name="Krystle Li" userId="37577771287_tp_box_2" providerId="OAuth2" clId="{A91299D4-D609-464A-A5B6-F16954755E3A}" dt="2026-08-11T17:22:43.142" v="1378" actId="14100"/>
          <ac:spMkLst>
            <pc:docMk/>
            <pc:sldMk cId="4196773997" sldId="328"/>
            <ac:spMk id="36" creationId="{184CBA06-56FF-AC4A-2E8D-71513EE3DB33}"/>
          </ac:spMkLst>
        </pc:spChg>
        <pc:spChg chg="mod">
          <ac:chgData name="Krystle Li" userId="37577771287_tp_box_2" providerId="OAuth2" clId="{A91299D4-D609-464A-A5B6-F16954755E3A}" dt="2026-08-11T17:29:52.255" v="2104" actId="1035"/>
          <ac:spMkLst>
            <pc:docMk/>
            <pc:sldMk cId="4196773997" sldId="328"/>
            <ac:spMk id="42" creationId="{8DDF25DA-1117-40FF-0928-5B21C54B2844}"/>
          </ac:spMkLst>
        </pc:spChg>
        <pc:spChg chg="mod">
          <ac:chgData name="Krystle Li" userId="37577771287_tp_box_2" providerId="OAuth2" clId="{A91299D4-D609-464A-A5B6-F16954755E3A}" dt="2026-08-11T17:29:52.255" v="2104" actId="1035"/>
          <ac:spMkLst>
            <pc:docMk/>
            <pc:sldMk cId="4196773997" sldId="328"/>
            <ac:spMk id="50" creationId="{01F43617-3FE9-0A42-9B6E-823731FD3774}"/>
          </ac:spMkLst>
        </pc:spChg>
        <pc:spChg chg="mod">
          <ac:chgData name="Krystle Li" userId="37577771287_tp_box_2" providerId="OAuth2" clId="{A91299D4-D609-464A-A5B6-F16954755E3A}" dt="2026-08-11T17:29:52.255" v="2104" actId="1035"/>
          <ac:spMkLst>
            <pc:docMk/>
            <pc:sldMk cId="4196773997" sldId="328"/>
            <ac:spMk id="54" creationId="{7624E8FF-ABEA-74F1-D13B-2FA1BAB071AA}"/>
          </ac:spMkLst>
        </pc:spChg>
        <pc:spChg chg="mod">
          <ac:chgData name="Krystle Li" userId="37577771287_tp_box_2" providerId="OAuth2" clId="{A91299D4-D609-464A-A5B6-F16954755E3A}" dt="2026-08-11T17:30:16.499" v="2114" actId="12788"/>
          <ac:spMkLst>
            <pc:docMk/>
            <pc:sldMk cId="4196773997" sldId="328"/>
            <ac:spMk id="58" creationId="{D17451CD-F036-E2F0-A6A0-3D39EAD5DB67}"/>
          </ac:spMkLst>
        </pc:spChg>
        <pc:spChg chg="mod">
          <ac:chgData name="Krystle Li" userId="37577771287_tp_box_2" providerId="OAuth2" clId="{A91299D4-D609-464A-A5B6-F16954755E3A}" dt="2026-08-11T17:24:36.200" v="1546" actId="34135"/>
          <ac:spMkLst>
            <pc:docMk/>
            <pc:sldMk cId="4196773997" sldId="328"/>
            <ac:spMk id="60" creationId="{765D4D99-20FB-B951-585A-8B867FF4755A}"/>
          </ac:spMkLst>
        </pc:spChg>
        <pc:spChg chg="mod">
          <ac:chgData name="Krystle Li" userId="37577771287_tp_box_2" providerId="OAuth2" clId="{A91299D4-D609-464A-A5B6-F16954755E3A}" dt="2026-08-11T17:22:29.233" v="1374" actId="1076"/>
          <ac:spMkLst>
            <pc:docMk/>
            <pc:sldMk cId="4196773997" sldId="328"/>
            <ac:spMk id="62" creationId="{B921530F-E23F-0C3F-442D-74255EA1223F}"/>
          </ac:spMkLst>
        </pc:spChg>
        <pc:spChg chg="mod">
          <ac:chgData name="Krystle Li" userId="37577771287_tp_box_2" providerId="OAuth2" clId="{A91299D4-D609-464A-A5B6-F16954755E3A}" dt="2026-08-11T17:28:13.062" v="2061" actId="403"/>
          <ac:spMkLst>
            <pc:docMk/>
            <pc:sldMk cId="4196773997" sldId="328"/>
            <ac:spMk id="68" creationId="{39203734-2E89-57E8-DD81-7FA9C1970CFE}"/>
          </ac:spMkLst>
        </pc:spChg>
        <pc:spChg chg="mod">
          <ac:chgData name="Krystle Li" userId="37577771287_tp_box_2" providerId="OAuth2" clId="{A91299D4-D609-464A-A5B6-F16954755E3A}" dt="2026-08-11T17:28:13.062" v="2061" actId="403"/>
          <ac:spMkLst>
            <pc:docMk/>
            <pc:sldMk cId="4196773997" sldId="328"/>
            <ac:spMk id="72" creationId="{8DDAC3A3-36A9-51EE-0391-F313F66B51F4}"/>
          </ac:spMkLst>
        </pc:spChg>
        <pc:spChg chg="mod">
          <ac:chgData name="Krystle Li" userId="37577771287_tp_box_2" providerId="OAuth2" clId="{A91299D4-D609-464A-A5B6-F16954755E3A}" dt="2026-08-11T17:24:42.088" v="1547" actId="164"/>
          <ac:spMkLst>
            <pc:docMk/>
            <pc:sldMk cId="4196773997" sldId="328"/>
            <ac:spMk id="73" creationId="{55BCC327-4956-2DDD-4655-D951C7D11264}"/>
          </ac:spMkLst>
        </pc:spChg>
        <pc:spChg chg="mod">
          <ac:chgData name="Krystle Li" userId="37577771287_tp_box_2" providerId="OAuth2" clId="{A91299D4-D609-464A-A5B6-F16954755E3A}" dt="2026-08-11T17:29:42.625" v="2088" actId="12788"/>
          <ac:spMkLst>
            <pc:docMk/>
            <pc:sldMk cId="4196773997" sldId="328"/>
            <ac:spMk id="76" creationId="{EA657DC8-A736-9F83-47A5-4ACB401D214A}"/>
          </ac:spMkLst>
        </pc:spChg>
        <pc:spChg chg="mod">
          <ac:chgData name="Krystle Li" userId="37577771287_tp_box_2" providerId="OAuth2" clId="{A91299D4-D609-464A-A5B6-F16954755E3A}" dt="2026-08-11T17:30:16.499" v="2114" actId="12788"/>
          <ac:spMkLst>
            <pc:docMk/>
            <pc:sldMk cId="4196773997" sldId="328"/>
            <ac:spMk id="80" creationId="{2BD2627B-D733-FD89-F914-59FAC57D2FD6}"/>
          </ac:spMkLst>
        </pc:spChg>
        <pc:grpChg chg="mod">
          <ac:chgData name="Krystle Li" userId="37577771287_tp_box_2" providerId="OAuth2" clId="{A91299D4-D609-464A-A5B6-F16954755E3A}" dt="2026-08-11T17:30:10.408" v="2113" actId="12789"/>
          <ac:grpSpMkLst>
            <pc:docMk/>
            <pc:sldMk cId="4196773997" sldId="328"/>
            <ac:grpSpMk id="23" creationId="{24A72F27-9937-520D-24E9-2D3C713AC3CD}"/>
          </ac:grpSpMkLst>
        </pc:grpChg>
        <pc:grpChg chg="add mod">
          <ac:chgData name="Krystle Li" userId="37577771287_tp_box_2" providerId="OAuth2" clId="{A91299D4-D609-464A-A5B6-F16954755E3A}" dt="2026-08-11T17:30:16.499" v="2114" actId="12788"/>
          <ac:grpSpMkLst>
            <pc:docMk/>
            <pc:sldMk cId="4196773997" sldId="328"/>
            <ac:grpSpMk id="26" creationId="{02350570-609D-B190-3E22-00D3D5CB1211}"/>
          </ac:grpSpMkLst>
        </pc:grpChg>
        <pc:grpChg chg="mod">
          <ac:chgData name="Krystle Li" userId="37577771287_tp_box_2" providerId="OAuth2" clId="{A91299D4-D609-464A-A5B6-F16954755E3A}" dt="2026-08-11T17:28:57.602" v="2070" actId="1076"/>
          <ac:grpSpMkLst>
            <pc:docMk/>
            <pc:sldMk cId="4196773997" sldId="328"/>
            <ac:grpSpMk id="29" creationId="{94FB4FE4-F260-0D62-36FA-85028F15ABB0}"/>
          </ac:grpSpMkLst>
        </pc:grpChg>
        <pc:grpChg chg="mod">
          <ac:chgData name="Krystle Li" userId="37577771287_tp_box_2" providerId="OAuth2" clId="{A91299D4-D609-464A-A5B6-F16954755E3A}" dt="2026-08-11T17:29:27.575" v="2081" actId="1076"/>
          <ac:grpSpMkLst>
            <pc:docMk/>
            <pc:sldMk cId="4196773997" sldId="328"/>
            <ac:grpSpMk id="35" creationId="{7B6A73C5-A8EF-38A3-3932-56982D97EEE3}"/>
          </ac:grpSpMkLst>
        </pc:grpChg>
        <pc:grpChg chg="mod">
          <ac:chgData name="Krystle Li" userId="37577771287_tp_box_2" providerId="OAuth2" clId="{A91299D4-D609-464A-A5B6-F16954755E3A}" dt="2026-08-11T17:29:42.625" v="2088" actId="12788"/>
          <ac:grpSpMkLst>
            <pc:docMk/>
            <pc:sldMk cId="4196773997" sldId="328"/>
            <ac:grpSpMk id="41" creationId="{1C7E2B32-3B2A-2FA1-0B24-72CFAEE79BD3}"/>
          </ac:grpSpMkLst>
        </pc:grpChg>
        <pc:grpChg chg="mod">
          <ac:chgData name="Krystle Li" userId="37577771287_tp_box_2" providerId="OAuth2" clId="{A91299D4-D609-464A-A5B6-F16954755E3A}" dt="2026-08-11T17:30:16.499" v="2114" actId="12788"/>
          <ac:grpSpMkLst>
            <pc:docMk/>
            <pc:sldMk cId="4196773997" sldId="328"/>
            <ac:grpSpMk id="45" creationId="{11017210-66B4-2C3A-D817-B15A1C1FC5CF}"/>
          </ac:grpSpMkLst>
        </pc:grpChg>
        <pc:grpChg chg="mod">
          <ac:chgData name="Krystle Li" userId="37577771287_tp_box_2" providerId="OAuth2" clId="{A91299D4-D609-464A-A5B6-F16954755E3A}" dt="2026-08-11T17:29:27.575" v="2081" actId="1076"/>
          <ac:grpSpMkLst>
            <pc:docMk/>
            <pc:sldMk cId="4196773997" sldId="328"/>
            <ac:grpSpMk id="49" creationId="{43DC404C-A646-3B85-E5C2-5A28DFC65ED6}"/>
          </ac:grpSpMkLst>
        </pc:grpChg>
        <pc:grpChg chg="mod">
          <ac:chgData name="Krystle Li" userId="37577771287_tp_box_2" providerId="OAuth2" clId="{A91299D4-D609-464A-A5B6-F16954755E3A}" dt="2026-08-11T17:29:42.625" v="2088" actId="12788"/>
          <ac:grpSpMkLst>
            <pc:docMk/>
            <pc:sldMk cId="4196773997" sldId="328"/>
            <ac:grpSpMk id="61" creationId="{6BA86183-396A-ECA7-1ED6-A91CC7AB64AE}"/>
          </ac:grpSpMkLst>
        </pc:grpChg>
        <pc:grpChg chg="mod">
          <ac:chgData name="Krystle Li" userId="37577771287_tp_box_2" providerId="OAuth2" clId="{A91299D4-D609-464A-A5B6-F16954755E3A}" dt="2026-08-11T17:29:01.472" v="2073" actId="1076"/>
          <ac:grpSpMkLst>
            <pc:docMk/>
            <pc:sldMk cId="4196773997" sldId="328"/>
            <ac:grpSpMk id="82" creationId="{64C63C82-5296-63B2-CBFA-DFF55256F1AD}"/>
          </ac:grpSpMkLst>
        </pc:grpChg>
        <pc:picChg chg="mod">
          <ac:chgData name="Krystle Li" userId="37577771287_tp_box_2" providerId="OAuth2" clId="{A91299D4-D609-464A-A5B6-F16954755E3A}" dt="2026-08-11T17:24:42.088" v="1547" actId="164"/>
          <ac:picMkLst>
            <pc:docMk/>
            <pc:sldMk cId="4196773997" sldId="328"/>
            <ac:picMk id="79" creationId="{0B87BFF5-8127-50B9-E6E1-30BC1C1E1AB2}"/>
          </ac:picMkLst>
        </pc:picChg>
      </pc:sldChg>
      <pc:sldChg chg="addSp delSp modSp mod">
        <pc:chgData name="Krystle Li" userId="37577771287_tp_box_2" providerId="OAuth2" clId="{A91299D4-D609-464A-A5B6-F16954755E3A}" dt="2026-08-11T17:13:12.542" v="1339" actId="167"/>
        <pc:sldMkLst>
          <pc:docMk/>
          <pc:sldMk cId="3256875130" sldId="342"/>
        </pc:sldMkLst>
        <pc:spChg chg="mod">
          <ac:chgData name="Krystle Li" userId="37577771287_tp_box_2" providerId="OAuth2" clId="{A91299D4-D609-464A-A5B6-F16954755E3A}" dt="2026-07-24T21:09:10.386" v="273" actId="207"/>
          <ac:spMkLst>
            <pc:docMk/>
            <pc:sldMk cId="3256875130" sldId="342"/>
            <ac:spMk id="2" creationId="{9CA8B93B-8065-2554-7C37-BAA6562581F8}"/>
          </ac:spMkLst>
        </pc:spChg>
        <pc:spChg chg="mod">
          <ac:chgData name="Krystle Li" userId="37577771287_tp_box_2" providerId="OAuth2" clId="{A91299D4-D609-464A-A5B6-F16954755E3A}" dt="2026-07-24T21:08:34.655" v="270" actId="1035"/>
          <ac:spMkLst>
            <pc:docMk/>
            <pc:sldMk cId="3256875130" sldId="342"/>
            <ac:spMk id="4" creationId="{391383F1-81B4-3672-400A-A215780A4CFA}"/>
          </ac:spMkLst>
        </pc:spChg>
        <pc:picChg chg="add mod ord">
          <ac:chgData name="Krystle Li" userId="37577771287_tp_box_2" providerId="OAuth2" clId="{A91299D4-D609-464A-A5B6-F16954755E3A}" dt="2026-08-11T17:13:12.542" v="1339" actId="167"/>
          <ac:picMkLst>
            <pc:docMk/>
            <pc:sldMk cId="3256875130" sldId="342"/>
            <ac:picMk id="5" creationId="{08963BC8-7328-FC59-6407-DC4B957116E0}"/>
          </ac:picMkLst>
        </pc:picChg>
      </pc:sldChg>
      <pc:sldChg chg="addSp delSp modSp mod">
        <pc:chgData name="Krystle Li" userId="37577771287_tp_box_2" providerId="OAuth2" clId="{A91299D4-D609-464A-A5B6-F16954755E3A}" dt="2026-08-18T00:42:49.690" v="2119" actId="167"/>
        <pc:sldMkLst>
          <pc:docMk/>
          <pc:sldMk cId="2461125758" sldId="343"/>
        </pc:sldMkLst>
        <pc:picChg chg="add del mod modCrop">
          <ac:chgData name="Krystle Li" userId="37577771287_tp_box_2" providerId="OAuth2" clId="{A91299D4-D609-464A-A5B6-F16954755E3A}" dt="2026-08-17T23:54:31.599" v="2116" actId="478"/>
          <ac:picMkLst>
            <pc:docMk/>
            <pc:sldMk cId="2461125758" sldId="343"/>
            <ac:picMk id="4" creationId="{C2001FEF-4A31-253B-6DE5-6E9E61C44FFA}"/>
          </ac:picMkLst>
        </pc:picChg>
        <pc:picChg chg="add mod ord">
          <ac:chgData name="Krystle Li" userId="37577771287_tp_box_2" providerId="OAuth2" clId="{A91299D4-D609-464A-A5B6-F16954755E3A}" dt="2026-08-18T00:42:49.690" v="2119" actId="167"/>
          <ac:picMkLst>
            <pc:docMk/>
            <pc:sldMk cId="2461125758" sldId="343"/>
            <ac:picMk id="5" creationId="{ED661F5C-6DE5-CA85-9251-31BA4CDD947B}"/>
          </ac:picMkLst>
        </pc:picChg>
      </pc:sldChg>
      <pc:sldChg chg="addSp delSp modSp mod modClrScheme chgLayout">
        <pc:chgData name="Krystle Li" userId="37577771287_tp_box_2" providerId="OAuth2" clId="{A91299D4-D609-464A-A5B6-F16954755E3A}" dt="2026-07-24T22:47:37.441" v="852" actId="14100"/>
        <pc:sldMkLst>
          <pc:docMk/>
          <pc:sldMk cId="805061417" sldId="344"/>
        </pc:sldMkLst>
        <pc:spChg chg="add mod ord">
          <ac:chgData name="Krystle Li" userId="37577771287_tp_box_2" providerId="OAuth2" clId="{A91299D4-D609-464A-A5B6-F16954755E3A}" dt="2026-07-24T22:15:31.154" v="611" actId="5793"/>
          <ac:spMkLst>
            <pc:docMk/>
            <pc:sldMk cId="805061417" sldId="344"/>
            <ac:spMk id="6" creationId="{BE069C39-246F-8715-5669-F312FAB71097}"/>
          </ac:spMkLst>
        </pc:spChg>
        <pc:spChg chg="add">
          <ac:chgData name="Krystle Li" userId="37577771287_tp_box_2" providerId="OAuth2" clId="{A91299D4-D609-464A-A5B6-F16954755E3A}" dt="2026-07-24T22:15:14.174" v="592" actId="22"/>
          <ac:spMkLst>
            <pc:docMk/>
            <pc:sldMk cId="805061417" sldId="344"/>
            <ac:spMk id="9" creationId="{A816569B-B677-B450-8065-2464932884C5}"/>
          </ac:spMkLst>
        </pc:spChg>
        <pc:spChg chg="add mod">
          <ac:chgData name="Krystle Li" userId="37577771287_tp_box_2" providerId="OAuth2" clId="{A91299D4-D609-464A-A5B6-F16954755E3A}" dt="2026-07-24T22:16:31.358" v="785" actId="14100"/>
          <ac:spMkLst>
            <pc:docMk/>
            <pc:sldMk cId="805061417" sldId="344"/>
            <ac:spMk id="12" creationId="{0E5F3A5A-ED1E-0DE3-5D32-406232218F24}"/>
          </ac:spMkLst>
        </pc:spChg>
        <pc:spChg chg="add mod">
          <ac:chgData name="Krystle Li" userId="37577771287_tp_box_2" providerId="OAuth2" clId="{A91299D4-D609-464A-A5B6-F16954755E3A}" dt="2026-07-24T22:16:31.358" v="785" actId="14100"/>
          <ac:spMkLst>
            <pc:docMk/>
            <pc:sldMk cId="805061417" sldId="344"/>
            <ac:spMk id="16" creationId="{5B982C26-6C50-9D66-2176-E7A2790A0EAE}"/>
          </ac:spMkLst>
        </pc:spChg>
        <pc:spChg chg="add mod">
          <ac:chgData name="Krystle Li" userId="37577771287_tp_box_2" providerId="OAuth2" clId="{A91299D4-D609-464A-A5B6-F16954755E3A}" dt="2026-07-24T22:16:55.125" v="810" actId="1035"/>
          <ac:spMkLst>
            <pc:docMk/>
            <pc:sldMk cId="805061417" sldId="344"/>
            <ac:spMk id="18" creationId="{3E40FB7B-E635-C3C7-DDD0-6E537C0598F9}"/>
          </ac:spMkLst>
        </pc:spChg>
        <pc:spChg chg="add mod">
          <ac:chgData name="Krystle Li" userId="37577771287_tp_box_2" providerId="OAuth2" clId="{A91299D4-D609-464A-A5B6-F16954755E3A}" dt="2026-07-24T22:16:55.125" v="810" actId="1035"/>
          <ac:spMkLst>
            <pc:docMk/>
            <pc:sldMk cId="805061417" sldId="344"/>
            <ac:spMk id="20" creationId="{DD34F3ED-3620-CD37-8782-836FA9B0FEF6}"/>
          </ac:spMkLst>
        </pc:spChg>
        <pc:spChg chg="add">
          <ac:chgData name="Krystle Li" userId="37577771287_tp_box_2" providerId="OAuth2" clId="{A91299D4-D609-464A-A5B6-F16954755E3A}" dt="2026-07-24T22:15:14.174" v="592" actId="22"/>
          <ac:spMkLst>
            <pc:docMk/>
            <pc:sldMk cId="805061417" sldId="344"/>
            <ac:spMk id="22" creationId="{10AF237F-7F58-B9EC-0711-6298DB3A8A85}"/>
          </ac:spMkLst>
        </pc:spChg>
        <pc:picChg chg="add mod">
          <ac:chgData name="Krystle Li" userId="37577771287_tp_box_2" providerId="OAuth2" clId="{A91299D4-D609-464A-A5B6-F16954755E3A}" dt="2026-07-24T22:47:37.441" v="852" actId="14100"/>
          <ac:picMkLst>
            <pc:docMk/>
            <pc:sldMk cId="805061417" sldId="344"/>
            <ac:picMk id="3" creationId="{EF22AC97-0AAB-ADE5-E7A7-FB15F6D4F1CD}"/>
          </ac:picMkLst>
        </pc:picChg>
      </pc:sldChg>
      <pc:sldChg chg="addSp delSp modSp mod">
        <pc:chgData name="Krystle Li" userId="37577771287_tp_box_2" providerId="OAuth2" clId="{A91299D4-D609-464A-A5B6-F16954755E3A}" dt="2026-08-11T15:51:58.046" v="1080" actId="164"/>
        <pc:sldMkLst>
          <pc:docMk/>
          <pc:sldMk cId="3704416595" sldId="345"/>
        </pc:sldMkLst>
        <pc:spChg chg="mod">
          <ac:chgData name="Krystle Li" userId="37577771287_tp_box_2" providerId="OAuth2" clId="{A91299D4-D609-464A-A5B6-F16954755E3A}" dt="2026-08-11T15:49:15.795" v="1069" actId="120"/>
          <ac:spMkLst>
            <pc:docMk/>
            <pc:sldMk cId="3704416595" sldId="345"/>
            <ac:spMk id="29" creationId="{1326325B-93A7-5903-CAAE-3B810C59551F}"/>
          </ac:spMkLst>
        </pc:spChg>
        <pc:spChg chg="mod">
          <ac:chgData name="Krystle Li" userId="37577771287_tp_box_2" providerId="OAuth2" clId="{A91299D4-D609-464A-A5B6-F16954755E3A}" dt="2026-08-11T15:48:14.745" v="1056" actId="14100"/>
          <ac:spMkLst>
            <pc:docMk/>
            <pc:sldMk cId="3704416595" sldId="345"/>
            <ac:spMk id="33" creationId="{E21C21BC-37FC-54D3-30EC-03FA091B25FC}"/>
          </ac:spMkLst>
        </pc:spChg>
        <pc:grpChg chg="add mod">
          <ac:chgData name="Krystle Li" userId="37577771287_tp_box_2" providerId="OAuth2" clId="{A91299D4-D609-464A-A5B6-F16954755E3A}" dt="2026-08-11T15:51:58.046" v="1080" actId="164"/>
          <ac:grpSpMkLst>
            <pc:docMk/>
            <pc:sldMk cId="3704416595" sldId="345"/>
            <ac:grpSpMk id="13" creationId="{63655114-EF6C-D2C7-211E-984F19F9C649}"/>
          </ac:grpSpMkLst>
        </pc:grpChg>
        <pc:cxnChg chg="add mod">
          <ac:chgData name="Krystle Li" userId="37577771287_tp_box_2" providerId="OAuth2" clId="{A91299D4-D609-464A-A5B6-F16954755E3A}" dt="2026-08-11T15:51:58.046" v="1080" actId="164"/>
          <ac:cxnSpMkLst>
            <pc:docMk/>
            <pc:sldMk cId="3704416595" sldId="345"/>
            <ac:cxnSpMk id="10" creationId="{1F2760EC-23F2-1602-6CE8-9C94A24BA0BD}"/>
          </ac:cxnSpMkLst>
        </pc:cxnChg>
        <pc:cxnChg chg="add mod">
          <ac:chgData name="Krystle Li" userId="37577771287_tp_box_2" providerId="OAuth2" clId="{A91299D4-D609-464A-A5B6-F16954755E3A}" dt="2026-08-11T15:51:58.046" v="1080" actId="164"/>
          <ac:cxnSpMkLst>
            <pc:docMk/>
            <pc:sldMk cId="3704416595" sldId="345"/>
            <ac:cxnSpMk id="11" creationId="{2559798D-07F0-C361-2CA6-549750323282}"/>
          </ac:cxnSpMkLst>
        </pc:cxnChg>
        <pc:cxnChg chg="add mod">
          <ac:chgData name="Krystle Li" userId="37577771287_tp_box_2" providerId="OAuth2" clId="{A91299D4-D609-464A-A5B6-F16954755E3A}" dt="2026-08-11T15:51:58.046" v="1080" actId="164"/>
          <ac:cxnSpMkLst>
            <pc:docMk/>
            <pc:sldMk cId="3704416595" sldId="345"/>
            <ac:cxnSpMk id="12" creationId="{4EC12D13-3215-72F9-DEE1-494D6FD8B110}"/>
          </ac:cxnSpMkLst>
        </pc:cxnChg>
      </pc:sldChg>
      <pc:sldChg chg="addSp delSp modSp mod modClrScheme chgLayout">
        <pc:chgData name="Krystle Li" userId="37577771287_tp_box_2" providerId="OAuth2" clId="{A91299D4-D609-464A-A5B6-F16954755E3A}" dt="2026-08-11T16:29:52.902" v="1326" actId="478"/>
        <pc:sldMkLst>
          <pc:docMk/>
          <pc:sldMk cId="1906724074" sldId="348"/>
        </pc:sldMkLst>
        <pc:spChg chg="mod ord">
          <ac:chgData name="Krystle Li" userId="37577771287_tp_box_2" providerId="OAuth2" clId="{A91299D4-D609-464A-A5B6-F16954755E3A}" dt="2026-08-11T16:29:49.363" v="1325" actId="700"/>
          <ac:spMkLst>
            <pc:docMk/>
            <pc:sldMk cId="1906724074" sldId="348"/>
            <ac:spMk id="2" creationId="{FB5B058A-1428-8388-67FC-E6F479BE67CD}"/>
          </ac:spMkLst>
        </pc:spChg>
        <pc:spChg chg="add mod ord">
          <ac:chgData name="Krystle Li" userId="37577771287_tp_box_2" providerId="OAuth2" clId="{A91299D4-D609-464A-A5B6-F16954755E3A}" dt="2026-08-11T16:29:49.363" v="1325" actId="700"/>
          <ac:spMkLst>
            <pc:docMk/>
            <pc:sldMk cId="1906724074" sldId="348"/>
            <ac:spMk id="4" creationId="{F984BB70-EFA8-7070-D472-929C32B35F4A}"/>
          </ac:spMkLst>
        </pc:spChg>
      </pc:sldChg>
      <pc:sldChg chg="addSp modSp new mod ord">
        <pc:chgData name="Krystle Li" userId="37577771287_tp_box_2" providerId="OAuth2" clId="{A91299D4-D609-464A-A5B6-F16954755E3A}" dt="2026-08-11T16:02:28.337" v="1229" actId="1076"/>
        <pc:sldMkLst>
          <pc:docMk/>
          <pc:sldMk cId="2256034185" sldId="350"/>
        </pc:sldMkLst>
        <pc:spChg chg="add mod">
          <ac:chgData name="Krystle Li" userId="37577771287_tp_box_2" providerId="OAuth2" clId="{A91299D4-D609-464A-A5B6-F16954755E3A}" dt="2026-08-11T16:02:07.961" v="1224" actId="1076"/>
          <ac:spMkLst>
            <pc:docMk/>
            <pc:sldMk cId="2256034185" sldId="350"/>
            <ac:spMk id="3" creationId="{88DC576D-9708-4603-BC1C-EB48F4935AA1}"/>
          </ac:spMkLst>
        </pc:spChg>
        <pc:spChg chg="add mod">
          <ac:chgData name="Krystle Li" userId="37577771287_tp_box_2" providerId="OAuth2" clId="{A91299D4-D609-464A-A5B6-F16954755E3A}" dt="2026-08-11T16:00:38.628" v="1212" actId="1076"/>
          <ac:spMkLst>
            <pc:docMk/>
            <pc:sldMk cId="2256034185" sldId="350"/>
            <ac:spMk id="4" creationId="{8FF2FD18-0954-44DB-B304-E2680ED9FC68}"/>
          </ac:spMkLst>
        </pc:spChg>
        <pc:spChg chg="add mod">
          <ac:chgData name="Krystle Li" userId="37577771287_tp_box_2" providerId="OAuth2" clId="{A91299D4-D609-464A-A5B6-F16954755E3A}" dt="2026-08-11T16:00:20.088" v="1208" actId="2711"/>
          <ac:spMkLst>
            <pc:docMk/>
            <pc:sldMk cId="2256034185" sldId="350"/>
            <ac:spMk id="5" creationId="{F71BEC34-FA28-4B39-A79B-7957BF667B0B}"/>
          </ac:spMkLst>
        </pc:spChg>
        <pc:spChg chg="add mod">
          <ac:chgData name="Krystle Li" userId="37577771287_tp_box_2" providerId="OAuth2" clId="{A91299D4-D609-464A-A5B6-F16954755E3A}" dt="2026-08-11T16:00:20.088" v="1208" actId="2711"/>
          <ac:spMkLst>
            <pc:docMk/>
            <pc:sldMk cId="2256034185" sldId="350"/>
            <ac:spMk id="6" creationId="{01B788AA-7E16-4332-949E-2DA4DE0F5C65}"/>
          </ac:spMkLst>
        </pc:spChg>
        <pc:spChg chg="add mod">
          <ac:chgData name="Krystle Li" userId="37577771287_tp_box_2" providerId="OAuth2" clId="{A91299D4-D609-464A-A5B6-F16954755E3A}" dt="2026-08-11T16:00:26.100" v="1209" actId="403"/>
          <ac:spMkLst>
            <pc:docMk/>
            <pc:sldMk cId="2256034185" sldId="350"/>
            <ac:spMk id="7" creationId="{9D52EE41-880D-428D-8D9C-884992D9D221}"/>
          </ac:spMkLst>
        </pc:spChg>
        <pc:spChg chg="add mod">
          <ac:chgData name="Krystle Li" userId="37577771287_tp_box_2" providerId="OAuth2" clId="{A91299D4-D609-464A-A5B6-F16954755E3A}" dt="2026-08-11T16:00:20.088" v="1208" actId="2711"/>
          <ac:spMkLst>
            <pc:docMk/>
            <pc:sldMk cId="2256034185" sldId="350"/>
            <ac:spMk id="8" creationId="{2E20BC0F-ED1A-4C97-9883-43E4B074CB58}"/>
          </ac:spMkLst>
        </pc:spChg>
        <pc:spChg chg="add mod">
          <ac:chgData name="Krystle Li" userId="37577771287_tp_box_2" providerId="OAuth2" clId="{A91299D4-D609-464A-A5B6-F16954755E3A}" dt="2026-08-11T16:00:26.100" v="1209" actId="403"/>
          <ac:spMkLst>
            <pc:docMk/>
            <pc:sldMk cId="2256034185" sldId="350"/>
            <ac:spMk id="9" creationId="{915D5419-008D-4C74-A268-62B0C2299582}"/>
          </ac:spMkLst>
        </pc:spChg>
        <pc:spChg chg="add mod">
          <ac:chgData name="Krystle Li" userId="37577771287_tp_box_2" providerId="OAuth2" clId="{A91299D4-D609-464A-A5B6-F16954755E3A}" dt="2026-08-11T16:00:20.088" v="1208" actId="2711"/>
          <ac:spMkLst>
            <pc:docMk/>
            <pc:sldMk cId="2256034185" sldId="350"/>
            <ac:spMk id="10" creationId="{7EC46522-9042-42A3-9260-CCAAA5188B22}"/>
          </ac:spMkLst>
        </pc:spChg>
        <pc:spChg chg="add mod">
          <ac:chgData name="Krystle Li" userId="37577771287_tp_box_2" providerId="OAuth2" clId="{A91299D4-D609-464A-A5B6-F16954755E3A}" dt="2026-08-11T16:00:26.100" v="1209" actId="403"/>
          <ac:spMkLst>
            <pc:docMk/>
            <pc:sldMk cId="2256034185" sldId="350"/>
            <ac:spMk id="11" creationId="{CA0193CD-307B-42B0-BE8A-20495EC058DD}"/>
          </ac:spMkLst>
        </pc:spChg>
        <pc:spChg chg="add mod">
          <ac:chgData name="Krystle Li" userId="37577771287_tp_box_2" providerId="OAuth2" clId="{A91299D4-D609-464A-A5B6-F16954755E3A}" dt="2026-08-11T16:00:26.100" v="1209" actId="403"/>
          <ac:spMkLst>
            <pc:docMk/>
            <pc:sldMk cId="2256034185" sldId="350"/>
            <ac:spMk id="12" creationId="{288C2A62-A57B-427A-A72B-EB007DE30622}"/>
          </ac:spMkLst>
        </pc:spChg>
        <pc:spChg chg="add mod">
          <ac:chgData name="Krystle Li" userId="37577771287_tp_box_2" providerId="OAuth2" clId="{A91299D4-D609-464A-A5B6-F16954755E3A}" dt="2026-08-11T16:00:31.413" v="1210" actId="1076"/>
          <ac:spMkLst>
            <pc:docMk/>
            <pc:sldMk cId="2256034185" sldId="350"/>
            <ac:spMk id="13" creationId="{F3D6EF3E-96BB-4E2D-B36D-F9766260D1A9}"/>
          </ac:spMkLst>
        </pc:spChg>
        <pc:spChg chg="add mod">
          <ac:chgData name="Krystle Li" userId="37577771287_tp_box_2" providerId="OAuth2" clId="{A91299D4-D609-464A-A5B6-F16954755E3A}" dt="2026-08-11T16:00:33.971" v="1211" actId="1076"/>
          <ac:spMkLst>
            <pc:docMk/>
            <pc:sldMk cId="2256034185" sldId="350"/>
            <ac:spMk id="14" creationId="{C9EAF5CE-4D79-4F24-B3DB-92B5DE937760}"/>
          </ac:spMkLst>
        </pc:spChg>
        <pc:spChg chg="add mod">
          <ac:chgData name="Krystle Li" userId="37577771287_tp_box_2" providerId="OAuth2" clId="{A91299D4-D609-464A-A5B6-F16954755E3A}" dt="2026-08-11T15:58:52.285" v="1186" actId="1076"/>
          <ac:spMkLst>
            <pc:docMk/>
            <pc:sldMk cId="2256034185" sldId="350"/>
            <ac:spMk id="15" creationId="{E86F88AC-4072-47AD-80E5-F9409C5BE9D3}"/>
          </ac:spMkLst>
        </pc:spChg>
        <pc:picChg chg="add mod ord">
          <ac:chgData name="Krystle Li" userId="37577771287_tp_box_2" providerId="OAuth2" clId="{A91299D4-D609-464A-A5B6-F16954755E3A}" dt="2026-08-11T16:02:28.337" v="1229" actId="1076"/>
          <ac:picMkLst>
            <pc:docMk/>
            <pc:sldMk cId="2256034185" sldId="350"/>
            <ac:picMk id="17" creationId="{35A285A1-55DF-9DB8-02DA-5ED5B4747254}"/>
          </ac:picMkLst>
        </pc:picChg>
      </pc:sldChg>
      <pc:sldMasterChg chg="addSldLayout modSldLayout">
        <pc:chgData name="Krystle Li" userId="37577771287_tp_box_2" providerId="OAuth2" clId="{A91299D4-D609-464A-A5B6-F16954755E3A}" dt="2026-08-11T16:12:27.730" v="1285" actId="207"/>
        <pc:sldMasterMkLst>
          <pc:docMk/>
          <pc:sldMasterMk cId="1811036347" sldId="2147483786"/>
        </pc:sldMasterMkLst>
        <pc:sldLayoutChg chg="addSp delSp modSp add mod modTransition">
          <pc:chgData name="Krystle Li" userId="37577771287_tp_box_2" providerId="OAuth2" clId="{A91299D4-D609-464A-A5B6-F16954755E3A}" dt="2026-08-11T16:12:27.730" v="1285" actId="207"/>
          <pc:sldLayoutMkLst>
            <pc:docMk/>
            <pc:sldMasterMk cId="1811036347" sldId="2147483786"/>
            <pc:sldLayoutMk cId="2959565139" sldId="2147483850"/>
          </pc:sldLayoutMkLst>
          <pc:spChg chg="add mod">
            <ac:chgData name="Krystle Li" userId="37577771287_tp_box_2" providerId="OAuth2" clId="{A91299D4-D609-464A-A5B6-F16954755E3A}" dt="2026-08-11T16:12:27.730" v="1285" actId="207"/>
            <ac:spMkLst>
              <pc:docMk/>
              <pc:sldMasterMk cId="1811036347" sldId="2147483786"/>
              <pc:sldLayoutMk cId="2959565139" sldId="2147483850"/>
              <ac:spMk id="6" creationId="{F174CAAA-7015-882C-D96E-DE8628C91FF7}"/>
            </ac:spMkLst>
          </pc:spChg>
        </pc:sldLayoutChg>
      </pc:sldMasterChg>
    </pc:docChg>
  </pc:docChgLst>
  <pc:docChgLst>
    <pc:chgData name="Taylor McAdam" userId="37579031587_tp_box_2" providerId="OAuth2" clId="{0970335A-38CE-4781-979F-55102319FDE4}"/>
    <pc:docChg chg="undo redo custSel addSld delSld modSld sldOrd addSection delSection modSection">
      <pc:chgData name="Taylor McAdam" userId="37579031587_tp_box_2" providerId="OAuth2" clId="{0970335A-38CE-4781-979F-55102319FDE4}" dt="2026-08-14T16:58:17.805" v="10653" actId="20577"/>
      <pc:docMkLst>
        <pc:docMk/>
      </pc:docMkLst>
      <pc:sldChg chg="addSp modSp mod modAnim modNotesTx">
        <pc:chgData name="Taylor McAdam" userId="37579031587_tp_box_2" providerId="OAuth2" clId="{0970335A-38CE-4781-979F-55102319FDE4}" dt="2026-08-14T05:58:11.386" v="8646" actId="20577"/>
        <pc:sldMkLst>
          <pc:docMk/>
          <pc:sldMk cId="1740854926" sldId="256"/>
        </pc:sldMkLst>
        <pc:spChg chg="mod">
          <ac:chgData name="Taylor McAdam" userId="37579031587_tp_box_2" providerId="OAuth2" clId="{0970335A-38CE-4781-979F-55102319FDE4}" dt="2026-07-24T22:23:15.799" v="3237"/>
          <ac:spMkLst>
            <pc:docMk/>
            <pc:sldMk cId="1740854926" sldId="256"/>
            <ac:spMk id="3" creationId="{B8C93331-21C1-7001-9797-C4906FBD82FE}"/>
          </ac:spMkLst>
        </pc:spChg>
        <pc:spChg chg="mod">
          <ac:chgData name="Taylor McAdam" userId="37579031587_tp_box_2" providerId="OAuth2" clId="{0970335A-38CE-4781-979F-55102319FDE4}" dt="2026-08-12T16:23:38.038" v="8056" actId="20577"/>
          <ac:spMkLst>
            <pc:docMk/>
            <pc:sldMk cId="1740854926" sldId="256"/>
            <ac:spMk id="10" creationId="{14AF4B8A-D7C1-49E0-5D67-068261ABF164}"/>
          </ac:spMkLst>
        </pc:spChg>
        <pc:grpChg chg="add mod">
          <ac:chgData name="Taylor McAdam" userId="37579031587_tp_box_2" providerId="OAuth2" clId="{0970335A-38CE-4781-979F-55102319FDE4}" dt="2026-07-24T22:23:15.799" v="3237"/>
          <ac:grpSpMkLst>
            <pc:docMk/>
            <pc:sldMk cId="1740854926" sldId="256"/>
            <ac:grpSpMk id="2" creationId="{F5FC0BB8-07BE-D41B-C18F-CC4D8175E9C0}"/>
          </ac:grpSpMkLst>
        </pc:grpChg>
        <pc:picChg chg="mod">
          <ac:chgData name="Taylor McAdam" userId="37579031587_tp_box_2" providerId="OAuth2" clId="{0970335A-38CE-4781-979F-55102319FDE4}" dt="2026-07-24T22:23:15.799" v="3237"/>
          <ac:picMkLst>
            <pc:docMk/>
            <pc:sldMk cId="1740854926" sldId="256"/>
            <ac:picMk id="5" creationId="{8AD1ED1E-6BCC-5F1B-F203-F74D733EA467}"/>
          </ac:picMkLst>
        </pc:picChg>
      </pc:sldChg>
      <pc:sldChg chg="mod ord modShow">
        <pc:chgData name="Taylor McAdam" userId="37579031587_tp_box_2" providerId="OAuth2" clId="{0970335A-38CE-4781-979F-55102319FDE4}" dt="2026-08-14T06:09:19.219" v="9111" actId="34476"/>
        <pc:sldMkLst>
          <pc:docMk/>
          <pc:sldMk cId="589109320" sldId="257"/>
        </pc:sldMkLst>
      </pc:sldChg>
      <pc:sldChg chg="addSp delSp modSp mod modAnim">
        <pc:chgData name="Taylor McAdam" userId="37579031587_tp_box_2" providerId="OAuth2" clId="{0970335A-38CE-4781-979F-55102319FDE4}" dt="2026-07-30T18:13:48.139" v="3652"/>
        <pc:sldMkLst>
          <pc:docMk/>
          <pc:sldMk cId="739141221" sldId="258"/>
        </pc:sldMkLst>
        <pc:spChg chg="mod">
          <ac:chgData name="Taylor McAdam" userId="37579031587_tp_box_2" providerId="OAuth2" clId="{0970335A-38CE-4781-979F-55102319FDE4}" dt="2026-07-24T22:23:12.568" v="3236"/>
          <ac:spMkLst>
            <pc:docMk/>
            <pc:sldMk cId="739141221" sldId="258"/>
            <ac:spMk id="10" creationId="{963A1A22-5425-A2B4-6C04-1878899F0E91}"/>
          </ac:spMkLst>
        </pc:spChg>
        <pc:grpChg chg="add mod">
          <ac:chgData name="Taylor McAdam" userId="37579031587_tp_box_2" providerId="OAuth2" clId="{0970335A-38CE-4781-979F-55102319FDE4}" dt="2026-07-24T22:23:12.568" v="3236"/>
          <ac:grpSpMkLst>
            <pc:docMk/>
            <pc:sldMk cId="739141221" sldId="258"/>
            <ac:grpSpMk id="9" creationId="{5D7DBAF9-825F-A7FC-E916-8FF5DF333C8C}"/>
          </ac:grpSpMkLst>
        </pc:grpChg>
        <pc:picChg chg="mod">
          <ac:chgData name="Taylor McAdam" userId="37579031587_tp_box_2" providerId="OAuth2" clId="{0970335A-38CE-4781-979F-55102319FDE4}" dt="2026-07-24T22:23:12.568" v="3236"/>
          <ac:picMkLst>
            <pc:docMk/>
            <pc:sldMk cId="739141221" sldId="258"/>
            <ac:picMk id="11" creationId="{04D635E5-C82A-F3EA-C132-0ACD9DC9A45C}"/>
          </ac:picMkLst>
        </pc:picChg>
      </pc:sldChg>
      <pc:sldChg chg="modSp mod">
        <pc:chgData name="Taylor McAdam" userId="37579031587_tp_box_2" providerId="OAuth2" clId="{0970335A-38CE-4781-979F-55102319FDE4}" dt="2026-08-11T22:58:23.389" v="5944" actId="313"/>
        <pc:sldMkLst>
          <pc:docMk/>
          <pc:sldMk cId="57144348" sldId="259"/>
        </pc:sldMkLst>
        <pc:spChg chg="mod">
          <ac:chgData name="Taylor McAdam" userId="37579031587_tp_box_2" providerId="OAuth2" clId="{0970335A-38CE-4781-979F-55102319FDE4}" dt="2026-08-11T22:58:23.389" v="5944" actId="313"/>
          <ac:spMkLst>
            <pc:docMk/>
            <pc:sldMk cId="57144348" sldId="259"/>
            <ac:spMk id="7" creationId="{5AF39C77-E937-3EA1-9E9E-361AF54A5729}"/>
          </ac:spMkLst>
        </pc:spChg>
        <pc:spChg chg="mod">
          <ac:chgData name="Taylor McAdam" userId="37579031587_tp_box_2" providerId="OAuth2" clId="{0970335A-38CE-4781-979F-55102319FDE4}" dt="2026-08-11T22:51:22.556" v="5499" actId="14100"/>
          <ac:spMkLst>
            <pc:docMk/>
            <pc:sldMk cId="57144348" sldId="259"/>
            <ac:spMk id="8" creationId="{2CF00442-44A3-F694-872C-4CCDEA171CC5}"/>
          </ac:spMkLst>
        </pc:spChg>
        <pc:spChg chg="mod">
          <ac:chgData name="Taylor McAdam" userId="37579031587_tp_box_2" providerId="OAuth2" clId="{0970335A-38CE-4781-979F-55102319FDE4}" dt="2026-08-11T22:50:51.688" v="5485" actId="14100"/>
          <ac:spMkLst>
            <pc:docMk/>
            <pc:sldMk cId="57144348" sldId="259"/>
            <ac:spMk id="9" creationId="{78698467-8795-E789-D89A-71E2635F6CB3}"/>
          </ac:spMkLst>
        </pc:spChg>
        <pc:picChg chg="mod modCrop">
          <ac:chgData name="Taylor McAdam" userId="37579031587_tp_box_2" providerId="OAuth2" clId="{0970335A-38CE-4781-979F-55102319FDE4}" dt="2026-08-11T22:50:47.503" v="5484" actId="14100"/>
          <ac:picMkLst>
            <pc:docMk/>
            <pc:sldMk cId="57144348" sldId="259"/>
            <ac:picMk id="4" creationId="{3967AD0B-725F-90CD-AB54-4D95B02CDB9B}"/>
          </ac:picMkLst>
        </pc:picChg>
      </pc:sldChg>
      <pc:sldChg chg="modSp mod">
        <pc:chgData name="Taylor McAdam" userId="37579031587_tp_box_2" providerId="OAuth2" clId="{0970335A-38CE-4781-979F-55102319FDE4}" dt="2026-08-12T00:02:13.843" v="6554" actId="20577"/>
        <pc:sldMkLst>
          <pc:docMk/>
          <pc:sldMk cId="2690254571" sldId="263"/>
        </pc:sldMkLst>
        <pc:spChg chg="mod">
          <ac:chgData name="Taylor McAdam" userId="37579031587_tp_box_2" providerId="OAuth2" clId="{0970335A-38CE-4781-979F-55102319FDE4}" dt="2026-08-12T00:02:13.843" v="6554" actId="20577"/>
          <ac:spMkLst>
            <pc:docMk/>
            <pc:sldMk cId="2690254571" sldId="263"/>
            <ac:spMk id="4" creationId="{3FD4EA4A-B544-D3D2-F48C-E43236A305F9}"/>
          </ac:spMkLst>
        </pc:spChg>
        <pc:spChg chg="mod">
          <ac:chgData name="Taylor McAdam" userId="37579031587_tp_box_2" providerId="OAuth2" clId="{0970335A-38CE-4781-979F-55102319FDE4}" dt="2026-07-24T16:53:27.750" v="2021" actId="20577"/>
          <ac:spMkLst>
            <pc:docMk/>
            <pc:sldMk cId="2690254571" sldId="263"/>
            <ac:spMk id="39" creationId="{511F6238-FDDC-41E4-C879-B757089F5FBA}"/>
          </ac:spMkLst>
        </pc:spChg>
        <pc:spChg chg="mod">
          <ac:chgData name="Taylor McAdam" userId="37579031587_tp_box_2" providerId="OAuth2" clId="{0970335A-38CE-4781-979F-55102319FDE4}" dt="2026-07-24T16:53:09.437" v="2013" actId="20577"/>
          <ac:spMkLst>
            <pc:docMk/>
            <pc:sldMk cId="2690254571" sldId="263"/>
            <ac:spMk id="47" creationId="{7CCC239A-ABB2-2F29-8A5F-4BB07009E505}"/>
          </ac:spMkLst>
        </pc:spChg>
      </pc:sldChg>
      <pc:sldChg chg="modSp mod">
        <pc:chgData name="Taylor McAdam" userId="37579031587_tp_box_2" providerId="OAuth2" clId="{0970335A-38CE-4781-979F-55102319FDE4}" dt="2026-07-22T00:21:53.363" v="84" actId="20577"/>
        <pc:sldMkLst>
          <pc:docMk/>
          <pc:sldMk cId="578871916" sldId="266"/>
        </pc:sldMkLst>
        <pc:spChg chg="mod">
          <ac:chgData name="Taylor McAdam" userId="37579031587_tp_box_2" providerId="OAuth2" clId="{0970335A-38CE-4781-979F-55102319FDE4}" dt="2026-07-22T00:21:53.363" v="84" actId="20577"/>
          <ac:spMkLst>
            <pc:docMk/>
            <pc:sldMk cId="578871916" sldId="266"/>
            <ac:spMk id="18" creationId="{AD48178B-F5C8-5121-40E3-A045047C66A3}"/>
          </ac:spMkLst>
        </pc:spChg>
      </pc:sldChg>
      <pc:sldChg chg="modSp mod addAnim delAnim modAnim modNotesTx">
        <pc:chgData name="Taylor McAdam" userId="37579031587_tp_box_2" providerId="OAuth2" clId="{0970335A-38CE-4781-979F-55102319FDE4}" dt="2026-08-11T22:16:11.774" v="4581" actId="14100"/>
        <pc:sldMkLst>
          <pc:docMk/>
          <pc:sldMk cId="1395777097" sldId="271"/>
        </pc:sldMkLst>
        <pc:spChg chg="mod">
          <ac:chgData name="Taylor McAdam" userId="37579031587_tp_box_2" providerId="OAuth2" clId="{0970335A-38CE-4781-979F-55102319FDE4}" dt="2026-08-11T22:16:11.774" v="4581" actId="14100"/>
          <ac:spMkLst>
            <pc:docMk/>
            <pc:sldMk cId="1395777097" sldId="271"/>
            <ac:spMk id="5" creationId="{3CE71519-1CA8-6A16-CFDA-0B6075CAFAF9}"/>
          </ac:spMkLst>
        </pc:spChg>
        <pc:spChg chg="mod">
          <ac:chgData name="Taylor McAdam" userId="37579031587_tp_box_2" providerId="OAuth2" clId="{0970335A-38CE-4781-979F-55102319FDE4}" dt="2026-07-30T16:39:17.176" v="3304" actId="20577"/>
          <ac:spMkLst>
            <pc:docMk/>
            <pc:sldMk cId="1395777097" sldId="271"/>
            <ac:spMk id="32" creationId="{600A416A-A337-8C74-82C4-D97279C03356}"/>
          </ac:spMkLst>
        </pc:spChg>
        <pc:spChg chg="mod">
          <ac:chgData name="Taylor McAdam" userId="37579031587_tp_box_2" providerId="OAuth2" clId="{0970335A-38CE-4781-979F-55102319FDE4}" dt="2026-07-30T16:38:51.489" v="3276" actId="20577"/>
          <ac:spMkLst>
            <pc:docMk/>
            <pc:sldMk cId="1395777097" sldId="271"/>
            <ac:spMk id="45" creationId="{34A9BAC3-7606-2F29-3331-F1632EADBCFF}"/>
          </ac:spMkLst>
        </pc:spChg>
      </pc:sldChg>
      <pc:sldChg chg="mod modShow">
        <pc:chgData name="Taylor McAdam" userId="37579031587_tp_box_2" providerId="OAuth2" clId="{0970335A-38CE-4781-979F-55102319FDE4}" dt="2026-07-24T16:27:44.266" v="2001" actId="34476"/>
        <pc:sldMkLst>
          <pc:docMk/>
          <pc:sldMk cId="3466293593" sldId="272"/>
        </pc:sldMkLst>
      </pc:sldChg>
      <pc:sldChg chg="mod modShow">
        <pc:chgData name="Taylor McAdam" userId="37579031587_tp_box_2" providerId="OAuth2" clId="{0970335A-38CE-4781-979F-55102319FDE4}" dt="2026-07-24T16:27:44.266" v="2001" actId="34476"/>
        <pc:sldMkLst>
          <pc:docMk/>
          <pc:sldMk cId="1482381276" sldId="273"/>
        </pc:sldMkLst>
      </pc:sldChg>
      <pc:sldChg chg="mod modShow">
        <pc:chgData name="Taylor McAdam" userId="37579031587_tp_box_2" providerId="OAuth2" clId="{0970335A-38CE-4781-979F-55102319FDE4}" dt="2026-07-24T16:27:44.266" v="2001" actId="34476"/>
        <pc:sldMkLst>
          <pc:docMk/>
          <pc:sldMk cId="3069462385" sldId="274"/>
        </pc:sldMkLst>
      </pc:sldChg>
      <pc:sldChg chg="modSp mod modShow modNotesTx">
        <pc:chgData name="Taylor McAdam" userId="37579031587_tp_box_2" providerId="OAuth2" clId="{0970335A-38CE-4781-979F-55102319FDE4}" dt="2026-08-12T00:02:43.948" v="6584" actId="20577"/>
        <pc:sldMkLst>
          <pc:docMk/>
          <pc:sldMk cId="3379615403" sldId="276"/>
        </pc:sldMkLst>
        <pc:spChg chg="mod">
          <ac:chgData name="Taylor McAdam" userId="37579031587_tp_box_2" providerId="OAuth2" clId="{0970335A-38CE-4781-979F-55102319FDE4}" dt="2026-08-12T00:02:43.948" v="6584" actId="20577"/>
          <ac:spMkLst>
            <pc:docMk/>
            <pc:sldMk cId="3379615403" sldId="276"/>
            <ac:spMk id="5" creationId="{4AE2F8C6-49DB-79A1-2957-2DEB2E0EA11A}"/>
          </ac:spMkLst>
        </pc:spChg>
      </pc:sldChg>
      <pc:sldChg chg="modSp mod">
        <pc:chgData name="Taylor McAdam" userId="37579031587_tp_box_2" providerId="OAuth2" clId="{0970335A-38CE-4781-979F-55102319FDE4}" dt="2026-07-22T00:22:00.038" v="86" actId="20577"/>
        <pc:sldMkLst>
          <pc:docMk/>
          <pc:sldMk cId="1032677420" sldId="291"/>
        </pc:sldMkLst>
        <pc:spChg chg="mod">
          <ac:chgData name="Taylor McAdam" userId="37579031587_tp_box_2" providerId="OAuth2" clId="{0970335A-38CE-4781-979F-55102319FDE4}" dt="2026-07-22T00:22:00.038" v="86" actId="20577"/>
          <ac:spMkLst>
            <pc:docMk/>
            <pc:sldMk cId="1032677420" sldId="291"/>
            <ac:spMk id="9" creationId="{72B8E60F-073D-6516-CDBC-8C83DC27AD53}"/>
          </ac:spMkLst>
        </pc:spChg>
      </pc:sldChg>
      <pc:sldChg chg="delSp modSp mod">
        <pc:chgData name="Taylor McAdam" userId="37579031587_tp_box_2" providerId="OAuth2" clId="{0970335A-38CE-4781-979F-55102319FDE4}" dt="2026-08-11T22:14:45.932" v="4564" actId="478"/>
        <pc:sldMkLst>
          <pc:docMk/>
          <pc:sldMk cId="124787680" sldId="294"/>
        </pc:sldMkLst>
      </pc:sldChg>
      <pc:sldChg chg="modSp mod">
        <pc:chgData name="Taylor McAdam" userId="37579031587_tp_box_2" providerId="OAuth2" clId="{0970335A-38CE-4781-979F-55102319FDE4}" dt="2026-07-22T00:20:57.124" v="56" actId="1035"/>
        <pc:sldMkLst>
          <pc:docMk/>
          <pc:sldMk cId="2025983536" sldId="302"/>
        </pc:sldMkLst>
        <pc:spChg chg="mod">
          <ac:chgData name="Taylor McAdam" userId="37579031587_tp_box_2" providerId="OAuth2" clId="{0970335A-38CE-4781-979F-55102319FDE4}" dt="2026-07-22T00:20:38.078" v="15" actId="20577"/>
          <ac:spMkLst>
            <pc:docMk/>
            <pc:sldMk cId="2025983536" sldId="302"/>
            <ac:spMk id="11" creationId="{DE69078B-9B21-12E8-A09F-9C754F8DD9D8}"/>
          </ac:spMkLst>
        </pc:spChg>
        <pc:grpChg chg="mod">
          <ac:chgData name="Taylor McAdam" userId="37579031587_tp_box_2" providerId="OAuth2" clId="{0970335A-38CE-4781-979F-55102319FDE4}" dt="2026-07-22T00:20:57.124" v="56" actId="1035"/>
          <ac:grpSpMkLst>
            <pc:docMk/>
            <pc:sldMk cId="2025983536" sldId="302"/>
            <ac:grpSpMk id="7" creationId="{4CFF48F2-E75D-873F-CD3B-4DC53CAB84FD}"/>
          </ac:grpSpMkLst>
        </pc:grpChg>
      </pc:sldChg>
      <pc:sldChg chg="addSp delSp modSp mod">
        <pc:chgData name="Taylor McAdam" userId="37579031587_tp_box_2" providerId="OAuth2" clId="{0970335A-38CE-4781-979F-55102319FDE4}" dt="2026-08-12T17:18:09.547" v="8346" actId="171"/>
        <pc:sldMkLst>
          <pc:docMk/>
          <pc:sldMk cId="1425257805" sldId="305"/>
        </pc:sldMkLst>
        <pc:spChg chg="add ord">
          <ac:chgData name="Taylor McAdam" userId="37579031587_tp_box_2" providerId="OAuth2" clId="{0970335A-38CE-4781-979F-55102319FDE4}" dt="2026-08-12T17:18:09.547" v="8346" actId="171"/>
          <ac:spMkLst>
            <pc:docMk/>
            <pc:sldMk cId="1425257805" sldId="305"/>
            <ac:spMk id="3" creationId="{C293C053-4BE6-4EF3-DDB9-FA94F45E9E00}"/>
          </ac:spMkLst>
        </pc:spChg>
        <pc:spChg chg="mod">
          <ac:chgData name="Taylor McAdam" userId="37579031587_tp_box_2" providerId="OAuth2" clId="{0970335A-38CE-4781-979F-55102319FDE4}" dt="2026-08-12T16:49:57.359" v="8187" actId="20577"/>
          <ac:spMkLst>
            <pc:docMk/>
            <pc:sldMk cId="1425257805" sldId="305"/>
            <ac:spMk id="9" creationId="{96852CBD-E73A-847F-4CDE-9BBBA24E4677}"/>
          </ac:spMkLst>
        </pc:spChg>
        <pc:spChg chg="mod">
          <ac:chgData name="Taylor McAdam" userId="37579031587_tp_box_2" providerId="OAuth2" clId="{0970335A-38CE-4781-979F-55102319FDE4}" dt="2026-08-12T00:43:17.908" v="8040" actId="1035"/>
          <ac:spMkLst>
            <pc:docMk/>
            <pc:sldMk cId="1425257805" sldId="305"/>
            <ac:spMk id="10" creationId="{AE844D16-DDA6-3509-74B4-4B526CD71515}"/>
          </ac:spMkLst>
        </pc:spChg>
        <pc:cxnChg chg="mod">
          <ac:chgData name="Taylor McAdam" userId="37579031587_tp_box_2" providerId="OAuth2" clId="{0970335A-38CE-4781-979F-55102319FDE4}" dt="2026-08-12T00:43:17.908" v="8040" actId="1035"/>
          <ac:cxnSpMkLst>
            <pc:docMk/>
            <pc:sldMk cId="1425257805" sldId="305"/>
            <ac:cxnSpMk id="11" creationId="{A17E5297-5218-85CD-A150-E9531B8B7963}"/>
          </ac:cxnSpMkLst>
        </pc:cxnChg>
      </pc:sldChg>
      <pc:sldChg chg="addSp delSp modSp mod ord modShow modCm modNotesTx">
        <pc:chgData name="Taylor McAdam" userId="37579031587_tp_box_2" providerId="OAuth2" clId="{0970335A-38CE-4781-979F-55102319FDE4}" dt="2026-08-14T06:09:15.002" v="9110" actId="34476"/>
        <pc:sldMkLst>
          <pc:docMk/>
          <pc:sldMk cId="3219257716" sldId="321"/>
        </pc:sldMkLst>
        <pc:graphicFrameChg chg="mod modGraphic">
          <ac:chgData name="Taylor McAdam" userId="37579031587_tp_box_2" providerId="OAuth2" clId="{0970335A-38CE-4781-979F-55102319FDE4}" dt="2026-07-30T16:41:12.887" v="3325" actId="20577"/>
          <ac:graphicFrameMkLst>
            <pc:docMk/>
            <pc:sldMk cId="3219257716" sldId="321"/>
            <ac:graphicFrameMk id="3" creationId="{9BFBDC84-2682-20CC-9ADF-4C96487C4EA6}"/>
          </ac:graphicFrameMkLst>
        </pc:graphicFrameChg>
        <pc:extLst>
          <p:ext xmlns:p="http://schemas.openxmlformats.org/presentationml/2006/main" uri="{D6D511B9-2390-475A-947B-AFAB55BFBCF1}">
            <pc226:cmChg xmlns:pc226="http://schemas.microsoft.com/office/powerpoint/2022/06/main/command" chg="mod">
              <pc226:chgData name="Taylor McAdam" userId="37579031587_tp_box_2" providerId="OAuth2" clId="{0970335A-38CE-4781-979F-55102319FDE4}" dt="2026-07-22T00:26:58.515" v="208" actId="5793"/>
              <pc2:cmMkLst xmlns:pc2="http://schemas.microsoft.com/office/powerpoint/2019/9/main/command">
                <pc:docMk/>
                <pc:sldMk cId="3219257716" sldId="321"/>
                <pc2:cmMk id="{0DD8F134-3A34-4261-AA18-6873D25653B7}"/>
              </pc2:cmMkLst>
            </pc226:cmChg>
          </p:ext>
        </pc:extLst>
      </pc:sldChg>
      <pc:sldChg chg="addSp modSp mod modCm">
        <pc:chgData name="Taylor McAdam" userId="37579031587_tp_box_2" providerId="OAuth2" clId="{0970335A-38CE-4781-979F-55102319FDE4}" dt="2026-08-14T06:37:00.188" v="10520" actId="20577"/>
        <pc:sldMkLst>
          <pc:docMk/>
          <pc:sldMk cId="4106994577" sldId="324"/>
        </pc:sldMkLst>
        <pc:spChg chg="mod">
          <ac:chgData name="Taylor McAdam" userId="37579031587_tp_box_2" providerId="OAuth2" clId="{0970335A-38CE-4781-979F-55102319FDE4}" dt="2026-08-14T06:37:00.188" v="10520" actId="20577"/>
          <ac:spMkLst>
            <pc:docMk/>
            <pc:sldMk cId="4106994577" sldId="324"/>
            <ac:spMk id="3" creationId="{B44CB47F-EEFC-8FDE-2EEE-A92800AB4C5F}"/>
          </ac:spMkLst>
        </pc:spChg>
        <pc:spChg chg="add mod">
          <ac:chgData name="Taylor McAdam" userId="37579031587_tp_box_2" providerId="OAuth2" clId="{0970335A-38CE-4781-979F-55102319FDE4}" dt="2026-08-14T06:34:29.657" v="10511" actId="1076"/>
          <ac:spMkLst>
            <pc:docMk/>
            <pc:sldMk cId="4106994577" sldId="324"/>
            <ac:spMk id="5" creationId="{E72F76B2-39E9-5BD5-354C-FC03977EB739}"/>
          </ac:spMkLst>
        </pc:spChg>
        <pc:spChg chg="add mod">
          <ac:chgData name="Taylor McAdam" userId="37579031587_tp_box_2" providerId="OAuth2" clId="{0970335A-38CE-4781-979F-55102319FDE4}" dt="2026-08-14T06:34:29.657" v="10511" actId="1076"/>
          <ac:spMkLst>
            <pc:docMk/>
            <pc:sldMk cId="4106994577" sldId="324"/>
            <ac:spMk id="6" creationId="{EA6290E9-BE45-E0CF-A935-2D1E6733EFEC}"/>
          </ac:spMkLst>
        </pc:spChg>
        <pc:spChg chg="add mod">
          <ac:chgData name="Taylor McAdam" userId="37579031587_tp_box_2" providerId="OAuth2" clId="{0970335A-38CE-4781-979F-55102319FDE4}" dt="2026-08-14T06:36:18.485" v="10516" actId="207"/>
          <ac:spMkLst>
            <pc:docMk/>
            <pc:sldMk cId="4106994577" sldId="324"/>
            <ac:spMk id="7" creationId="{6710ACEB-AEB2-0DE4-5BCA-FCEFC77C4E09}"/>
          </ac:spMkLst>
        </pc:spChg>
        <pc:spChg chg="mod">
          <ac:chgData name="Taylor McAdam" userId="37579031587_tp_box_2" providerId="OAuth2" clId="{0970335A-38CE-4781-979F-55102319FDE4}" dt="2026-08-14T06:30:59.397" v="10477"/>
          <ac:spMkLst>
            <pc:docMk/>
            <pc:sldMk cId="4106994577" sldId="324"/>
            <ac:spMk id="9" creationId="{BB3F861C-E610-5AA4-C98B-BBAC3212C020}"/>
          </ac:spMkLst>
        </pc:spChg>
        <pc:grpChg chg="add mod">
          <ac:chgData name="Taylor McAdam" userId="37579031587_tp_box_2" providerId="OAuth2" clId="{0970335A-38CE-4781-979F-55102319FDE4}" dt="2026-08-14T06:30:59.397" v="10477"/>
          <ac:grpSpMkLst>
            <pc:docMk/>
            <pc:sldMk cId="4106994577" sldId="324"/>
            <ac:grpSpMk id="8" creationId="{A633E6CD-614C-C6B6-2D5A-B25E16C93338}"/>
          </ac:grpSpMkLst>
        </pc:grpChg>
        <pc:picChg chg="mod">
          <ac:chgData name="Taylor McAdam" userId="37579031587_tp_box_2" providerId="OAuth2" clId="{0970335A-38CE-4781-979F-55102319FDE4}" dt="2026-08-14T06:30:59.397" v="10477"/>
          <ac:picMkLst>
            <pc:docMk/>
            <pc:sldMk cId="4106994577" sldId="324"/>
            <ac:picMk id="10" creationId="{09606585-077D-CDA6-DB4B-5CA7E80D3130}"/>
          </ac:picMkLst>
        </pc:picChg>
        <pc:extLst>
          <p:ext xmlns:p="http://schemas.openxmlformats.org/presentationml/2006/main" uri="{D6D511B9-2390-475A-947B-AFAB55BFBCF1}">
            <pc226:cmChg xmlns:pc226="http://schemas.microsoft.com/office/powerpoint/2022/06/main/command" chg="mod">
              <pc226:chgData name="Taylor McAdam" userId="37579031587_tp_box_2" providerId="OAuth2" clId="{0970335A-38CE-4781-979F-55102319FDE4}" dt="2026-08-12T00:09:44.292" v="6813" actId="20577"/>
              <pc2:cmMkLst xmlns:pc2="http://schemas.microsoft.com/office/powerpoint/2019/9/main/command">
                <pc:docMk/>
                <pc:sldMk cId="4106994577" sldId="324"/>
                <pc2:cmMk id="{E660B534-D827-48E1-BBA2-4E616CDF3C6D}"/>
              </pc2:cmMkLst>
            </pc226:cmChg>
          </p:ext>
        </pc:extLst>
      </pc:sldChg>
      <pc:sldChg chg="addSp delSp modSp mod modCm modNotesTx">
        <pc:chgData name="Taylor McAdam" userId="37579031587_tp_box_2" providerId="OAuth2" clId="{0970335A-38CE-4781-979F-55102319FDE4}" dt="2026-08-14T16:57:21.956" v="10616" actId="1035"/>
        <pc:sldMkLst>
          <pc:docMk/>
          <pc:sldMk cId="2261164795" sldId="325"/>
        </pc:sldMkLst>
        <pc:spChg chg="mod">
          <ac:chgData name="Taylor McAdam" userId="37579031587_tp_box_2" providerId="OAuth2" clId="{0970335A-38CE-4781-979F-55102319FDE4}" dt="2026-08-12T00:26:09.725" v="6926" actId="20577"/>
          <ac:spMkLst>
            <pc:docMk/>
            <pc:sldMk cId="2261164795" sldId="325"/>
            <ac:spMk id="2" creationId="{5DCA38A7-829C-C11C-D853-776508780A0B}"/>
          </ac:spMkLst>
        </pc:spChg>
        <pc:spChg chg="mod">
          <ac:chgData name="Taylor McAdam" userId="37579031587_tp_box_2" providerId="OAuth2" clId="{0970335A-38CE-4781-979F-55102319FDE4}" dt="2026-08-14T06:16:13.548" v="9364" actId="20577"/>
          <ac:spMkLst>
            <pc:docMk/>
            <pc:sldMk cId="2261164795" sldId="325"/>
            <ac:spMk id="6" creationId="{31BD3D4C-4232-2164-005F-4959D7F47C3C}"/>
          </ac:spMkLst>
        </pc:spChg>
        <pc:spChg chg="add mod">
          <ac:chgData name="Taylor McAdam" userId="37579031587_tp_box_2" providerId="OAuth2" clId="{0970335A-38CE-4781-979F-55102319FDE4}" dt="2026-08-14T16:57:21.956" v="10616" actId="1035"/>
          <ac:spMkLst>
            <pc:docMk/>
            <pc:sldMk cId="2261164795" sldId="325"/>
            <ac:spMk id="9" creationId="{00DBB851-BA0A-679F-BDF8-6E6E22A5F153}"/>
          </ac:spMkLst>
        </pc:spChg>
        <pc:spChg chg="mod">
          <ac:chgData name="Taylor McAdam" userId="37579031587_tp_box_2" providerId="OAuth2" clId="{0970335A-38CE-4781-979F-55102319FDE4}" dt="2026-08-14T06:13:33.274" v="9301" actId="14100"/>
          <ac:spMkLst>
            <pc:docMk/>
            <pc:sldMk cId="2261164795" sldId="325"/>
            <ac:spMk id="16" creationId="{8654C200-618F-A988-E1B9-CEF41A5AB78D}"/>
          </ac:spMkLst>
        </pc:spChg>
        <pc:spChg chg="add mod">
          <ac:chgData name="Taylor McAdam" userId="37579031587_tp_box_2" providerId="OAuth2" clId="{0970335A-38CE-4781-979F-55102319FDE4}" dt="2026-08-14T16:57:21.956" v="10616" actId="1035"/>
          <ac:spMkLst>
            <pc:docMk/>
            <pc:sldMk cId="2261164795" sldId="325"/>
            <ac:spMk id="17" creationId="{8CB62C66-6D81-834D-3245-4E34645BC190}"/>
          </ac:spMkLst>
        </pc:spChg>
        <pc:spChg chg="mod">
          <ac:chgData name="Taylor McAdam" userId="37579031587_tp_box_2" providerId="OAuth2" clId="{0970335A-38CE-4781-979F-55102319FDE4}" dt="2026-08-14T16:57:21.956" v="10616" actId="1035"/>
          <ac:spMkLst>
            <pc:docMk/>
            <pc:sldMk cId="2261164795" sldId="325"/>
            <ac:spMk id="18" creationId="{AA082C2C-204D-B88D-FFED-9EE5FFE52639}"/>
          </ac:spMkLst>
        </pc:spChg>
        <pc:spChg chg="mod">
          <ac:chgData name="Taylor McAdam" userId="37579031587_tp_box_2" providerId="OAuth2" clId="{0970335A-38CE-4781-979F-55102319FDE4}" dt="2026-08-14T16:57:21.956" v="10616" actId="1035"/>
          <ac:spMkLst>
            <pc:docMk/>
            <pc:sldMk cId="2261164795" sldId="325"/>
            <ac:spMk id="20" creationId="{D965718F-14BC-54BC-ECCB-1731458E71C9}"/>
          </ac:spMkLst>
        </pc:spChg>
        <pc:spChg chg="add mod">
          <ac:chgData name="Taylor McAdam" userId="37579031587_tp_box_2" providerId="OAuth2" clId="{0970335A-38CE-4781-979F-55102319FDE4}" dt="2026-08-14T16:57:21.956" v="10616" actId="1035"/>
          <ac:spMkLst>
            <pc:docMk/>
            <pc:sldMk cId="2261164795" sldId="325"/>
            <ac:spMk id="21" creationId="{1FDD7C5E-F1AC-F031-6EF6-58BDBC2D6911}"/>
          </ac:spMkLst>
        </pc:spChg>
        <pc:spChg chg="add">
          <ac:chgData name="Taylor McAdam" userId="37579031587_tp_box_2" providerId="OAuth2" clId="{0970335A-38CE-4781-979F-55102319FDE4}" dt="2026-08-14T06:13:53.468" v="9306" actId="22"/>
          <ac:spMkLst>
            <pc:docMk/>
            <pc:sldMk cId="2261164795" sldId="325"/>
            <ac:spMk id="24" creationId="{2BBDC884-8371-5FA9-B218-376C068F17B9}"/>
          </ac:spMkLst>
        </pc:spChg>
        <pc:spChg chg="add mod">
          <ac:chgData name="Taylor McAdam" userId="37579031587_tp_box_2" providerId="OAuth2" clId="{0970335A-38CE-4781-979F-55102319FDE4}" dt="2026-08-14T16:57:21.956" v="10616" actId="1035"/>
          <ac:spMkLst>
            <pc:docMk/>
            <pc:sldMk cId="2261164795" sldId="325"/>
            <ac:spMk id="26" creationId="{6E578DCF-C2E1-98E4-8747-E98C293E0018}"/>
          </ac:spMkLst>
        </pc:spChg>
        <pc:spChg chg="mod">
          <ac:chgData name="Taylor McAdam" userId="37579031587_tp_box_2" providerId="OAuth2" clId="{0970335A-38CE-4781-979F-55102319FDE4}" dt="2026-08-14T06:13:36.642" v="9302" actId="14100"/>
          <ac:spMkLst>
            <pc:docMk/>
            <pc:sldMk cId="2261164795" sldId="325"/>
            <ac:spMk id="28" creationId="{BDFA67F0-D68C-9495-A14C-7012FBFB5235}"/>
          </ac:spMkLst>
        </pc:spChg>
        <pc:spChg chg="mod">
          <ac:chgData name="Taylor McAdam" userId="37579031587_tp_box_2" providerId="OAuth2" clId="{0970335A-38CE-4781-979F-55102319FDE4}" dt="2026-08-12T00:34:03.697" v="7533" actId="20577"/>
          <ac:spMkLst>
            <pc:docMk/>
            <pc:sldMk cId="2261164795" sldId="325"/>
            <ac:spMk id="30" creationId="{7B603255-2251-426D-5F36-58B95457A057}"/>
          </ac:spMkLst>
        </pc:spChg>
        <pc:spChg chg="mod">
          <ac:chgData name="Taylor McAdam" userId="37579031587_tp_box_2" providerId="OAuth2" clId="{0970335A-38CE-4781-979F-55102319FDE4}" dt="2026-08-14T06:13:50.541" v="9305" actId="14100"/>
          <ac:spMkLst>
            <pc:docMk/>
            <pc:sldMk cId="2261164795" sldId="325"/>
            <ac:spMk id="32" creationId="{566F6DCD-F6A7-09B5-8B39-19BE1028D5EF}"/>
          </ac:spMkLst>
        </pc:spChg>
        <pc:spChg chg="add mod">
          <ac:chgData name="Taylor McAdam" userId="37579031587_tp_box_2" providerId="OAuth2" clId="{0970335A-38CE-4781-979F-55102319FDE4}" dt="2026-08-14T06:19:07.443" v="9511" actId="688"/>
          <ac:spMkLst>
            <pc:docMk/>
            <pc:sldMk cId="2261164795" sldId="325"/>
            <ac:spMk id="33" creationId="{280518D2-32F2-C3C2-86C2-C08D848458D4}"/>
          </ac:spMkLst>
        </pc:spChg>
        <pc:spChg chg="add">
          <ac:chgData name="Taylor McAdam" userId="37579031587_tp_box_2" providerId="OAuth2" clId="{0970335A-38CE-4781-979F-55102319FDE4}" dt="2026-08-14T06:13:53.468" v="9306" actId="22"/>
          <ac:spMkLst>
            <pc:docMk/>
            <pc:sldMk cId="2261164795" sldId="325"/>
            <ac:spMk id="37" creationId="{696664E1-DCD9-F047-2929-1DD4F073EB42}"/>
          </ac:spMkLst>
        </pc:spChg>
        <pc:spChg chg="add">
          <ac:chgData name="Taylor McAdam" userId="37579031587_tp_box_2" providerId="OAuth2" clId="{0970335A-38CE-4781-979F-55102319FDE4}" dt="2026-08-14T06:13:53.468" v="9306" actId="22"/>
          <ac:spMkLst>
            <pc:docMk/>
            <pc:sldMk cId="2261164795" sldId="325"/>
            <ac:spMk id="40" creationId="{EFDEF766-6BC4-D93E-7560-8D68DC5AE676}"/>
          </ac:spMkLst>
        </pc:spChg>
        <pc:spChg chg="add mod">
          <ac:chgData name="Taylor McAdam" userId="37579031587_tp_box_2" providerId="OAuth2" clId="{0970335A-38CE-4781-979F-55102319FDE4}" dt="2026-08-14T16:57:21.956" v="10616" actId="1035"/>
          <ac:spMkLst>
            <pc:docMk/>
            <pc:sldMk cId="2261164795" sldId="325"/>
            <ac:spMk id="42" creationId="{4A0DAB1E-5545-A72B-55BC-E7CA69E28BE7}"/>
          </ac:spMkLst>
        </pc:spChg>
        <pc:spChg chg="add">
          <ac:chgData name="Taylor McAdam" userId="37579031587_tp_box_2" providerId="OAuth2" clId="{0970335A-38CE-4781-979F-55102319FDE4}" dt="2026-08-14T06:13:53.468" v="9306" actId="22"/>
          <ac:spMkLst>
            <pc:docMk/>
            <pc:sldMk cId="2261164795" sldId="325"/>
            <ac:spMk id="44" creationId="{A3E958A7-92FF-8269-2662-19E5895F6A64}"/>
          </ac:spMkLst>
        </pc:spChg>
        <pc:spChg chg="add mod">
          <ac:chgData name="Taylor McAdam" userId="37579031587_tp_box_2" providerId="OAuth2" clId="{0970335A-38CE-4781-979F-55102319FDE4}" dt="2026-08-14T16:57:21.956" v="10616" actId="1035"/>
          <ac:spMkLst>
            <pc:docMk/>
            <pc:sldMk cId="2261164795" sldId="325"/>
            <ac:spMk id="46" creationId="{E44C7A25-A8E0-EBDB-4931-00A6726CC8EA}"/>
          </ac:spMkLst>
        </pc:spChg>
        <pc:spChg chg="mod">
          <ac:chgData name="Taylor McAdam" userId="37579031587_tp_box_2" providerId="OAuth2" clId="{0970335A-38CE-4781-979F-55102319FDE4}" dt="2026-08-14T16:57:21.956" v="10616" actId="1035"/>
          <ac:spMkLst>
            <pc:docMk/>
            <pc:sldMk cId="2261164795" sldId="325"/>
            <ac:spMk id="52" creationId="{6848E1A6-1987-4786-95A9-C0BCB477722B}"/>
          </ac:spMkLst>
        </pc:spChg>
        <pc:spChg chg="mod">
          <ac:chgData name="Taylor McAdam" userId="37579031587_tp_box_2" providerId="OAuth2" clId="{0970335A-38CE-4781-979F-55102319FDE4}" dt="2026-08-12T00:40:11.915" v="7897" actId="1036"/>
          <ac:spMkLst>
            <pc:docMk/>
            <pc:sldMk cId="2261164795" sldId="325"/>
            <ac:spMk id="54" creationId="{644F2343-EF50-8822-CCE8-047A85975FC6}"/>
          </ac:spMkLst>
        </pc:spChg>
        <pc:spChg chg="mod">
          <ac:chgData name="Taylor McAdam" userId="37579031587_tp_box_2" providerId="OAuth2" clId="{0970335A-38CE-4781-979F-55102319FDE4}" dt="2026-08-14T16:57:21.956" v="10616" actId="1035"/>
          <ac:spMkLst>
            <pc:docMk/>
            <pc:sldMk cId="2261164795" sldId="325"/>
            <ac:spMk id="56" creationId="{34CE1F67-E619-D1BF-D561-063AE2B35FFF}"/>
          </ac:spMkLst>
        </pc:spChg>
        <pc:extLst>
          <p:ext xmlns:p="http://schemas.openxmlformats.org/presentationml/2006/main" uri="{D6D511B9-2390-475A-947B-AFAB55BFBCF1}">
            <pc226:cmChg xmlns:pc226="http://schemas.microsoft.com/office/powerpoint/2022/06/main/command" chg="mod">
              <pc226:chgData name="Taylor McAdam" userId="37579031587_tp_box_2" providerId="OAuth2" clId="{0970335A-38CE-4781-979F-55102319FDE4}" dt="2026-08-12T00:26:09.725" v="6926" actId="20577"/>
              <pc2:cmMkLst xmlns:pc2="http://schemas.microsoft.com/office/powerpoint/2019/9/main/command">
                <pc:docMk/>
                <pc:sldMk cId="2261164795" sldId="325"/>
                <pc2:cmMk id="{A803209A-9884-44F3-9370-4708D7730C8A}"/>
              </pc2:cmMkLst>
            </pc226:cmChg>
          </p:ext>
        </pc:extLst>
      </pc:sldChg>
      <pc:sldChg chg="addSp modSp mod ord modAnim modShow">
        <pc:chgData name="Taylor McAdam" userId="37579031587_tp_box_2" providerId="OAuth2" clId="{0970335A-38CE-4781-979F-55102319FDE4}" dt="2026-08-14T06:09:22.945" v="9112" actId="34476"/>
        <pc:sldMkLst>
          <pc:docMk/>
          <pc:sldMk cId="4020001160" sldId="326"/>
        </pc:sldMkLst>
        <pc:spChg chg="mod">
          <ac:chgData name="Taylor McAdam" userId="37579031587_tp_box_2" providerId="OAuth2" clId="{0970335A-38CE-4781-979F-55102319FDE4}" dt="2026-07-22T00:41:33.783" v="503" actId="20577"/>
          <ac:spMkLst>
            <pc:docMk/>
            <pc:sldMk cId="4020001160" sldId="326"/>
            <ac:spMk id="3" creationId="{37C8E13C-F4A1-31C2-D80F-D37000B4FF3A}"/>
          </ac:spMkLst>
        </pc:spChg>
        <pc:spChg chg="mod">
          <ac:chgData name="Taylor McAdam" userId="37579031587_tp_box_2" providerId="OAuth2" clId="{0970335A-38CE-4781-979F-55102319FDE4}" dt="2026-07-24T22:23:37.774" v="3238"/>
          <ac:spMkLst>
            <pc:docMk/>
            <pc:sldMk cId="4020001160" sldId="326"/>
            <ac:spMk id="6" creationId="{0B2EEDF6-E837-9B7E-64BD-2FBD3E60CABD}"/>
          </ac:spMkLst>
        </pc:spChg>
        <pc:grpChg chg="add mod">
          <ac:chgData name="Taylor McAdam" userId="37579031587_tp_box_2" providerId="OAuth2" clId="{0970335A-38CE-4781-979F-55102319FDE4}" dt="2026-07-24T22:23:37.774" v="3238"/>
          <ac:grpSpMkLst>
            <pc:docMk/>
            <pc:sldMk cId="4020001160" sldId="326"/>
            <ac:grpSpMk id="5" creationId="{F6850CE7-0E75-5EDB-4614-F1CAFBD14228}"/>
          </ac:grpSpMkLst>
        </pc:grpChg>
        <pc:graphicFrameChg chg="mod modGraphic">
          <ac:chgData name="Taylor McAdam" userId="37579031587_tp_box_2" providerId="OAuth2" clId="{0970335A-38CE-4781-979F-55102319FDE4}" dt="2026-07-24T21:56:27.840" v="2139" actId="20577"/>
          <ac:graphicFrameMkLst>
            <pc:docMk/>
            <pc:sldMk cId="4020001160" sldId="326"/>
            <ac:graphicFrameMk id="2" creationId="{102B3908-2A53-AB0C-F4AC-463AC9A4B159}"/>
          </ac:graphicFrameMkLst>
        </pc:graphicFrameChg>
        <pc:picChg chg="mod">
          <ac:chgData name="Taylor McAdam" userId="37579031587_tp_box_2" providerId="OAuth2" clId="{0970335A-38CE-4781-979F-55102319FDE4}" dt="2026-07-24T22:23:37.774" v="3238"/>
          <ac:picMkLst>
            <pc:docMk/>
            <pc:sldMk cId="4020001160" sldId="326"/>
            <ac:picMk id="7" creationId="{A49B0A69-0392-A803-EDA7-240DE21633CF}"/>
          </ac:picMkLst>
        </pc:picChg>
      </pc:sldChg>
      <pc:sldChg chg="addSp modSp mod modAnim modNotesTx">
        <pc:chgData name="Taylor McAdam" userId="37579031587_tp_box_2" providerId="OAuth2" clId="{0970335A-38CE-4781-979F-55102319FDE4}" dt="2026-08-14T16:58:17.805" v="10653" actId="20577"/>
        <pc:sldMkLst>
          <pc:docMk/>
          <pc:sldMk cId="4101664028" sldId="327"/>
        </pc:sldMkLst>
        <pc:spChg chg="mod">
          <ac:chgData name="Taylor McAdam" userId="37579031587_tp_box_2" providerId="OAuth2" clId="{0970335A-38CE-4781-979F-55102319FDE4}" dt="2026-08-14T06:23:52.995" v="9755" actId="20577"/>
          <ac:spMkLst>
            <pc:docMk/>
            <pc:sldMk cId="4101664028" sldId="327"/>
            <ac:spMk id="3" creationId="{631EEF68-4C74-DF21-4411-CBD018763DBA}"/>
          </ac:spMkLst>
        </pc:spChg>
        <pc:spChg chg="mod">
          <ac:chgData name="Taylor McAdam" userId="37579031587_tp_box_2" providerId="OAuth2" clId="{0970335A-38CE-4781-979F-55102319FDE4}" dt="2026-07-24T22:23:39.411" v="3239"/>
          <ac:spMkLst>
            <pc:docMk/>
            <pc:sldMk cId="4101664028" sldId="327"/>
            <ac:spMk id="9" creationId="{1ED0E3E6-7EBB-244C-66CB-65D5CFDD72F9}"/>
          </ac:spMkLst>
        </pc:spChg>
        <pc:spChg chg="add mod">
          <ac:chgData name="Taylor McAdam" userId="37579031587_tp_box_2" providerId="OAuth2" clId="{0970335A-38CE-4781-979F-55102319FDE4}" dt="2026-07-30T18:14:36.885" v="3677" actId="20577"/>
          <ac:spMkLst>
            <pc:docMk/>
            <pc:sldMk cId="4101664028" sldId="327"/>
            <ac:spMk id="11" creationId="{04B71816-A145-5BF7-CD29-4469000B9F32}"/>
          </ac:spMkLst>
        </pc:spChg>
        <pc:spChg chg="mod">
          <ac:chgData name="Taylor McAdam" userId="37579031587_tp_box_2" providerId="OAuth2" clId="{0970335A-38CE-4781-979F-55102319FDE4}" dt="2026-08-12T17:23:37.510" v="8347" actId="20577"/>
          <ac:spMkLst>
            <pc:docMk/>
            <pc:sldMk cId="4101664028" sldId="327"/>
            <ac:spMk id="16" creationId="{081AC427-E7D4-B811-3BAA-9B194F597E89}"/>
          </ac:spMkLst>
        </pc:spChg>
        <pc:grpChg chg="add mod">
          <ac:chgData name="Taylor McAdam" userId="37579031587_tp_box_2" providerId="OAuth2" clId="{0970335A-38CE-4781-979F-55102319FDE4}" dt="2026-07-24T22:23:39.411" v="3239"/>
          <ac:grpSpMkLst>
            <pc:docMk/>
            <pc:sldMk cId="4101664028" sldId="327"/>
            <ac:grpSpMk id="8" creationId="{13F29732-701D-708A-D739-6285A62C2A33}"/>
          </ac:grpSpMkLst>
        </pc:grpChg>
        <pc:picChg chg="mod">
          <ac:chgData name="Taylor McAdam" userId="37579031587_tp_box_2" providerId="OAuth2" clId="{0970335A-38CE-4781-979F-55102319FDE4}" dt="2026-07-24T22:23:39.411" v="3239"/>
          <ac:picMkLst>
            <pc:docMk/>
            <pc:sldMk cId="4101664028" sldId="327"/>
            <ac:picMk id="10" creationId="{AB62227E-1A7C-DE44-7FE9-DD36D5DB9BBB}"/>
          </ac:picMkLst>
        </pc:picChg>
      </pc:sldChg>
      <pc:sldChg chg="addSp delSp modSp mod modAnim modNotesTx">
        <pc:chgData name="Taylor McAdam" userId="37579031587_tp_box_2" providerId="OAuth2" clId="{0970335A-38CE-4781-979F-55102319FDE4}" dt="2026-08-14T06:40:38.590" v="10571" actId="20577"/>
        <pc:sldMkLst>
          <pc:docMk/>
          <pc:sldMk cId="4196773997" sldId="328"/>
        </pc:sldMkLst>
        <pc:spChg chg="mod">
          <ac:chgData name="Taylor McAdam" userId="37579031587_tp_box_2" providerId="OAuth2" clId="{0970335A-38CE-4781-979F-55102319FDE4}" dt="2026-07-24T22:23:41.686" v="3240"/>
          <ac:spMkLst>
            <pc:docMk/>
            <pc:sldMk cId="4196773997" sldId="328"/>
            <ac:spMk id="19" creationId="{B011063C-3C35-3AB5-4EF6-07B3290D42A5}"/>
          </ac:spMkLst>
        </pc:spChg>
        <pc:spChg chg="mod">
          <ac:chgData name="Taylor McAdam" userId="37579031587_tp_box_2" providerId="OAuth2" clId="{0970335A-38CE-4781-979F-55102319FDE4}" dt="2026-07-24T22:29:46.288" v="3257" actId="207"/>
          <ac:spMkLst>
            <pc:docMk/>
            <pc:sldMk cId="4196773997" sldId="328"/>
            <ac:spMk id="25" creationId="{6DE0B13B-0849-88D5-7884-F8090A66DBB7}"/>
          </ac:spMkLst>
        </pc:spChg>
        <pc:spChg chg="mod">
          <ac:chgData name="Taylor McAdam" userId="37579031587_tp_box_2" providerId="OAuth2" clId="{0970335A-38CE-4781-979F-55102319FDE4}" dt="2026-08-12T16:49:35.335" v="8175" actId="1076"/>
          <ac:spMkLst>
            <pc:docMk/>
            <pc:sldMk cId="4196773997" sldId="328"/>
            <ac:spMk id="32" creationId="{45558B76-B2A1-4875-7358-F591F5B948EB}"/>
          </ac:spMkLst>
        </pc:spChg>
        <pc:spChg chg="mod">
          <ac:chgData name="Taylor McAdam" userId="37579031587_tp_box_2" providerId="OAuth2" clId="{0970335A-38CE-4781-979F-55102319FDE4}" dt="2026-07-30T17:22:20.840" v="3564" actId="1038"/>
          <ac:spMkLst>
            <pc:docMk/>
            <pc:sldMk cId="4196773997" sldId="328"/>
            <ac:spMk id="34" creationId="{26A53C43-8025-7E0E-56AF-64BCB56D1662}"/>
          </ac:spMkLst>
        </pc:spChg>
        <pc:spChg chg="add mod">
          <ac:chgData name="Taylor McAdam" userId="37579031587_tp_box_2" providerId="OAuth2" clId="{0970335A-38CE-4781-979F-55102319FDE4}" dt="2026-07-24T22:25:22.459" v="3244" actId="208"/>
          <ac:spMkLst>
            <pc:docMk/>
            <pc:sldMk cId="4196773997" sldId="328"/>
            <ac:spMk id="36" creationId="{184CBA06-56FF-AC4A-2E8D-71513EE3DB33}"/>
          </ac:spMkLst>
        </pc:spChg>
        <pc:spChg chg="mod">
          <ac:chgData name="Taylor McAdam" userId="37579031587_tp_box_2" providerId="OAuth2" clId="{0970335A-38CE-4781-979F-55102319FDE4}" dt="2026-07-24T22:25:22.459" v="3244" actId="208"/>
          <ac:spMkLst>
            <pc:docMk/>
            <pc:sldMk cId="4196773997" sldId="328"/>
            <ac:spMk id="37" creationId="{9A0EDF27-D97B-507F-7438-81C58827FF8A}"/>
          </ac:spMkLst>
        </pc:spChg>
        <pc:spChg chg="mod">
          <ac:chgData name="Taylor McAdam" userId="37579031587_tp_box_2" providerId="OAuth2" clId="{0970335A-38CE-4781-979F-55102319FDE4}" dt="2026-07-24T22:25:22.459" v="3244" actId="208"/>
          <ac:spMkLst>
            <pc:docMk/>
            <pc:sldMk cId="4196773997" sldId="328"/>
            <ac:spMk id="38" creationId="{D082C33A-6E1A-5C4D-3721-41DB744FD3F7}"/>
          </ac:spMkLst>
        </pc:spChg>
        <pc:spChg chg="mod">
          <ac:chgData name="Taylor McAdam" userId="37579031587_tp_box_2" providerId="OAuth2" clId="{0970335A-38CE-4781-979F-55102319FDE4}" dt="2026-07-24T22:25:22.459" v="3244" actId="208"/>
          <ac:spMkLst>
            <pc:docMk/>
            <pc:sldMk cId="4196773997" sldId="328"/>
            <ac:spMk id="42" creationId="{8DDF25DA-1117-40FF-0928-5B21C54B2844}"/>
          </ac:spMkLst>
        </pc:spChg>
        <pc:spChg chg="add mod">
          <ac:chgData name="Taylor McAdam" userId="37579031587_tp_box_2" providerId="OAuth2" clId="{0970335A-38CE-4781-979F-55102319FDE4}" dt="2026-07-24T22:25:22.459" v="3244" actId="208"/>
          <ac:spMkLst>
            <pc:docMk/>
            <pc:sldMk cId="4196773997" sldId="328"/>
            <ac:spMk id="50" creationId="{01F43617-3FE9-0A42-9B6E-823731FD3774}"/>
          </ac:spMkLst>
        </pc:spChg>
        <pc:spChg chg="mod">
          <ac:chgData name="Taylor McAdam" userId="37579031587_tp_box_2" providerId="OAuth2" clId="{0970335A-38CE-4781-979F-55102319FDE4}" dt="2026-07-24T22:32:00.368" v="3258" actId="14826"/>
          <ac:spMkLst>
            <pc:docMk/>
            <pc:sldMk cId="4196773997" sldId="328"/>
            <ac:spMk id="51" creationId="{A9CA56AF-DDCB-8B63-B58A-28E3692BDEBC}"/>
          </ac:spMkLst>
        </pc:spChg>
        <pc:spChg chg="mod">
          <ac:chgData name="Taylor McAdam" userId="37579031587_tp_box_2" providerId="OAuth2" clId="{0970335A-38CE-4781-979F-55102319FDE4}" dt="2026-07-24T22:25:22.459" v="3244" actId="208"/>
          <ac:spMkLst>
            <pc:docMk/>
            <pc:sldMk cId="4196773997" sldId="328"/>
            <ac:spMk id="54" creationId="{7624E8FF-ABEA-74F1-D13B-2FA1BAB071AA}"/>
          </ac:spMkLst>
        </pc:spChg>
        <pc:spChg chg="mod">
          <ac:chgData name="Taylor McAdam" userId="37579031587_tp_box_2" providerId="OAuth2" clId="{0970335A-38CE-4781-979F-55102319FDE4}" dt="2026-07-30T17:22:02.475" v="3557" actId="20577"/>
          <ac:spMkLst>
            <pc:docMk/>
            <pc:sldMk cId="4196773997" sldId="328"/>
            <ac:spMk id="58" creationId="{D17451CD-F036-E2F0-A6A0-3D39EAD5DB67}"/>
          </ac:spMkLst>
        </pc:spChg>
        <pc:spChg chg="mod">
          <ac:chgData name="Taylor McAdam" userId="37579031587_tp_box_2" providerId="OAuth2" clId="{0970335A-38CE-4781-979F-55102319FDE4}" dt="2026-07-22T01:16:57.674" v="1459" actId="208"/>
          <ac:spMkLst>
            <pc:docMk/>
            <pc:sldMk cId="4196773997" sldId="328"/>
            <ac:spMk id="60" creationId="{765D4D99-20FB-B951-585A-8B867FF4755A}"/>
          </ac:spMkLst>
        </pc:spChg>
        <pc:spChg chg="mod">
          <ac:chgData name="Taylor McAdam" userId="37579031587_tp_box_2" providerId="OAuth2" clId="{0970335A-38CE-4781-979F-55102319FDE4}" dt="2026-07-24T22:13:04.358" v="2610" actId="1076"/>
          <ac:spMkLst>
            <pc:docMk/>
            <pc:sldMk cId="4196773997" sldId="328"/>
            <ac:spMk id="62" creationId="{B921530F-E23F-0C3F-442D-74255EA1223F}"/>
          </ac:spMkLst>
        </pc:spChg>
        <pc:spChg chg="add mod">
          <ac:chgData name="Taylor McAdam" userId="37579031587_tp_box_2" providerId="OAuth2" clId="{0970335A-38CE-4781-979F-55102319FDE4}" dt="2026-07-22T01:17:00.929" v="1460" actId="208"/>
          <ac:spMkLst>
            <pc:docMk/>
            <pc:sldMk cId="4196773997" sldId="328"/>
            <ac:spMk id="64" creationId="{6AD39929-ED1F-2671-05A6-F2B6CC409712}"/>
          </ac:spMkLst>
        </pc:spChg>
        <pc:spChg chg="mod">
          <ac:chgData name="Taylor McAdam" userId="37579031587_tp_box_2" providerId="OAuth2" clId="{0970335A-38CE-4781-979F-55102319FDE4}" dt="2026-07-22T01:17:27.320" v="1462" actId="2711"/>
          <ac:spMkLst>
            <pc:docMk/>
            <pc:sldMk cId="4196773997" sldId="328"/>
            <ac:spMk id="68" creationId="{39203734-2E89-57E8-DD81-7FA9C1970CFE}"/>
          </ac:spMkLst>
        </pc:spChg>
        <pc:spChg chg="mod">
          <ac:chgData name="Taylor McAdam" userId="37579031587_tp_box_2" providerId="OAuth2" clId="{0970335A-38CE-4781-979F-55102319FDE4}" dt="2026-07-22T01:17:27.320" v="1462" actId="2711"/>
          <ac:spMkLst>
            <pc:docMk/>
            <pc:sldMk cId="4196773997" sldId="328"/>
            <ac:spMk id="72" creationId="{8DDAC3A3-36A9-51EE-0391-F313F66B51F4}"/>
          </ac:spMkLst>
        </pc:spChg>
        <pc:spChg chg="add mod">
          <ac:chgData name="Taylor McAdam" userId="37579031587_tp_box_2" providerId="OAuth2" clId="{0970335A-38CE-4781-979F-55102319FDE4}" dt="2026-07-22T16:59:52.546" v="1850" actId="20577"/>
          <ac:spMkLst>
            <pc:docMk/>
            <pc:sldMk cId="4196773997" sldId="328"/>
            <ac:spMk id="76" creationId="{EA657DC8-A736-9F83-47A5-4ACB401D214A}"/>
          </ac:spMkLst>
        </pc:spChg>
        <pc:spChg chg="mod">
          <ac:chgData name="Taylor McAdam" userId="37579031587_tp_box_2" providerId="OAuth2" clId="{0970335A-38CE-4781-979F-55102319FDE4}" dt="2026-07-22T01:17:27.320" v="1462" actId="2711"/>
          <ac:spMkLst>
            <pc:docMk/>
            <pc:sldMk cId="4196773997" sldId="328"/>
            <ac:spMk id="80" creationId="{2BD2627B-D733-FD89-F914-59FAC57D2FD6}"/>
          </ac:spMkLst>
        </pc:spChg>
        <pc:spChg chg="add mod">
          <ac:chgData name="Taylor McAdam" userId="37579031587_tp_box_2" providerId="OAuth2" clId="{0970335A-38CE-4781-979F-55102319FDE4}" dt="2026-08-12T16:50:11.276" v="8205" actId="20577"/>
          <ac:spMkLst>
            <pc:docMk/>
            <pc:sldMk cId="4196773997" sldId="328"/>
            <ac:spMk id="81" creationId="{EC829D4F-D050-759B-58A4-EBEA3E2F2AB6}"/>
          </ac:spMkLst>
        </pc:spChg>
        <pc:spChg chg="mod">
          <ac:chgData name="Taylor McAdam" userId="37579031587_tp_box_2" providerId="OAuth2" clId="{0970335A-38CE-4781-979F-55102319FDE4}" dt="2026-07-22T01:29:50.883" v="1500" actId="207"/>
          <ac:spMkLst>
            <pc:docMk/>
            <pc:sldMk cId="4196773997" sldId="328"/>
            <ac:spMk id="83" creationId="{C1C5ED85-A063-0B3C-92B7-9091B7E48F08}"/>
          </ac:spMkLst>
        </pc:spChg>
        <pc:grpChg chg="add mod">
          <ac:chgData name="Taylor McAdam" userId="37579031587_tp_box_2" providerId="OAuth2" clId="{0970335A-38CE-4781-979F-55102319FDE4}" dt="2026-07-24T22:23:41.686" v="3240"/>
          <ac:grpSpMkLst>
            <pc:docMk/>
            <pc:sldMk cId="4196773997" sldId="328"/>
            <ac:grpSpMk id="17" creationId="{5646F7E2-B1AF-EC8F-D3F3-D4807FCA9E02}"/>
          </ac:grpSpMkLst>
        </pc:grpChg>
        <pc:grpChg chg="mod">
          <ac:chgData name="Taylor McAdam" userId="37579031587_tp_box_2" providerId="OAuth2" clId="{0970335A-38CE-4781-979F-55102319FDE4}" dt="2026-08-12T16:49:35.335" v="8175" actId="1076"/>
          <ac:grpSpMkLst>
            <pc:docMk/>
            <pc:sldMk cId="4196773997" sldId="328"/>
            <ac:grpSpMk id="23" creationId="{24A72F27-9937-520D-24E9-2D3C713AC3CD}"/>
          </ac:grpSpMkLst>
        </pc:grpChg>
        <pc:grpChg chg="mod">
          <ac:chgData name="Taylor McAdam" userId="37579031587_tp_box_2" providerId="OAuth2" clId="{0970335A-38CE-4781-979F-55102319FDE4}" dt="2026-07-24T22:13:35.179" v="2612" actId="1076"/>
          <ac:grpSpMkLst>
            <pc:docMk/>
            <pc:sldMk cId="4196773997" sldId="328"/>
            <ac:grpSpMk id="35" creationId="{7B6A73C5-A8EF-38A3-3932-56982D97EEE3}"/>
          </ac:grpSpMkLst>
        </pc:grpChg>
        <pc:grpChg chg="mod">
          <ac:chgData name="Taylor McAdam" userId="37579031587_tp_box_2" providerId="OAuth2" clId="{0970335A-38CE-4781-979F-55102319FDE4}" dt="2026-07-24T22:32:00.368" v="3258" actId="14826"/>
          <ac:grpSpMkLst>
            <pc:docMk/>
            <pc:sldMk cId="4196773997" sldId="328"/>
            <ac:grpSpMk id="49" creationId="{43DC404C-A646-3B85-E5C2-5A28DFC65ED6}"/>
          </ac:grpSpMkLst>
        </pc:grpChg>
        <pc:grpChg chg="add mod ord">
          <ac:chgData name="Taylor McAdam" userId="37579031587_tp_box_2" providerId="OAuth2" clId="{0970335A-38CE-4781-979F-55102319FDE4}" dt="2026-07-22T01:33:02.248" v="1501" actId="1076"/>
          <ac:grpSpMkLst>
            <pc:docMk/>
            <pc:sldMk cId="4196773997" sldId="328"/>
            <ac:grpSpMk id="82" creationId="{64C63C82-5296-63B2-CBFA-DFF55256F1AD}"/>
          </ac:grpSpMkLst>
        </pc:grpChg>
        <pc:picChg chg="mod">
          <ac:chgData name="Taylor McAdam" userId="37579031587_tp_box_2" providerId="OAuth2" clId="{0970335A-38CE-4781-979F-55102319FDE4}" dt="2026-07-24T22:23:41.686" v="3240"/>
          <ac:picMkLst>
            <pc:docMk/>
            <pc:sldMk cId="4196773997" sldId="328"/>
            <ac:picMk id="21" creationId="{B5DF2CC9-043F-1939-019D-FD9E53B0ABD3}"/>
          </ac:picMkLst>
        </pc:picChg>
        <pc:picChg chg="mod">
          <ac:chgData name="Taylor McAdam" userId="37579031587_tp_box_2" providerId="OAuth2" clId="{0970335A-38CE-4781-979F-55102319FDE4}" dt="2026-07-24T22:29:11.559" v="3246" actId="207"/>
          <ac:picMkLst>
            <pc:docMk/>
            <pc:sldMk cId="4196773997" sldId="328"/>
            <ac:picMk id="27" creationId="{723DA4A2-F88C-9B9B-4AF9-A0A89BB26AB1}"/>
          </ac:picMkLst>
        </pc:picChg>
        <pc:picChg chg="mod ord">
          <ac:chgData name="Taylor McAdam" userId="37579031587_tp_box_2" providerId="OAuth2" clId="{0970335A-38CE-4781-979F-55102319FDE4}" dt="2026-07-24T22:32:15.512" v="3260" actId="207"/>
          <ac:picMkLst>
            <pc:docMk/>
            <pc:sldMk cId="4196773997" sldId="328"/>
            <ac:picMk id="53" creationId="{E7A30A82-32E7-0ACB-1980-12F82F0DA73C}"/>
          </ac:picMkLst>
        </pc:picChg>
        <pc:picChg chg="mod">
          <ac:chgData name="Taylor McAdam" userId="37579031587_tp_box_2" providerId="OAuth2" clId="{0970335A-38CE-4781-979F-55102319FDE4}" dt="2026-07-22T01:29:40.013" v="1499" actId="1076"/>
          <ac:picMkLst>
            <pc:docMk/>
            <pc:sldMk cId="4196773997" sldId="328"/>
            <ac:picMk id="84" creationId="{91047A26-3F7C-97F5-3617-F8CF4FB3D482}"/>
          </ac:picMkLst>
        </pc:picChg>
        <pc:picChg chg="mod">
          <ac:chgData name="Taylor McAdam" userId="37579031587_tp_box_2" providerId="OAuth2" clId="{0970335A-38CE-4781-979F-55102319FDE4}" dt="2026-07-22T01:29:27.208" v="1494"/>
          <ac:picMkLst>
            <pc:docMk/>
            <pc:sldMk cId="4196773997" sldId="328"/>
            <ac:picMk id="85" creationId="{F5E01679-4BB0-8B74-3020-BB09535E599B}"/>
          </ac:picMkLst>
        </pc:picChg>
      </pc:sldChg>
      <pc:sldChg chg="modSp mod">
        <pc:chgData name="Taylor McAdam" userId="37579031587_tp_box_2" providerId="OAuth2" clId="{0970335A-38CE-4781-979F-55102319FDE4}" dt="2026-08-11T22:58:55.580" v="5989" actId="20577"/>
        <pc:sldMkLst>
          <pc:docMk/>
          <pc:sldMk cId="574319897" sldId="340"/>
        </pc:sldMkLst>
        <pc:spChg chg="mod">
          <ac:chgData name="Taylor McAdam" userId="37579031587_tp_box_2" providerId="OAuth2" clId="{0970335A-38CE-4781-979F-55102319FDE4}" dt="2026-07-24T16:57:46.032" v="2049" actId="14100"/>
          <ac:spMkLst>
            <pc:docMk/>
            <pc:sldMk cId="574319897" sldId="340"/>
            <ac:spMk id="5" creationId="{268606EA-5293-5A1D-EA4A-C0D90B8F06E8}"/>
          </ac:spMkLst>
        </pc:spChg>
        <pc:spChg chg="mod">
          <ac:chgData name="Taylor McAdam" userId="37579031587_tp_box_2" providerId="OAuth2" clId="{0970335A-38CE-4781-979F-55102319FDE4}" dt="2026-08-11T22:58:55.580" v="5989" actId="20577"/>
          <ac:spMkLst>
            <pc:docMk/>
            <pc:sldMk cId="574319897" sldId="340"/>
            <ac:spMk id="7" creationId="{88B4F2FA-23D4-7955-E8B5-3A5EAFA1DFC8}"/>
          </ac:spMkLst>
        </pc:spChg>
        <pc:spChg chg="mod">
          <ac:chgData name="Taylor McAdam" userId="37579031587_tp_box_2" providerId="OAuth2" clId="{0970335A-38CE-4781-979F-55102319FDE4}" dt="2026-08-11T22:54:32.970" v="5686" actId="206"/>
          <ac:spMkLst>
            <pc:docMk/>
            <pc:sldMk cId="574319897" sldId="340"/>
            <ac:spMk id="8" creationId="{60A90C02-77EE-1B5F-3A59-59178B595EE6}"/>
          </ac:spMkLst>
        </pc:spChg>
        <pc:grpChg chg="mod">
          <ac:chgData name="Taylor McAdam" userId="37579031587_tp_box_2" providerId="OAuth2" clId="{0970335A-38CE-4781-979F-55102319FDE4}" dt="2026-08-11T22:53:44.279" v="5681" actId="14100"/>
          <ac:grpSpMkLst>
            <pc:docMk/>
            <pc:sldMk cId="574319897" sldId="340"/>
            <ac:grpSpMk id="4" creationId="{C936A804-FEF6-0131-B1FC-48E96CCF25F6}"/>
          </ac:grpSpMkLst>
        </pc:grpChg>
      </pc:sldChg>
      <pc:sldChg chg="modSp mod">
        <pc:chgData name="Taylor McAdam" userId="37579031587_tp_box_2" providerId="OAuth2" clId="{0970335A-38CE-4781-979F-55102319FDE4}" dt="2026-08-12T00:01:47.776" v="6519" actId="20577"/>
        <pc:sldMkLst>
          <pc:docMk/>
          <pc:sldMk cId="2461125758" sldId="343"/>
        </pc:sldMkLst>
        <pc:spChg chg="mod">
          <ac:chgData name="Taylor McAdam" userId="37579031587_tp_box_2" providerId="OAuth2" clId="{0970335A-38CE-4781-979F-55102319FDE4}" dt="2026-08-12T00:01:47.776" v="6519" actId="20577"/>
          <ac:spMkLst>
            <pc:docMk/>
            <pc:sldMk cId="2461125758" sldId="343"/>
            <ac:spMk id="2" creationId="{166CFAA8-62A4-C5D6-B9C9-9574EAF81836}"/>
          </ac:spMkLst>
        </pc:spChg>
      </pc:sldChg>
      <pc:sldChg chg="modSp mod modShow">
        <pc:chgData name="Taylor McAdam" userId="37579031587_tp_box_2" providerId="OAuth2" clId="{0970335A-38CE-4781-979F-55102319FDE4}" dt="2026-08-12T00:03:07.466" v="6627" actId="115"/>
        <pc:sldMkLst>
          <pc:docMk/>
          <pc:sldMk cId="805061417" sldId="344"/>
        </pc:sldMkLst>
        <pc:spChg chg="mod">
          <ac:chgData name="Taylor McAdam" userId="37579031587_tp_box_2" providerId="OAuth2" clId="{0970335A-38CE-4781-979F-55102319FDE4}" dt="2026-08-12T00:03:07.466" v="6627" actId="115"/>
          <ac:spMkLst>
            <pc:docMk/>
            <pc:sldMk cId="805061417" sldId="344"/>
            <ac:spMk id="6" creationId="{BE069C39-246F-8715-5669-F312FAB71097}"/>
          </ac:spMkLst>
        </pc:spChg>
        <pc:spChg chg="mod">
          <ac:chgData name="Taylor McAdam" userId="37579031587_tp_box_2" providerId="OAuth2" clId="{0970335A-38CE-4781-979F-55102319FDE4}" dt="2026-07-24T22:36:44.261" v="3270" actId="20577"/>
          <ac:spMkLst>
            <pc:docMk/>
            <pc:sldMk cId="805061417" sldId="344"/>
            <ac:spMk id="12" creationId="{0E5F3A5A-ED1E-0DE3-5D32-406232218F24}"/>
          </ac:spMkLst>
        </pc:spChg>
      </pc:sldChg>
      <pc:sldChg chg="modSp mod modNotesTx">
        <pc:chgData name="Taylor McAdam" userId="37579031587_tp_box_2" providerId="OAuth2" clId="{0970335A-38CE-4781-979F-55102319FDE4}" dt="2026-08-12T16:06:29.832" v="8044" actId="20577"/>
        <pc:sldMkLst>
          <pc:docMk/>
          <pc:sldMk cId="3704416595" sldId="345"/>
        </pc:sldMkLst>
        <pc:spChg chg="mod">
          <ac:chgData name="Taylor McAdam" userId="37579031587_tp_box_2" providerId="OAuth2" clId="{0970335A-38CE-4781-979F-55102319FDE4}" dt="2026-07-30T16:40:13.028" v="3318" actId="20577"/>
          <ac:spMkLst>
            <pc:docMk/>
            <pc:sldMk cId="3704416595" sldId="345"/>
            <ac:spMk id="37" creationId="{AE44A32A-BDB8-F6DB-D31B-883726B43BD7}"/>
          </ac:spMkLst>
        </pc:spChg>
        <pc:spChg chg="mod">
          <ac:chgData name="Taylor McAdam" userId="37579031587_tp_box_2" providerId="OAuth2" clId="{0970335A-38CE-4781-979F-55102319FDE4}" dt="2026-08-12T16:06:29.832" v="8044" actId="20577"/>
          <ac:spMkLst>
            <pc:docMk/>
            <pc:sldMk cId="3704416595" sldId="345"/>
            <ac:spMk id="43" creationId="{67A5A4B8-ED44-B44C-9BF1-B750621BC52F}"/>
          </ac:spMkLst>
        </pc:spChg>
      </pc:sldChg>
      <pc:sldChg chg="addSp delSp modSp add mod ord modAnim">
        <pc:chgData name="Taylor McAdam" userId="37579031587_tp_box_2" providerId="OAuth2" clId="{0970335A-38CE-4781-979F-55102319FDE4}" dt="2026-08-11T22:32:57.372" v="5252"/>
        <pc:sldMkLst>
          <pc:docMk/>
          <pc:sldMk cId="4003445921" sldId="346"/>
        </pc:sldMkLst>
        <pc:spChg chg="mod">
          <ac:chgData name="Taylor McAdam" userId="37579031587_tp_box_2" providerId="OAuth2" clId="{0970335A-38CE-4781-979F-55102319FDE4}" dt="2026-07-24T22:17:37.996" v="2711" actId="5793"/>
          <ac:spMkLst>
            <pc:docMk/>
            <pc:sldMk cId="4003445921" sldId="346"/>
            <ac:spMk id="2" creationId="{70FD0200-43EA-87AD-206F-6AACB062FE62}"/>
          </ac:spMkLst>
        </pc:spChg>
        <pc:spChg chg="mod">
          <ac:chgData name="Taylor McAdam" userId="37579031587_tp_box_2" providerId="OAuth2" clId="{0970335A-38CE-4781-979F-55102319FDE4}" dt="2026-07-24T22:22:16.517" v="3226" actId="20577"/>
          <ac:spMkLst>
            <pc:docMk/>
            <pc:sldMk cId="4003445921" sldId="346"/>
            <ac:spMk id="3" creationId="{C5AED71B-3ECF-1DA4-11EE-F8F0F0A201C6}"/>
          </ac:spMkLst>
        </pc:spChg>
        <pc:spChg chg="mod">
          <ac:chgData name="Taylor McAdam" userId="37579031587_tp_box_2" providerId="OAuth2" clId="{0970335A-38CE-4781-979F-55102319FDE4}" dt="2026-07-24T22:22:32.198" v="3227"/>
          <ac:spMkLst>
            <pc:docMk/>
            <pc:sldMk cId="4003445921" sldId="346"/>
            <ac:spMk id="7" creationId="{98581761-454D-9B3A-5EF3-537EC6909143}"/>
          </ac:spMkLst>
        </pc:spChg>
        <pc:grpChg chg="add mod">
          <ac:chgData name="Taylor McAdam" userId="37579031587_tp_box_2" providerId="OAuth2" clId="{0970335A-38CE-4781-979F-55102319FDE4}" dt="2026-07-24T22:22:50.340" v="3231" actId="1076"/>
          <ac:grpSpMkLst>
            <pc:docMk/>
            <pc:sldMk cId="4003445921" sldId="346"/>
            <ac:grpSpMk id="6" creationId="{C8878BF8-A037-AB6C-F350-5D0BD635CB80}"/>
          </ac:grpSpMkLst>
        </pc:grpChg>
        <pc:picChg chg="mod">
          <ac:chgData name="Taylor McAdam" userId="37579031587_tp_box_2" providerId="OAuth2" clId="{0970335A-38CE-4781-979F-55102319FDE4}" dt="2026-07-24T22:22:32.198" v="3227"/>
          <ac:picMkLst>
            <pc:docMk/>
            <pc:sldMk cId="4003445921" sldId="346"/>
            <ac:picMk id="8" creationId="{2C362586-B3E9-9AE3-D3F7-56B0DA883C44}"/>
          </ac:picMkLst>
        </pc:picChg>
      </pc:sldChg>
      <pc:sldChg chg="modSp add mod">
        <pc:chgData name="Taylor McAdam" userId="37579031587_tp_box_2" providerId="OAuth2" clId="{0970335A-38CE-4781-979F-55102319FDE4}" dt="2026-08-14T06:07:12.733" v="9106" actId="20577"/>
        <pc:sldMkLst>
          <pc:docMk/>
          <pc:sldMk cId="1906724074" sldId="348"/>
        </pc:sldMkLst>
        <pc:spChg chg="mod">
          <ac:chgData name="Taylor McAdam" userId="37579031587_tp_box_2" providerId="OAuth2" clId="{0970335A-38CE-4781-979F-55102319FDE4}" dt="2026-08-12T16:34:12.223" v="8147" actId="20577"/>
          <ac:spMkLst>
            <pc:docMk/>
            <pc:sldMk cId="1906724074" sldId="348"/>
            <ac:spMk id="2" creationId="{FB5B058A-1428-8388-67FC-E6F479BE67CD}"/>
          </ac:spMkLst>
        </pc:spChg>
        <pc:spChg chg="mod">
          <ac:chgData name="Taylor McAdam" userId="37579031587_tp_box_2" providerId="OAuth2" clId="{0970335A-38CE-4781-979F-55102319FDE4}" dt="2026-08-14T06:07:12.733" v="9106" actId="20577"/>
          <ac:spMkLst>
            <pc:docMk/>
            <pc:sldMk cId="1906724074" sldId="348"/>
            <ac:spMk id="4" creationId="{F984BB70-EFA8-7070-D472-929C32B35F4A}"/>
          </ac:spMkLst>
        </pc:spChg>
      </pc:sldChg>
      <pc:sldChg chg="modSp mod">
        <pc:chgData name="Taylor McAdam" userId="37579031587_tp_box_2" providerId="OAuth2" clId="{0970335A-38CE-4781-979F-55102319FDE4}" dt="2026-08-12T16:10:03.593" v="8052" actId="207"/>
        <pc:sldMkLst>
          <pc:docMk/>
          <pc:sldMk cId="2256034185" sldId="350"/>
        </pc:sldMkLst>
        <pc:spChg chg="mod">
          <ac:chgData name="Taylor McAdam" userId="37579031587_tp_box_2" providerId="OAuth2" clId="{0970335A-38CE-4781-979F-55102319FDE4}" dt="2026-08-11T22:28:06.516" v="5096" actId="404"/>
          <ac:spMkLst>
            <pc:docMk/>
            <pc:sldMk cId="2256034185" sldId="350"/>
            <ac:spMk id="4" creationId="{8FF2FD18-0954-44DB-B304-E2680ED9FC68}"/>
          </ac:spMkLst>
        </pc:spChg>
        <pc:spChg chg="mod">
          <ac:chgData name="Taylor McAdam" userId="37579031587_tp_box_2" providerId="OAuth2" clId="{0970335A-38CE-4781-979F-55102319FDE4}" dt="2026-08-12T16:09:40.700" v="8046" actId="207"/>
          <ac:spMkLst>
            <pc:docMk/>
            <pc:sldMk cId="2256034185" sldId="350"/>
            <ac:spMk id="5" creationId="{F71BEC34-FA28-4B39-A79B-7957BF667B0B}"/>
          </ac:spMkLst>
        </pc:spChg>
        <pc:spChg chg="mod">
          <ac:chgData name="Taylor McAdam" userId="37579031587_tp_box_2" providerId="OAuth2" clId="{0970335A-38CE-4781-979F-55102319FDE4}" dt="2026-08-12T16:09:58.621" v="8050" actId="207"/>
          <ac:spMkLst>
            <pc:docMk/>
            <pc:sldMk cId="2256034185" sldId="350"/>
            <ac:spMk id="6" creationId="{01B788AA-7E16-4332-949E-2DA4DE0F5C65}"/>
          </ac:spMkLst>
        </pc:spChg>
        <pc:spChg chg="mod">
          <ac:chgData name="Taylor McAdam" userId="37579031587_tp_box_2" providerId="OAuth2" clId="{0970335A-38CE-4781-979F-55102319FDE4}" dt="2026-08-11T22:28:09.186" v="5097" actId="404"/>
          <ac:spMkLst>
            <pc:docMk/>
            <pc:sldMk cId="2256034185" sldId="350"/>
            <ac:spMk id="7" creationId="{9D52EE41-880D-428D-8D9C-884992D9D221}"/>
          </ac:spMkLst>
        </pc:spChg>
        <pc:spChg chg="mod">
          <ac:chgData name="Taylor McAdam" userId="37579031587_tp_box_2" providerId="OAuth2" clId="{0970335A-38CE-4781-979F-55102319FDE4}" dt="2026-08-12T16:10:01.392" v="8051" actId="207"/>
          <ac:spMkLst>
            <pc:docMk/>
            <pc:sldMk cId="2256034185" sldId="350"/>
            <ac:spMk id="8" creationId="{2E20BC0F-ED1A-4C97-9883-43E4B074CB58}"/>
          </ac:spMkLst>
        </pc:spChg>
        <pc:spChg chg="mod">
          <ac:chgData name="Taylor McAdam" userId="37579031587_tp_box_2" providerId="OAuth2" clId="{0970335A-38CE-4781-979F-55102319FDE4}" dt="2026-08-11T22:31:30.032" v="5243" actId="1076"/>
          <ac:spMkLst>
            <pc:docMk/>
            <pc:sldMk cId="2256034185" sldId="350"/>
            <ac:spMk id="9" creationId="{915D5419-008D-4C74-A268-62B0C2299582}"/>
          </ac:spMkLst>
        </pc:spChg>
        <pc:spChg chg="mod">
          <ac:chgData name="Taylor McAdam" userId="37579031587_tp_box_2" providerId="OAuth2" clId="{0970335A-38CE-4781-979F-55102319FDE4}" dt="2026-08-11T22:31:55.435" v="5247" actId="1076"/>
          <ac:spMkLst>
            <pc:docMk/>
            <pc:sldMk cId="2256034185" sldId="350"/>
            <ac:spMk id="10" creationId="{7EC46522-9042-42A3-9260-CCAAA5188B22}"/>
          </ac:spMkLst>
        </pc:spChg>
        <pc:spChg chg="mod">
          <ac:chgData name="Taylor McAdam" userId="37579031587_tp_box_2" providerId="OAuth2" clId="{0970335A-38CE-4781-979F-55102319FDE4}" dt="2026-08-11T22:30:38.050" v="5219" actId="1076"/>
          <ac:spMkLst>
            <pc:docMk/>
            <pc:sldMk cId="2256034185" sldId="350"/>
            <ac:spMk id="11" creationId="{CA0193CD-307B-42B0-BE8A-20495EC058DD}"/>
          </ac:spMkLst>
        </pc:spChg>
        <pc:spChg chg="mod">
          <ac:chgData name="Taylor McAdam" userId="37579031587_tp_box_2" providerId="OAuth2" clId="{0970335A-38CE-4781-979F-55102319FDE4}" dt="2026-08-11T22:30:35.370" v="5218" actId="1076"/>
          <ac:spMkLst>
            <pc:docMk/>
            <pc:sldMk cId="2256034185" sldId="350"/>
            <ac:spMk id="12" creationId="{288C2A62-A57B-427A-A72B-EB007DE30622}"/>
          </ac:spMkLst>
        </pc:spChg>
        <pc:spChg chg="mod">
          <ac:chgData name="Taylor McAdam" userId="37579031587_tp_box_2" providerId="OAuth2" clId="{0970335A-38CE-4781-979F-55102319FDE4}" dt="2026-08-12T16:10:03.593" v="8052" actId="207"/>
          <ac:spMkLst>
            <pc:docMk/>
            <pc:sldMk cId="2256034185" sldId="350"/>
            <ac:spMk id="13" creationId="{F3D6EF3E-96BB-4E2D-B36D-F9766260D1A9}"/>
          </ac:spMkLst>
        </pc:spChg>
        <pc:spChg chg="mod">
          <ac:chgData name="Taylor McAdam" userId="37579031587_tp_box_2" providerId="OAuth2" clId="{0970335A-38CE-4781-979F-55102319FDE4}" dt="2026-08-11T22:31:59.936" v="5251" actId="5793"/>
          <ac:spMkLst>
            <pc:docMk/>
            <pc:sldMk cId="2256034185" sldId="350"/>
            <ac:spMk id="14" creationId="{C9EAF5CE-4D79-4F24-B3DB-92B5DE937760}"/>
          </ac:spMkLst>
        </pc:spChg>
        <pc:picChg chg="mod">
          <ac:chgData name="Taylor McAdam" userId="37579031587_tp_box_2" providerId="OAuth2" clId="{0970335A-38CE-4781-979F-55102319FDE4}" dt="2026-08-11T22:30:50.975" v="5223" actId="1076"/>
          <ac:picMkLst>
            <pc:docMk/>
            <pc:sldMk cId="2256034185" sldId="350"/>
            <ac:picMk id="17" creationId="{35A285A1-55DF-9DB8-02DA-5ED5B4747254}"/>
          </ac:picMkLst>
        </pc:picChg>
      </pc:sldChg>
      <pc:sldChg chg="addSp delSp modSp add mod ord modCm">
        <pc:chgData name="Taylor McAdam" userId="37579031587_tp_box_2" providerId="OAuth2" clId="{0970335A-38CE-4781-979F-55102319FDE4}" dt="2026-08-14T16:56:06.894" v="10600" actId="20577"/>
        <pc:sldMkLst>
          <pc:docMk/>
          <pc:sldMk cId="3640951328" sldId="4449"/>
        </pc:sldMkLst>
        <pc:spChg chg="mod">
          <ac:chgData name="Taylor McAdam" userId="37579031587_tp_box_2" providerId="OAuth2" clId="{0970335A-38CE-4781-979F-55102319FDE4}" dt="2026-08-14T05:59:32.531" v="8703" actId="27636"/>
          <ac:spMkLst>
            <pc:docMk/>
            <pc:sldMk cId="3640951328" sldId="4449"/>
            <ac:spMk id="3" creationId="{7BD170E3-DE19-81AB-BA37-DABE9D1A9D02}"/>
          </ac:spMkLst>
        </pc:spChg>
        <pc:spChg chg="mod">
          <ac:chgData name="Taylor McAdam" userId="37579031587_tp_box_2" providerId="OAuth2" clId="{0970335A-38CE-4781-979F-55102319FDE4}" dt="2026-08-14T16:56:06.894" v="10600" actId="20577"/>
          <ac:spMkLst>
            <pc:docMk/>
            <pc:sldMk cId="3640951328" sldId="4449"/>
            <ac:spMk id="4" creationId="{E3C2AFD1-568F-C63B-F7A5-6372732B2F49}"/>
          </ac:spMkLst>
        </pc:spChg>
        <pc:extLst>
          <p:ext xmlns:p="http://schemas.openxmlformats.org/presentationml/2006/main" uri="{D6D511B9-2390-475A-947B-AFAB55BFBCF1}">
            <pc226:cmChg xmlns:pc226="http://schemas.microsoft.com/office/powerpoint/2022/06/main/command" chg="mod">
              <pc226:chgData name="Taylor McAdam" userId="37579031587_tp_box_2" providerId="OAuth2" clId="{0970335A-38CE-4781-979F-55102319FDE4}" dt="2026-08-14T05:59:26.458" v="8701" actId="20577"/>
              <pc2:cmMkLst xmlns:pc2="http://schemas.microsoft.com/office/powerpoint/2019/9/main/command">
                <pc:docMk/>
                <pc:sldMk cId="3640951328" sldId="4449"/>
                <pc2:cmMk id="{50A208BD-C272-4B78-B0D0-A06E6176BED7}"/>
              </pc2:cmMkLst>
            </pc226:cmChg>
          </p:ext>
        </pc:extLst>
      </pc:sldChg>
      <pc:sldChg chg="delSp modSp add mod ord modCm">
        <pc:chgData name="Taylor McAdam" userId="37579031587_tp_box_2" providerId="OAuth2" clId="{0970335A-38CE-4781-979F-55102319FDE4}" dt="2026-08-14T06:16:36.941" v="9366"/>
        <pc:sldMkLst>
          <pc:docMk/>
          <pc:sldMk cId="2166357758" sldId="4450"/>
        </pc:sldMkLst>
        <pc:spChg chg="mod">
          <ac:chgData name="Taylor McAdam" userId="37579031587_tp_box_2" providerId="OAuth2" clId="{0970335A-38CE-4781-979F-55102319FDE4}" dt="2026-08-12T00:28:25.119" v="6998" actId="20577"/>
          <ac:spMkLst>
            <pc:docMk/>
            <pc:sldMk cId="2166357758" sldId="4450"/>
            <ac:spMk id="2" creationId="{765A3E24-5348-2CCB-6E11-2CE72C86CDAC}"/>
          </ac:spMkLst>
        </pc:spChg>
        <pc:spChg chg="mod">
          <ac:chgData name="Taylor McAdam" userId="37579031587_tp_box_2" providerId="OAuth2" clId="{0970335A-38CE-4781-979F-55102319FDE4}" dt="2026-08-12T00:28:09.010" v="6992" actId="1035"/>
          <ac:spMkLst>
            <pc:docMk/>
            <pc:sldMk cId="2166357758" sldId="4450"/>
            <ac:spMk id="16" creationId="{66C8544E-9171-07B8-ED6F-F2B47F1F25CE}"/>
          </ac:spMkLst>
        </pc:spChg>
        <pc:spChg chg="mod">
          <ac:chgData name="Taylor McAdam" userId="37579031587_tp_box_2" providerId="OAuth2" clId="{0970335A-38CE-4781-979F-55102319FDE4}" dt="2026-08-12T00:28:09.010" v="6992" actId="1035"/>
          <ac:spMkLst>
            <pc:docMk/>
            <pc:sldMk cId="2166357758" sldId="4450"/>
            <ac:spMk id="18" creationId="{BA5343CE-4E2A-8671-CCCE-AFA22D9A93D3}"/>
          </ac:spMkLst>
        </pc:spChg>
        <pc:spChg chg="mod">
          <ac:chgData name="Taylor McAdam" userId="37579031587_tp_box_2" providerId="OAuth2" clId="{0970335A-38CE-4781-979F-55102319FDE4}" dt="2026-08-12T00:28:30.549" v="6999" actId="20577"/>
          <ac:spMkLst>
            <pc:docMk/>
            <pc:sldMk cId="2166357758" sldId="4450"/>
            <ac:spMk id="20" creationId="{B8C92A57-97DE-B886-A853-B742087BE93B}"/>
          </ac:spMkLst>
        </pc:spChg>
        <pc:spChg chg="mod">
          <ac:chgData name="Taylor McAdam" userId="37579031587_tp_box_2" providerId="OAuth2" clId="{0970335A-38CE-4781-979F-55102319FDE4}" dt="2026-08-12T00:28:09.010" v="6992" actId="1035"/>
          <ac:spMkLst>
            <pc:docMk/>
            <pc:sldMk cId="2166357758" sldId="4450"/>
            <ac:spMk id="28" creationId="{0C42C59A-9BD7-9E66-9155-B28EFF061187}"/>
          </ac:spMkLst>
        </pc:spChg>
        <pc:spChg chg="mod">
          <ac:chgData name="Taylor McAdam" userId="37579031587_tp_box_2" providerId="OAuth2" clId="{0970335A-38CE-4781-979F-55102319FDE4}" dt="2026-08-12T00:28:09.010" v="6992" actId="1035"/>
          <ac:spMkLst>
            <pc:docMk/>
            <pc:sldMk cId="2166357758" sldId="4450"/>
            <ac:spMk id="30" creationId="{1B0BA4F0-0F63-9CD5-6EF7-32C12130686B}"/>
          </ac:spMkLst>
        </pc:spChg>
        <pc:spChg chg="mod">
          <ac:chgData name="Taylor McAdam" userId="37579031587_tp_box_2" providerId="OAuth2" clId="{0970335A-38CE-4781-979F-55102319FDE4}" dt="2026-08-12T00:28:33.825" v="7000" actId="20577"/>
          <ac:spMkLst>
            <pc:docMk/>
            <pc:sldMk cId="2166357758" sldId="4450"/>
            <ac:spMk id="32" creationId="{7E272E8F-621E-C889-146E-DDC6B9B3588C}"/>
          </ac:spMkLst>
        </pc:spChg>
        <pc:spChg chg="mod">
          <ac:chgData name="Taylor McAdam" userId="37579031587_tp_box_2" providerId="OAuth2" clId="{0970335A-38CE-4781-979F-55102319FDE4}" dt="2026-08-12T00:28:09.010" v="6992" actId="1035"/>
          <ac:spMkLst>
            <pc:docMk/>
            <pc:sldMk cId="2166357758" sldId="4450"/>
            <ac:spMk id="40" creationId="{54666A91-BE54-24F6-D91F-93A500648B5D}"/>
          </ac:spMkLst>
        </pc:spChg>
        <pc:spChg chg="mod">
          <ac:chgData name="Taylor McAdam" userId="37579031587_tp_box_2" providerId="OAuth2" clId="{0970335A-38CE-4781-979F-55102319FDE4}" dt="2026-08-12T00:28:09.010" v="6992" actId="1035"/>
          <ac:spMkLst>
            <pc:docMk/>
            <pc:sldMk cId="2166357758" sldId="4450"/>
            <ac:spMk id="42" creationId="{230E8DAB-EDDF-D8F1-1A43-9A45AFCA4A58}"/>
          </ac:spMkLst>
        </pc:spChg>
        <pc:spChg chg="mod">
          <ac:chgData name="Taylor McAdam" userId="37579031587_tp_box_2" providerId="OAuth2" clId="{0970335A-38CE-4781-979F-55102319FDE4}" dt="2026-08-12T00:29:02.059" v="7064" actId="20577"/>
          <ac:spMkLst>
            <pc:docMk/>
            <pc:sldMk cId="2166357758" sldId="4450"/>
            <ac:spMk id="44" creationId="{67F52BF4-894D-AAA9-701B-D07AD94B4210}"/>
          </ac:spMkLst>
        </pc:spChg>
        <pc:spChg chg="mod">
          <ac:chgData name="Taylor McAdam" userId="37579031587_tp_box_2" providerId="OAuth2" clId="{0970335A-38CE-4781-979F-55102319FDE4}" dt="2026-08-12T00:27:03.806" v="6932" actId="14100"/>
          <ac:spMkLst>
            <pc:docMk/>
            <pc:sldMk cId="2166357758" sldId="4450"/>
            <ac:spMk id="52" creationId="{1D793120-59B4-A3A7-1CFB-FA258B76E910}"/>
          </ac:spMkLst>
        </pc:spChg>
        <pc:spChg chg="mod">
          <ac:chgData name="Taylor McAdam" userId="37579031587_tp_box_2" providerId="OAuth2" clId="{0970335A-38CE-4781-979F-55102319FDE4}" dt="2026-08-12T00:30:19.648" v="7293" actId="20577"/>
          <ac:spMkLst>
            <pc:docMk/>
            <pc:sldMk cId="2166357758" sldId="4450"/>
            <ac:spMk id="56" creationId="{8F17A10F-4577-2123-5D81-B7AF559E7420}"/>
          </ac:spMkLst>
        </pc:spChg>
        <pc:spChg chg="mod">
          <ac:chgData name="Taylor McAdam" userId="37579031587_tp_box_2" providerId="OAuth2" clId="{0970335A-38CE-4781-979F-55102319FDE4}" dt="2026-08-12T00:27:07.670" v="6933" actId="14100"/>
          <ac:spMkLst>
            <pc:docMk/>
            <pc:sldMk cId="2166357758" sldId="4450"/>
            <ac:spMk id="58" creationId="{77F17444-A69D-160A-5F29-B52FF149C96E}"/>
          </ac:spMkLst>
        </pc:spChg>
        <pc:spChg chg="mod">
          <ac:chgData name="Taylor McAdam" userId="37579031587_tp_box_2" providerId="OAuth2" clId="{0970335A-38CE-4781-979F-55102319FDE4}" dt="2026-08-12T00:28:09.010" v="6992" actId="1035"/>
          <ac:spMkLst>
            <pc:docMk/>
            <pc:sldMk cId="2166357758" sldId="4450"/>
            <ac:spMk id="60" creationId="{E1A05F0A-1114-2D87-3663-57C8FD0B4687}"/>
          </ac:spMkLst>
        </pc:spChg>
        <pc:spChg chg="mod">
          <ac:chgData name="Taylor McAdam" userId="37579031587_tp_box_2" providerId="OAuth2" clId="{0970335A-38CE-4781-979F-55102319FDE4}" dt="2026-08-12T00:30:49.117" v="7338" actId="20577"/>
          <ac:spMkLst>
            <pc:docMk/>
            <pc:sldMk cId="2166357758" sldId="4450"/>
            <ac:spMk id="62" creationId="{DCFA6B84-2D2B-7751-C0EB-B5953FD2EC0D}"/>
          </ac:spMkLst>
        </pc:spChg>
        <pc:extLst>
          <p:ext xmlns:p="http://schemas.openxmlformats.org/presentationml/2006/main" uri="{D6D511B9-2390-475A-947B-AFAB55BFBCF1}">
            <pc226:cmChg xmlns:pc226="http://schemas.microsoft.com/office/powerpoint/2022/06/main/command" chg="mod">
              <pc226:chgData name="Taylor McAdam" userId="37579031587_tp_box_2" providerId="OAuth2" clId="{0970335A-38CE-4781-979F-55102319FDE4}" dt="2026-08-12T00:27:56.034" v="6975" actId="20577"/>
              <pc2:cmMkLst xmlns:pc2="http://schemas.microsoft.com/office/powerpoint/2019/9/main/command">
                <pc:docMk/>
                <pc:sldMk cId="2166357758" sldId="4450"/>
                <pc2:cmMk id="{5069C84F-1F1A-4192-8450-A7F339C10B39}"/>
              </pc2:cmMkLst>
            </pc226:cmChg>
          </p:ext>
        </pc:extLst>
      </pc:sldChg>
      <pc:sldChg chg="modSp add mod ord">
        <pc:chgData name="Taylor McAdam" userId="37579031587_tp_box_2" providerId="OAuth2" clId="{0970335A-38CE-4781-979F-55102319FDE4}" dt="2026-08-14T06:30:51.191" v="10476"/>
        <pc:sldMkLst>
          <pc:docMk/>
          <pc:sldMk cId="3727208927" sldId="4451"/>
        </pc:sldMkLst>
        <pc:spChg chg="mod">
          <ac:chgData name="Taylor McAdam" userId="37579031587_tp_box_2" providerId="OAuth2" clId="{0970335A-38CE-4781-979F-55102319FDE4}" dt="2026-08-12T16:53:11.621" v="8235" actId="20577"/>
          <ac:spMkLst>
            <pc:docMk/>
            <pc:sldMk cId="3727208927" sldId="4451"/>
            <ac:spMk id="2" creationId="{DDCE6A54-A2B4-5E54-9876-AA108B710879}"/>
          </ac:spMkLst>
        </pc:spChg>
      </pc:sldChg>
      <pc:sldChg chg="modSp mod ord modNotesTx">
        <pc:chgData name="Taylor McAdam" userId="37579031587_tp_box_2" providerId="OAuth2" clId="{0970335A-38CE-4781-979F-55102319FDE4}" dt="2026-08-14T06:18:19.241" v="9507" actId="20577"/>
        <pc:sldMkLst>
          <pc:docMk/>
          <pc:sldMk cId="1533877583" sldId="4452"/>
        </pc:sldMkLst>
        <pc:spChg chg="mod">
          <ac:chgData name="Taylor McAdam" userId="37579031587_tp_box_2" providerId="OAuth2" clId="{0970335A-38CE-4781-979F-55102319FDE4}" dt="2026-08-14T06:18:19.241" v="9507" actId="20577"/>
          <ac:spMkLst>
            <pc:docMk/>
            <pc:sldMk cId="1533877583" sldId="4452"/>
            <ac:spMk id="3" creationId="{AFDF89EC-7769-9740-2490-87BFD239307C}"/>
          </ac:spMkLst>
        </pc:spChg>
      </pc:sldChg>
      <pc:sldChg chg="add ord">
        <pc:chgData name="Taylor McAdam" userId="37579031587_tp_box_2" providerId="OAuth2" clId="{0970335A-38CE-4781-979F-55102319FDE4}" dt="2026-08-14T06:09:08.516" v="9109"/>
        <pc:sldMkLst>
          <pc:docMk/>
          <pc:sldMk cId="1408541746" sldId="4453"/>
        </pc:sldMkLst>
      </pc:sldChg>
      <pc:sldMasterChg chg="delSldLayout">
        <pc:chgData name="Taylor McAdam" userId="37579031587_tp_box_2" providerId="OAuth2" clId="{0970335A-38CE-4781-979F-55102319FDE4}" dt="2026-07-24T22:10:20.263" v="2584" actId="47"/>
        <pc:sldMasterMkLst>
          <pc:docMk/>
          <pc:sldMasterMk cId="1811036347" sldId="2147483786"/>
        </pc:sldMasterMkLst>
      </pc:sldMasterChg>
    </pc:docChg>
  </pc:docChgLst>
  <pc:docChgLst>
    <pc:chgData name="Angelica Rocha" userId="37579084127_tp_box_2" providerId="OAuth2" clId="{184837EF-E6A2-4E8A-BA5F-71144B2D0951}"/>
    <pc:docChg chg="undo custSel addSld modSld modMainMaster modSection">
      <pc:chgData name="Angelica Rocha" userId="37579084127_tp_box_2" providerId="OAuth2" clId="{184837EF-E6A2-4E8A-BA5F-71144B2D0951}" dt="2026-08-12T17:23:42.005" v="970" actId="20577"/>
      <pc:docMkLst>
        <pc:docMk/>
      </pc:docMkLst>
      <pc:sldChg chg="addSp delSp modSp mod">
        <pc:chgData name="Angelica Rocha" userId="37579084127_tp_box_2" providerId="OAuth2" clId="{184837EF-E6A2-4E8A-BA5F-71144B2D0951}" dt="2026-07-24T17:22:10.708" v="225" actId="552"/>
        <pc:sldMkLst>
          <pc:docMk/>
          <pc:sldMk cId="2690254571" sldId="263"/>
        </pc:sldMkLst>
        <pc:spChg chg="mod">
          <ac:chgData name="Angelica Rocha" userId="37579084127_tp_box_2" providerId="OAuth2" clId="{184837EF-E6A2-4E8A-BA5F-71144B2D0951}" dt="2026-07-24T17:22:10.708" v="225" actId="552"/>
          <ac:spMkLst>
            <pc:docMk/>
            <pc:sldMk cId="2690254571" sldId="263"/>
            <ac:spMk id="11" creationId="{BDAF9BB4-7BF1-227A-4B88-19A915675AFD}"/>
          </ac:spMkLst>
        </pc:spChg>
        <pc:spChg chg="mod">
          <ac:chgData name="Angelica Rocha" userId="37579084127_tp_box_2" providerId="OAuth2" clId="{184837EF-E6A2-4E8A-BA5F-71144B2D0951}" dt="2026-07-24T17:22:10.708" v="225" actId="552"/>
          <ac:spMkLst>
            <pc:docMk/>
            <pc:sldMk cId="2690254571" sldId="263"/>
            <ac:spMk id="13" creationId="{243CC074-DC3F-2DAA-6B73-88E87AD533E2}"/>
          </ac:spMkLst>
        </pc:spChg>
        <pc:spChg chg="mod">
          <ac:chgData name="Angelica Rocha" userId="37579084127_tp_box_2" providerId="OAuth2" clId="{184837EF-E6A2-4E8A-BA5F-71144B2D0951}" dt="2026-07-24T17:22:10.708" v="225" actId="552"/>
          <ac:spMkLst>
            <pc:docMk/>
            <pc:sldMk cId="2690254571" sldId="263"/>
            <ac:spMk id="15" creationId="{D2DB26BE-CFC9-8066-0019-4B47975651D2}"/>
          </ac:spMkLst>
        </pc:spChg>
        <pc:spChg chg="mod">
          <ac:chgData name="Angelica Rocha" userId="37579084127_tp_box_2" providerId="OAuth2" clId="{184837EF-E6A2-4E8A-BA5F-71144B2D0951}" dt="2026-07-24T17:22:10.708" v="225" actId="552"/>
          <ac:spMkLst>
            <pc:docMk/>
            <pc:sldMk cId="2690254571" sldId="263"/>
            <ac:spMk id="39" creationId="{511F6238-FDDC-41E4-C879-B757089F5FBA}"/>
          </ac:spMkLst>
        </pc:spChg>
      </pc:sldChg>
      <pc:sldChg chg="addSp delSp modSp mod chgLayout">
        <pc:chgData name="Angelica Rocha" userId="37579084127_tp_box_2" providerId="OAuth2" clId="{184837EF-E6A2-4E8A-BA5F-71144B2D0951}" dt="2026-08-12T17:18:19.933" v="816" actId="27636"/>
        <pc:sldMkLst>
          <pc:docMk/>
          <pc:sldMk cId="1482381276" sldId="273"/>
        </pc:sldMkLst>
        <pc:spChg chg="mod ord">
          <ac:chgData name="Angelica Rocha" userId="37579084127_tp_box_2" providerId="OAuth2" clId="{184837EF-E6A2-4E8A-BA5F-71144B2D0951}" dt="2026-08-12T17:18:19.933" v="816" actId="27636"/>
          <ac:spMkLst>
            <pc:docMk/>
            <pc:sldMk cId="1482381276" sldId="273"/>
            <ac:spMk id="7" creationId="{A9D34B6F-C953-61C4-C5A9-430861E3D77C}"/>
          </ac:spMkLst>
        </pc:spChg>
        <pc:spChg chg="add del mod">
          <ac:chgData name="Angelica Rocha" userId="37579084127_tp_box_2" providerId="OAuth2" clId="{184837EF-E6A2-4E8A-BA5F-71144B2D0951}" dt="2026-07-24T17:16:34.739" v="32" actId="1035"/>
          <ac:spMkLst>
            <pc:docMk/>
            <pc:sldMk cId="1482381276" sldId="273"/>
            <ac:spMk id="9" creationId="{4039F390-DD4A-C3BB-1D27-2C730ED71635}"/>
          </ac:spMkLst>
        </pc:spChg>
      </pc:sldChg>
      <pc:sldChg chg="modSp mod">
        <pc:chgData name="Angelica Rocha" userId="37579084127_tp_box_2" providerId="OAuth2" clId="{184837EF-E6A2-4E8A-BA5F-71144B2D0951}" dt="2026-07-30T17:08:50.649" v="228" actId="27636"/>
        <pc:sldMkLst>
          <pc:docMk/>
          <pc:sldMk cId="3069462385" sldId="274"/>
        </pc:sldMkLst>
        <pc:spChg chg="mod">
          <ac:chgData name="Angelica Rocha" userId="37579084127_tp_box_2" providerId="OAuth2" clId="{184837EF-E6A2-4E8A-BA5F-71144B2D0951}" dt="2026-07-24T17:16:56.391" v="60" actId="1036"/>
          <ac:spMkLst>
            <pc:docMk/>
            <pc:sldMk cId="3069462385" sldId="274"/>
            <ac:spMk id="4" creationId="{E0A9DC60-2E24-95EC-3C9D-A3B1AA018127}"/>
          </ac:spMkLst>
        </pc:spChg>
        <pc:spChg chg="mod">
          <ac:chgData name="Angelica Rocha" userId="37579084127_tp_box_2" providerId="OAuth2" clId="{184837EF-E6A2-4E8A-BA5F-71144B2D0951}" dt="2026-07-24T17:16:56.391" v="60" actId="1036"/>
          <ac:spMkLst>
            <pc:docMk/>
            <pc:sldMk cId="3069462385" sldId="274"/>
            <ac:spMk id="8" creationId="{0C1D5B88-20B1-D9A6-7E6B-DF1D9AE5102A}"/>
          </ac:spMkLst>
        </pc:spChg>
        <pc:spChg chg="mod">
          <ac:chgData name="Angelica Rocha" userId="37579084127_tp_box_2" providerId="OAuth2" clId="{184837EF-E6A2-4E8A-BA5F-71144B2D0951}" dt="2026-07-24T17:16:56.391" v="60" actId="1036"/>
          <ac:spMkLst>
            <pc:docMk/>
            <pc:sldMk cId="3069462385" sldId="274"/>
            <ac:spMk id="9" creationId="{AEF25BCA-FDA6-23B9-B3C1-E095764D5B28}"/>
          </ac:spMkLst>
        </pc:spChg>
        <pc:spChg chg="mod">
          <ac:chgData name="Angelica Rocha" userId="37579084127_tp_box_2" providerId="OAuth2" clId="{184837EF-E6A2-4E8A-BA5F-71144B2D0951}" dt="2026-07-24T17:16:56.391" v="60" actId="1036"/>
          <ac:spMkLst>
            <pc:docMk/>
            <pc:sldMk cId="3069462385" sldId="274"/>
            <ac:spMk id="10" creationId="{7D60F93E-116B-CAF2-FAB3-8F6BED2928B7}"/>
          </ac:spMkLst>
        </pc:spChg>
        <pc:spChg chg="mod">
          <ac:chgData name="Angelica Rocha" userId="37579084127_tp_box_2" providerId="OAuth2" clId="{184837EF-E6A2-4E8A-BA5F-71144B2D0951}" dt="2026-07-30T17:08:50.649" v="228" actId="27636"/>
          <ac:spMkLst>
            <pc:docMk/>
            <pc:sldMk cId="3069462385" sldId="274"/>
            <ac:spMk id="12" creationId="{0A561F93-6B8E-BB6D-03E7-E16544D6914F}"/>
          </ac:spMkLst>
        </pc:spChg>
        <pc:spChg chg="mod">
          <ac:chgData name="Angelica Rocha" userId="37579084127_tp_box_2" providerId="OAuth2" clId="{184837EF-E6A2-4E8A-BA5F-71144B2D0951}" dt="2026-07-24T17:16:56.391" v="60" actId="1036"/>
          <ac:spMkLst>
            <pc:docMk/>
            <pc:sldMk cId="3069462385" sldId="274"/>
            <ac:spMk id="13" creationId="{7A98BA5D-29E4-C7B7-1ABD-DEF6CCD5F83E}"/>
          </ac:spMkLst>
        </pc:spChg>
        <pc:spChg chg="mod">
          <ac:chgData name="Angelica Rocha" userId="37579084127_tp_box_2" providerId="OAuth2" clId="{184837EF-E6A2-4E8A-BA5F-71144B2D0951}" dt="2026-07-24T17:16:56.391" v="60" actId="1036"/>
          <ac:spMkLst>
            <pc:docMk/>
            <pc:sldMk cId="3069462385" sldId="274"/>
            <ac:spMk id="15" creationId="{EE6C6A8B-9802-DF3B-2676-F8B323663230}"/>
          </ac:spMkLst>
        </pc:spChg>
        <pc:spChg chg="mod">
          <ac:chgData name="Angelica Rocha" userId="37579084127_tp_box_2" providerId="OAuth2" clId="{184837EF-E6A2-4E8A-BA5F-71144B2D0951}" dt="2026-07-24T17:16:56.391" v="60" actId="1036"/>
          <ac:spMkLst>
            <pc:docMk/>
            <pc:sldMk cId="3069462385" sldId="274"/>
            <ac:spMk id="28" creationId="{AE6C7816-4375-E72A-E90E-A9A281F56CB2}"/>
          </ac:spMkLst>
        </pc:spChg>
        <pc:spChg chg="mod">
          <ac:chgData name="Angelica Rocha" userId="37579084127_tp_box_2" providerId="OAuth2" clId="{184837EF-E6A2-4E8A-BA5F-71144B2D0951}" dt="2026-07-24T17:16:56.391" v="60" actId="1036"/>
          <ac:spMkLst>
            <pc:docMk/>
            <pc:sldMk cId="3069462385" sldId="274"/>
            <ac:spMk id="30" creationId="{32A3E16B-9130-F533-CA10-BE873FFF4898}"/>
          </ac:spMkLst>
        </pc:spChg>
        <pc:spChg chg="mod">
          <ac:chgData name="Angelica Rocha" userId="37579084127_tp_box_2" providerId="OAuth2" clId="{184837EF-E6A2-4E8A-BA5F-71144B2D0951}" dt="2026-07-24T17:16:56.391" v="60" actId="1036"/>
          <ac:spMkLst>
            <pc:docMk/>
            <pc:sldMk cId="3069462385" sldId="274"/>
            <ac:spMk id="32" creationId="{C4D84B2E-CB82-7398-63AA-64B2EE5968DE}"/>
          </ac:spMkLst>
        </pc:spChg>
      </pc:sldChg>
      <pc:sldChg chg="modSp mod">
        <pc:chgData name="Angelica Rocha" userId="37579084127_tp_box_2" providerId="OAuth2" clId="{184837EF-E6A2-4E8A-BA5F-71144B2D0951}" dt="2026-08-12T17:18:19.899" v="815" actId="27636"/>
        <pc:sldMkLst>
          <pc:docMk/>
          <pc:sldMk cId="124787680" sldId="294"/>
        </pc:sldMkLst>
        <pc:spChg chg="mod">
          <ac:chgData name="Angelica Rocha" userId="37579084127_tp_box_2" providerId="OAuth2" clId="{184837EF-E6A2-4E8A-BA5F-71144B2D0951}" dt="2026-08-12T17:18:19.899" v="815" actId="27636"/>
          <ac:spMkLst>
            <pc:docMk/>
            <pc:sldMk cId="124787680" sldId="294"/>
            <ac:spMk id="10" creationId="{0F6CA7D5-CB49-3F9C-02A8-B55F6BE8562D}"/>
          </ac:spMkLst>
        </pc:spChg>
      </pc:sldChg>
      <pc:sldChg chg="addSp delSp modSp mod">
        <pc:chgData name="Angelica Rocha" userId="37579084127_tp_box_2" providerId="OAuth2" clId="{184837EF-E6A2-4E8A-BA5F-71144B2D0951}" dt="2026-08-12T17:23:42.005" v="970" actId="20577"/>
        <pc:sldMkLst>
          <pc:docMk/>
          <pc:sldMk cId="4101664028" sldId="327"/>
        </pc:sldMkLst>
        <pc:spChg chg="mod">
          <ac:chgData name="Angelica Rocha" userId="37579084127_tp_box_2" providerId="OAuth2" clId="{184837EF-E6A2-4E8A-BA5F-71144B2D0951}" dt="2026-08-12T17:23:42.005" v="970" actId="20577"/>
          <ac:spMkLst>
            <pc:docMk/>
            <pc:sldMk cId="4101664028" sldId="327"/>
            <ac:spMk id="2" creationId="{988843CA-2335-1DD5-3675-E1DFE98A9DDC}"/>
          </ac:spMkLst>
        </pc:spChg>
        <pc:spChg chg="mod">
          <ac:chgData name="Angelica Rocha" userId="37579084127_tp_box_2" providerId="OAuth2" clId="{184837EF-E6A2-4E8A-BA5F-71144B2D0951}" dt="2026-08-12T17:19:31.515" v="865" actId="113"/>
          <ac:spMkLst>
            <pc:docMk/>
            <pc:sldMk cId="4101664028" sldId="327"/>
            <ac:spMk id="3" creationId="{631EEF68-4C74-DF21-4411-CBD018763DBA}"/>
          </ac:spMkLst>
        </pc:spChg>
        <pc:spChg chg="add mod">
          <ac:chgData name="Angelica Rocha" userId="37579084127_tp_box_2" providerId="OAuth2" clId="{184837EF-E6A2-4E8A-BA5F-71144B2D0951}" dt="2026-08-12T17:23:23.700" v="919" actId="20577"/>
          <ac:spMkLst>
            <pc:docMk/>
            <pc:sldMk cId="4101664028" sldId="327"/>
            <ac:spMk id="16" creationId="{081AC427-E7D4-B811-3BAA-9B194F597E89}"/>
          </ac:spMkLst>
        </pc:spChg>
      </pc:sldChg>
      <pc:sldChg chg="addSp delSp modSp mod">
        <pc:chgData name="Angelica Rocha" userId="37579084127_tp_box_2" providerId="OAuth2" clId="{184837EF-E6A2-4E8A-BA5F-71144B2D0951}" dt="2026-08-12T17:18:32.506" v="823" actId="1035"/>
        <pc:sldMkLst>
          <pc:docMk/>
          <pc:sldMk cId="4196773997" sldId="328"/>
        </pc:sldMkLst>
        <pc:spChg chg="mod">
          <ac:chgData name="Angelica Rocha" userId="37579084127_tp_box_2" providerId="OAuth2" clId="{184837EF-E6A2-4E8A-BA5F-71144B2D0951}" dt="2026-08-12T17:15:58.542" v="635" actId="207"/>
          <ac:spMkLst>
            <pc:docMk/>
            <pc:sldMk cId="4196773997" sldId="328"/>
            <ac:spMk id="25" creationId="{6DE0B13B-0849-88D5-7884-F8090A66DBB7}"/>
          </ac:spMkLst>
        </pc:spChg>
        <pc:spChg chg="mod">
          <ac:chgData name="Angelica Rocha" userId="37579084127_tp_box_2" providerId="OAuth2" clId="{184837EF-E6A2-4E8A-BA5F-71144B2D0951}" dt="2026-08-12T17:18:19.812" v="814" actId="164"/>
          <ac:spMkLst>
            <pc:docMk/>
            <pc:sldMk cId="4196773997" sldId="328"/>
            <ac:spMk id="32" creationId="{45558B76-B2A1-4875-7358-F591F5B948EB}"/>
          </ac:spMkLst>
        </pc:spChg>
        <pc:spChg chg="mod ord">
          <ac:chgData name="Angelica Rocha" userId="37579084127_tp_box_2" providerId="OAuth2" clId="{184837EF-E6A2-4E8A-BA5F-71144B2D0951}" dt="2026-08-12T17:18:19.812" v="814" actId="164"/>
          <ac:spMkLst>
            <pc:docMk/>
            <pc:sldMk cId="4196773997" sldId="328"/>
            <ac:spMk id="34" creationId="{26A53C43-8025-7E0E-56AF-64BCB56D1662}"/>
          </ac:spMkLst>
        </pc:spChg>
        <pc:spChg chg="mod">
          <ac:chgData name="Angelica Rocha" userId="37579084127_tp_box_2" providerId="OAuth2" clId="{184837EF-E6A2-4E8A-BA5F-71144B2D0951}" dt="2026-08-12T17:18:19.812" v="814" actId="164"/>
          <ac:spMkLst>
            <pc:docMk/>
            <pc:sldMk cId="4196773997" sldId="328"/>
            <ac:spMk id="36" creationId="{184CBA06-56FF-AC4A-2E8D-71513EE3DB33}"/>
          </ac:spMkLst>
        </pc:spChg>
        <pc:spChg chg="mod">
          <ac:chgData name="Angelica Rocha" userId="37579084127_tp_box_2" providerId="OAuth2" clId="{184837EF-E6A2-4E8A-BA5F-71144B2D0951}" dt="2026-08-12T17:18:19.812" v="814" actId="164"/>
          <ac:spMkLst>
            <pc:docMk/>
            <pc:sldMk cId="4196773997" sldId="328"/>
            <ac:spMk id="38" creationId="{D082C33A-6E1A-5C4D-3721-41DB744FD3F7}"/>
          </ac:spMkLst>
        </pc:spChg>
        <pc:spChg chg="mod">
          <ac:chgData name="Angelica Rocha" userId="37579084127_tp_box_2" providerId="OAuth2" clId="{184837EF-E6A2-4E8A-BA5F-71144B2D0951}" dt="2026-08-12T17:18:19.812" v="814" actId="164"/>
          <ac:spMkLst>
            <pc:docMk/>
            <pc:sldMk cId="4196773997" sldId="328"/>
            <ac:spMk id="42" creationId="{8DDF25DA-1117-40FF-0928-5B21C54B2844}"/>
          </ac:spMkLst>
        </pc:spChg>
        <pc:spChg chg="mod">
          <ac:chgData name="Angelica Rocha" userId="37579084127_tp_box_2" providerId="OAuth2" clId="{184837EF-E6A2-4E8A-BA5F-71144B2D0951}" dt="2026-08-12T17:18:19.812" v="814" actId="164"/>
          <ac:spMkLst>
            <pc:docMk/>
            <pc:sldMk cId="4196773997" sldId="328"/>
            <ac:spMk id="50" creationId="{01F43617-3FE9-0A42-9B6E-823731FD3774}"/>
          </ac:spMkLst>
        </pc:spChg>
        <pc:spChg chg="mod">
          <ac:chgData name="Angelica Rocha" userId="37579084127_tp_box_2" providerId="OAuth2" clId="{184837EF-E6A2-4E8A-BA5F-71144B2D0951}" dt="2026-08-12T17:18:19.812" v="814" actId="164"/>
          <ac:spMkLst>
            <pc:docMk/>
            <pc:sldMk cId="4196773997" sldId="328"/>
            <ac:spMk id="54" creationId="{7624E8FF-ABEA-74F1-D13B-2FA1BAB071AA}"/>
          </ac:spMkLst>
        </pc:spChg>
        <pc:spChg chg="mod">
          <ac:chgData name="Angelica Rocha" userId="37579084127_tp_box_2" providerId="OAuth2" clId="{184837EF-E6A2-4E8A-BA5F-71144B2D0951}" dt="2026-08-12T17:18:19.812" v="814" actId="164"/>
          <ac:spMkLst>
            <pc:docMk/>
            <pc:sldMk cId="4196773997" sldId="328"/>
            <ac:spMk id="58" creationId="{D17451CD-F036-E2F0-A6A0-3D39EAD5DB67}"/>
          </ac:spMkLst>
        </pc:spChg>
        <pc:spChg chg="mod">
          <ac:chgData name="Angelica Rocha" userId="37579084127_tp_box_2" providerId="OAuth2" clId="{184837EF-E6A2-4E8A-BA5F-71144B2D0951}" dt="2026-08-12T17:18:22.854" v="817" actId="164"/>
          <ac:spMkLst>
            <pc:docMk/>
            <pc:sldMk cId="4196773997" sldId="328"/>
            <ac:spMk id="60" creationId="{765D4D99-20FB-B951-585A-8B867FF4755A}"/>
          </ac:spMkLst>
        </pc:spChg>
        <pc:spChg chg="mod">
          <ac:chgData name="Angelica Rocha" userId="37579084127_tp_box_2" providerId="OAuth2" clId="{184837EF-E6A2-4E8A-BA5F-71144B2D0951}" dt="2026-08-12T17:18:22.854" v="817" actId="164"/>
          <ac:spMkLst>
            <pc:docMk/>
            <pc:sldMk cId="4196773997" sldId="328"/>
            <ac:spMk id="62" creationId="{B921530F-E23F-0C3F-442D-74255EA1223F}"/>
          </ac:spMkLst>
        </pc:spChg>
        <pc:spChg chg="mod">
          <ac:chgData name="Angelica Rocha" userId="37579084127_tp_box_2" providerId="OAuth2" clId="{184837EF-E6A2-4E8A-BA5F-71144B2D0951}" dt="2026-08-12T17:18:22.854" v="817" actId="164"/>
          <ac:spMkLst>
            <pc:docMk/>
            <pc:sldMk cId="4196773997" sldId="328"/>
            <ac:spMk id="64" creationId="{6AD39929-ED1F-2671-05A6-F2B6CC409712}"/>
          </ac:spMkLst>
        </pc:spChg>
        <pc:spChg chg="mod">
          <ac:chgData name="Angelica Rocha" userId="37579084127_tp_box_2" providerId="OAuth2" clId="{184837EF-E6A2-4E8A-BA5F-71144B2D0951}" dt="2026-08-12T17:18:22.854" v="817" actId="164"/>
          <ac:spMkLst>
            <pc:docMk/>
            <pc:sldMk cId="4196773997" sldId="328"/>
            <ac:spMk id="68" creationId="{39203734-2E89-57E8-DD81-7FA9C1970CFE}"/>
          </ac:spMkLst>
        </pc:spChg>
        <pc:spChg chg="mod">
          <ac:chgData name="Angelica Rocha" userId="37579084127_tp_box_2" providerId="OAuth2" clId="{184837EF-E6A2-4E8A-BA5F-71144B2D0951}" dt="2026-08-12T17:18:22.854" v="817" actId="164"/>
          <ac:spMkLst>
            <pc:docMk/>
            <pc:sldMk cId="4196773997" sldId="328"/>
            <ac:spMk id="72" creationId="{8DDAC3A3-36A9-51EE-0391-F313F66B51F4}"/>
          </ac:spMkLst>
        </pc:spChg>
        <pc:spChg chg="mod">
          <ac:chgData name="Angelica Rocha" userId="37579084127_tp_box_2" providerId="OAuth2" clId="{184837EF-E6A2-4E8A-BA5F-71144B2D0951}" dt="2026-08-12T17:18:22.854" v="817" actId="164"/>
          <ac:spMkLst>
            <pc:docMk/>
            <pc:sldMk cId="4196773997" sldId="328"/>
            <ac:spMk id="76" creationId="{EA657DC8-A736-9F83-47A5-4ACB401D214A}"/>
          </ac:spMkLst>
        </pc:spChg>
        <pc:spChg chg="mod">
          <ac:chgData name="Angelica Rocha" userId="37579084127_tp_box_2" providerId="OAuth2" clId="{184837EF-E6A2-4E8A-BA5F-71144B2D0951}" dt="2026-08-12T17:18:22.854" v="817" actId="164"/>
          <ac:spMkLst>
            <pc:docMk/>
            <pc:sldMk cId="4196773997" sldId="328"/>
            <ac:spMk id="80" creationId="{2BD2627B-D733-FD89-F914-59FAC57D2FD6}"/>
          </ac:spMkLst>
        </pc:spChg>
        <pc:spChg chg="mod">
          <ac:chgData name="Angelica Rocha" userId="37579084127_tp_box_2" providerId="OAuth2" clId="{184837EF-E6A2-4E8A-BA5F-71144B2D0951}" dt="2026-08-12T17:16:06.411" v="636" actId="1076"/>
          <ac:spMkLst>
            <pc:docMk/>
            <pc:sldMk cId="4196773997" sldId="328"/>
            <ac:spMk id="81" creationId="{EC829D4F-D050-759B-58A4-EBEA3E2F2AB6}"/>
          </ac:spMkLst>
        </pc:spChg>
        <pc:grpChg chg="mod">
          <ac:chgData name="Angelica Rocha" userId="37579084127_tp_box_2" providerId="OAuth2" clId="{184837EF-E6A2-4E8A-BA5F-71144B2D0951}" dt="2026-08-12T17:16:06.411" v="636" actId="1076"/>
          <ac:grpSpMkLst>
            <pc:docMk/>
            <pc:sldMk cId="4196773997" sldId="328"/>
            <ac:grpSpMk id="17" creationId="{5646F7E2-B1AF-EC8F-D3F3-D4807FCA9E02}"/>
          </ac:grpSpMkLst>
        </pc:grpChg>
        <pc:grpChg chg="mod">
          <ac:chgData name="Angelica Rocha" userId="37579084127_tp_box_2" providerId="OAuth2" clId="{184837EF-E6A2-4E8A-BA5F-71144B2D0951}" dt="2026-08-12T17:18:32.506" v="823" actId="1035"/>
          <ac:grpSpMkLst>
            <pc:docMk/>
            <pc:sldMk cId="4196773997" sldId="328"/>
            <ac:grpSpMk id="22" creationId="{D75363CD-60F9-36F9-E349-9D9A71E95BDF}"/>
          </ac:grpSpMkLst>
        </pc:grpChg>
        <pc:grpChg chg="mod">
          <ac:chgData name="Angelica Rocha" userId="37579084127_tp_box_2" providerId="OAuth2" clId="{184837EF-E6A2-4E8A-BA5F-71144B2D0951}" dt="2026-08-12T17:17:01.254" v="715" actId="554"/>
          <ac:grpSpMkLst>
            <pc:docMk/>
            <pc:sldMk cId="4196773997" sldId="328"/>
            <ac:grpSpMk id="23" creationId="{24A72F27-9937-520D-24E9-2D3C713AC3CD}"/>
          </ac:grpSpMkLst>
        </pc:grpChg>
        <pc:grpChg chg="mod">
          <ac:chgData name="Angelica Rocha" userId="37579084127_tp_box_2" providerId="OAuth2" clId="{184837EF-E6A2-4E8A-BA5F-71144B2D0951}" dt="2026-08-12T17:18:22.854" v="817" actId="164"/>
          <ac:grpSpMkLst>
            <pc:docMk/>
            <pc:sldMk cId="4196773997" sldId="328"/>
            <ac:grpSpMk id="26" creationId="{02350570-609D-B190-3E22-00D3D5CB1211}"/>
          </ac:grpSpMkLst>
        </pc:grpChg>
        <pc:grpChg chg="mod">
          <ac:chgData name="Angelica Rocha" userId="37579084127_tp_box_2" providerId="OAuth2" clId="{184837EF-E6A2-4E8A-BA5F-71144B2D0951}" dt="2026-08-12T17:17:19.195" v="738" actId="1035"/>
          <ac:grpSpMkLst>
            <pc:docMk/>
            <pc:sldMk cId="4196773997" sldId="328"/>
            <ac:grpSpMk id="29" creationId="{94FB4FE4-F260-0D62-36FA-85028F15ABB0}"/>
          </ac:grpSpMkLst>
        </pc:grpChg>
        <pc:grpChg chg="add mod">
          <ac:chgData name="Angelica Rocha" userId="37579084127_tp_box_2" providerId="OAuth2" clId="{184837EF-E6A2-4E8A-BA5F-71144B2D0951}" dt="2026-08-12T17:18:22.854" v="817" actId="164"/>
          <ac:grpSpMkLst>
            <pc:docMk/>
            <pc:sldMk cId="4196773997" sldId="328"/>
            <ac:grpSpMk id="30" creationId="{3E53C745-26AA-F3C1-34F8-ECE5CF514E1A}"/>
          </ac:grpSpMkLst>
        </pc:grpChg>
        <pc:grpChg chg="mod">
          <ac:chgData name="Angelica Rocha" userId="37579084127_tp_box_2" providerId="OAuth2" clId="{184837EF-E6A2-4E8A-BA5F-71144B2D0951}" dt="2026-08-12T17:18:19.812" v="814" actId="164"/>
          <ac:grpSpMkLst>
            <pc:docMk/>
            <pc:sldMk cId="4196773997" sldId="328"/>
            <ac:grpSpMk id="35" creationId="{7B6A73C5-A8EF-38A3-3932-56982D97EEE3}"/>
          </ac:grpSpMkLst>
        </pc:grpChg>
        <pc:grpChg chg="mod">
          <ac:chgData name="Angelica Rocha" userId="37579084127_tp_box_2" providerId="OAuth2" clId="{184837EF-E6A2-4E8A-BA5F-71144B2D0951}" dt="2026-08-12T17:18:19.812" v="814" actId="164"/>
          <ac:grpSpMkLst>
            <pc:docMk/>
            <pc:sldMk cId="4196773997" sldId="328"/>
            <ac:grpSpMk id="41" creationId="{1C7E2B32-3B2A-2FA1-0B24-72CFAEE79BD3}"/>
          </ac:grpSpMkLst>
        </pc:grpChg>
        <pc:grpChg chg="mod">
          <ac:chgData name="Angelica Rocha" userId="37579084127_tp_box_2" providerId="OAuth2" clId="{184837EF-E6A2-4E8A-BA5F-71144B2D0951}" dt="2026-08-12T17:17:01.254" v="715" actId="554"/>
          <ac:grpSpMkLst>
            <pc:docMk/>
            <pc:sldMk cId="4196773997" sldId="328"/>
            <ac:grpSpMk id="45" creationId="{11017210-66B4-2C3A-D817-B15A1C1FC5CF}"/>
          </ac:grpSpMkLst>
        </pc:grpChg>
        <pc:grpChg chg="mod">
          <ac:chgData name="Angelica Rocha" userId="37579084127_tp_box_2" providerId="OAuth2" clId="{184837EF-E6A2-4E8A-BA5F-71144B2D0951}" dt="2026-08-12T17:17:35.779" v="801" actId="1035"/>
          <ac:grpSpMkLst>
            <pc:docMk/>
            <pc:sldMk cId="4196773997" sldId="328"/>
            <ac:grpSpMk id="49" creationId="{43DC404C-A646-3B85-E5C2-5A28DFC65ED6}"/>
          </ac:grpSpMkLst>
        </pc:grpChg>
        <pc:grpChg chg="mod">
          <ac:chgData name="Angelica Rocha" userId="37579084127_tp_box_2" providerId="OAuth2" clId="{184837EF-E6A2-4E8A-BA5F-71144B2D0951}" dt="2026-08-12T17:18:22.854" v="817" actId="164"/>
          <ac:grpSpMkLst>
            <pc:docMk/>
            <pc:sldMk cId="4196773997" sldId="328"/>
            <ac:grpSpMk id="61" creationId="{6BA86183-396A-ECA7-1ED6-A91CC7AB64AE}"/>
          </ac:grpSpMkLst>
        </pc:grpChg>
        <pc:grpChg chg="mod">
          <ac:chgData name="Angelica Rocha" userId="37579084127_tp_box_2" providerId="OAuth2" clId="{184837EF-E6A2-4E8A-BA5F-71144B2D0951}" dt="2026-08-12T17:17:57.434" v="812" actId="1036"/>
          <ac:grpSpMkLst>
            <pc:docMk/>
            <pc:sldMk cId="4196773997" sldId="328"/>
            <ac:grpSpMk id="82" creationId="{64C63C82-5296-63B2-CBFA-DFF55256F1AD}"/>
          </ac:grpSpMkLst>
        </pc:grpChg>
        <pc:picChg chg="mod">
          <ac:chgData name="Angelica Rocha" userId="37579084127_tp_box_2" providerId="OAuth2" clId="{184837EF-E6A2-4E8A-BA5F-71144B2D0951}" dt="2026-08-12T17:15:40.689" v="631" actId="207"/>
          <ac:picMkLst>
            <pc:docMk/>
            <pc:sldMk cId="4196773997" sldId="328"/>
            <ac:picMk id="27" creationId="{723DA4A2-F88C-9B9B-4AF9-A0A89BB26AB1}"/>
          </ac:picMkLst>
        </pc:picChg>
      </pc:sldChg>
      <pc:sldChg chg="addSp delSp modSp mod modNotesTx">
        <pc:chgData name="Angelica Rocha" userId="37579084127_tp_box_2" providerId="OAuth2" clId="{184837EF-E6A2-4E8A-BA5F-71144B2D0951}" dt="2026-07-24T17:21:59.071" v="224" actId="552"/>
        <pc:sldMkLst>
          <pc:docMk/>
          <pc:sldMk cId="805061417" sldId="344"/>
        </pc:sldMkLst>
      </pc:sldChg>
      <pc:sldChg chg="modSp new mod">
        <pc:chgData name="Angelica Rocha" userId="37579084127_tp_box_2" providerId="OAuth2" clId="{184837EF-E6A2-4E8A-BA5F-71144B2D0951}" dt="2026-08-12T17:14:45.847" v="611" actId="20577"/>
        <pc:sldMkLst>
          <pc:docMk/>
          <pc:sldMk cId="1533877583" sldId="4452"/>
        </pc:sldMkLst>
        <pc:spChg chg="mod">
          <ac:chgData name="Angelica Rocha" userId="37579084127_tp_box_2" providerId="OAuth2" clId="{184837EF-E6A2-4E8A-BA5F-71144B2D0951}" dt="2026-08-12T17:14:45.847" v="611" actId="20577"/>
          <ac:spMkLst>
            <pc:docMk/>
            <pc:sldMk cId="1533877583" sldId="4452"/>
            <ac:spMk id="2" creationId="{977EF82A-FA96-58E2-F747-90C79D2E7923}"/>
          </ac:spMkLst>
        </pc:spChg>
        <pc:spChg chg="mod">
          <ac:chgData name="Angelica Rocha" userId="37579084127_tp_box_2" providerId="OAuth2" clId="{184837EF-E6A2-4E8A-BA5F-71144B2D0951}" dt="2026-08-12T17:14:36.142" v="610" actId="20577"/>
          <ac:spMkLst>
            <pc:docMk/>
            <pc:sldMk cId="1533877583" sldId="4452"/>
            <ac:spMk id="3" creationId="{AFDF89EC-7769-9740-2490-87BFD239307C}"/>
          </ac:spMkLst>
        </pc:spChg>
      </pc:sldChg>
      <pc:sldMasterChg chg="modSldLayout">
        <pc:chgData name="Angelica Rocha" userId="37579084127_tp_box_2" providerId="OAuth2" clId="{184837EF-E6A2-4E8A-BA5F-71144B2D0951}" dt="2026-07-30T17:09:44.383" v="240" actId="14100"/>
        <pc:sldMasterMkLst>
          <pc:docMk/>
          <pc:sldMasterMk cId="1811036347" sldId="2147483786"/>
        </pc:sldMasterMkLst>
        <pc:sldLayoutChg chg="modSp mod">
          <pc:chgData name="Angelica Rocha" userId="37579084127_tp_box_2" providerId="OAuth2" clId="{184837EF-E6A2-4E8A-BA5F-71144B2D0951}" dt="2026-07-30T17:09:44.383" v="240" actId="14100"/>
          <pc:sldLayoutMkLst>
            <pc:docMk/>
            <pc:sldMasterMk cId="1811036347" sldId="2147483786"/>
            <pc:sldLayoutMk cId="1199854058" sldId="2147483787"/>
          </pc:sldLayoutMkLst>
          <pc:picChg chg="mod modCrop">
            <ac:chgData name="Angelica Rocha" userId="37579084127_tp_box_2" providerId="OAuth2" clId="{184837EF-E6A2-4E8A-BA5F-71144B2D0951}" dt="2026-07-30T17:09:44.383" v="240" actId="14100"/>
            <ac:picMkLst>
              <pc:docMk/>
              <pc:sldMasterMk cId="1811036347" sldId="2147483786"/>
              <pc:sldLayoutMk cId="1199854058" sldId="2147483787"/>
              <ac:picMk id="7" creationId="{15BA764C-66EA-CE17-0A1E-2D8F4272D2EF}"/>
            </ac:picMkLst>
          </pc:picChg>
          <pc:picChg chg="mod">
            <ac:chgData name="Angelica Rocha" userId="37579084127_tp_box_2" providerId="OAuth2" clId="{184837EF-E6A2-4E8A-BA5F-71144B2D0951}" dt="2026-07-30T17:09:38.732" v="239" actId="552"/>
            <ac:picMkLst>
              <pc:docMk/>
              <pc:sldMasterMk cId="1811036347" sldId="2147483786"/>
              <pc:sldLayoutMk cId="1199854058" sldId="2147483787"/>
              <ac:picMk id="11" creationId="{D701767B-F229-004A-58DB-21D86DE78CB6}"/>
            </ac:picMkLst>
          </pc:picChg>
        </pc:sldLayoutChg>
      </pc:sldMasterChg>
    </pc:docChg>
  </pc:docChgLst>
  <pc:docChgLst>
    <pc:chgData name="Nitesh Shah" userId="50444764534_tp_box_2" providerId="OAuth2" clId="{36CF472C-5662-4F7C-A2C8-57DC7E10968F}"/>
    <pc:docChg chg="undo custSel modSld">
      <pc:chgData name="Nitesh Shah" userId="50444764534_tp_box_2" providerId="OAuth2" clId="{36CF472C-5662-4F7C-A2C8-57DC7E10968F}" dt="2026-08-12T23:30:12.449" v="516" actId="20577"/>
      <pc:docMkLst>
        <pc:docMk/>
      </pc:docMkLst>
      <pc:sldChg chg="modSp mod">
        <pc:chgData name="Nitesh Shah" userId="50444764534_tp_box_2" providerId="OAuth2" clId="{36CF472C-5662-4F7C-A2C8-57DC7E10968F}" dt="2026-08-12T20:26:58.170" v="291" actId="27636"/>
        <pc:sldMkLst>
          <pc:docMk/>
          <pc:sldMk cId="1482381276" sldId="273"/>
        </pc:sldMkLst>
        <pc:spChg chg="mod">
          <ac:chgData name="Nitesh Shah" userId="50444764534_tp_box_2" providerId="OAuth2" clId="{36CF472C-5662-4F7C-A2C8-57DC7E10968F}" dt="2026-08-12T20:26:58.170" v="291" actId="27636"/>
          <ac:spMkLst>
            <pc:docMk/>
            <pc:sldMk cId="1482381276" sldId="273"/>
            <ac:spMk id="7" creationId="{A9D34B6F-C953-61C4-C5A9-430861E3D77C}"/>
          </ac:spMkLst>
        </pc:spChg>
      </pc:sldChg>
      <pc:sldChg chg="modSp mod">
        <pc:chgData name="Nitesh Shah" userId="50444764534_tp_box_2" providerId="OAuth2" clId="{36CF472C-5662-4F7C-A2C8-57DC7E10968F}" dt="2026-08-12T20:26:58.153" v="290" actId="27636"/>
        <pc:sldMkLst>
          <pc:docMk/>
          <pc:sldMk cId="124787680" sldId="294"/>
        </pc:sldMkLst>
        <pc:spChg chg="mod">
          <ac:chgData name="Nitesh Shah" userId="50444764534_tp_box_2" providerId="OAuth2" clId="{36CF472C-5662-4F7C-A2C8-57DC7E10968F}" dt="2026-08-12T20:26:58.153" v="290" actId="27636"/>
          <ac:spMkLst>
            <pc:docMk/>
            <pc:sldMk cId="124787680" sldId="294"/>
            <ac:spMk id="10" creationId="{0F6CA7D5-CB49-3F9C-02A8-B55F6BE8562D}"/>
          </ac:spMkLst>
        </pc:spChg>
      </pc:sldChg>
      <pc:sldChg chg="addSp delSp modSp mod modNotesTx">
        <pc:chgData name="Nitesh Shah" userId="50444764534_tp_box_2" providerId="OAuth2" clId="{36CF472C-5662-4F7C-A2C8-57DC7E10968F}" dt="2026-07-21T15:56:53.549" v="16" actId="20577"/>
        <pc:sldMkLst>
          <pc:docMk/>
          <pc:sldMk cId="2261164795" sldId="325"/>
        </pc:sldMkLst>
        <pc:spChg chg="add">
          <ac:chgData name="Nitesh Shah" userId="50444764534_tp_box_2" providerId="OAuth2" clId="{36CF472C-5662-4F7C-A2C8-57DC7E10968F}" dt="2026-07-21T15:55:52.130" v="3" actId="22"/>
          <ac:spMkLst>
            <pc:docMk/>
            <pc:sldMk cId="2261164795" sldId="325"/>
            <ac:spMk id="18" creationId="{AA082C2C-204D-B88D-FFED-9EE5FFE52639}"/>
          </ac:spMkLst>
        </pc:spChg>
        <pc:spChg chg="add">
          <ac:chgData name="Nitesh Shah" userId="50444764534_tp_box_2" providerId="OAuth2" clId="{36CF472C-5662-4F7C-A2C8-57DC7E10968F}" dt="2026-07-21T15:55:52.130" v="3" actId="22"/>
          <ac:spMkLst>
            <pc:docMk/>
            <pc:sldMk cId="2261164795" sldId="325"/>
            <ac:spMk id="30" creationId="{7B603255-2251-426D-5F36-58B95457A057}"/>
          </ac:spMkLst>
        </pc:spChg>
        <pc:spChg chg="add">
          <ac:chgData name="Nitesh Shah" userId="50444764534_tp_box_2" providerId="OAuth2" clId="{36CF472C-5662-4F7C-A2C8-57DC7E10968F}" dt="2026-07-21T15:55:52.130" v="3" actId="22"/>
          <ac:spMkLst>
            <pc:docMk/>
            <pc:sldMk cId="2261164795" sldId="325"/>
            <ac:spMk id="56" creationId="{34CE1F67-E619-D1BF-D561-063AE2B35FFF}"/>
          </ac:spMkLst>
        </pc:spChg>
      </pc:sldChg>
      <pc:sldChg chg="addSp delSp modSp mod">
        <pc:chgData name="Nitesh Shah" userId="50444764534_tp_box_2" providerId="OAuth2" clId="{36CF472C-5662-4F7C-A2C8-57DC7E10968F}" dt="2026-07-21T15:57:15.948" v="19"/>
        <pc:sldMkLst>
          <pc:docMk/>
          <pc:sldMk cId="4020001160" sldId="326"/>
        </pc:sldMkLst>
        <pc:spChg chg="add mod">
          <ac:chgData name="Nitesh Shah" userId="50444764534_tp_box_2" providerId="OAuth2" clId="{36CF472C-5662-4F7C-A2C8-57DC7E10968F}" dt="2026-07-21T15:57:15.948" v="19"/>
          <ac:spMkLst>
            <pc:docMk/>
            <pc:sldMk cId="4020001160" sldId="326"/>
            <ac:spMk id="3" creationId="{37C8E13C-F4A1-31C2-D80F-D37000B4FF3A}"/>
          </ac:spMkLst>
        </pc:spChg>
        <pc:graphicFrameChg chg="add mod">
          <ac:chgData name="Nitesh Shah" userId="50444764534_tp_box_2" providerId="OAuth2" clId="{36CF472C-5662-4F7C-A2C8-57DC7E10968F}" dt="2026-07-21T15:57:15.948" v="19"/>
          <ac:graphicFrameMkLst>
            <pc:docMk/>
            <pc:sldMk cId="4020001160" sldId="326"/>
            <ac:graphicFrameMk id="2" creationId="{102B3908-2A53-AB0C-F4AC-463AC9A4B159}"/>
          </ac:graphicFrameMkLst>
        </pc:graphicFrameChg>
      </pc:sldChg>
      <pc:sldChg chg="addSp modSp mod modClrScheme chgLayout">
        <pc:chgData name="Nitesh Shah" userId="50444764534_tp_box_2" providerId="OAuth2" clId="{36CF472C-5662-4F7C-A2C8-57DC7E10968F}" dt="2026-08-12T23:30:12.449" v="516" actId="20577"/>
        <pc:sldMkLst>
          <pc:docMk/>
          <pc:sldMk cId="4101664028" sldId="327"/>
        </pc:sldMkLst>
        <pc:spChg chg="mod ord">
          <ac:chgData name="Nitesh Shah" userId="50444764534_tp_box_2" providerId="OAuth2" clId="{36CF472C-5662-4F7C-A2C8-57DC7E10968F}" dt="2026-08-12T23:16:34.895" v="411" actId="20577"/>
          <ac:spMkLst>
            <pc:docMk/>
            <pc:sldMk cId="4101664028" sldId="327"/>
            <ac:spMk id="2" creationId="{988843CA-2335-1DD5-3675-E1DFE98A9DDC}"/>
          </ac:spMkLst>
        </pc:spChg>
        <pc:spChg chg="mod ord">
          <ac:chgData name="Nitesh Shah" userId="50444764534_tp_box_2" providerId="OAuth2" clId="{36CF472C-5662-4F7C-A2C8-57DC7E10968F}" dt="2026-08-12T23:30:12.449" v="516" actId="20577"/>
          <ac:spMkLst>
            <pc:docMk/>
            <pc:sldMk cId="4101664028" sldId="327"/>
            <ac:spMk id="3" creationId="{631EEF68-4C74-DF21-4411-CBD018763DBA}"/>
          </ac:spMkLst>
        </pc:spChg>
        <pc:spChg chg="mod ord">
          <ac:chgData name="Nitesh Shah" userId="50444764534_tp_box_2" providerId="OAuth2" clId="{36CF472C-5662-4F7C-A2C8-57DC7E10968F}" dt="2026-07-21T15:58:04.958" v="34" actId="700"/>
          <ac:spMkLst>
            <pc:docMk/>
            <pc:sldMk cId="4101664028" sldId="327"/>
            <ac:spMk id="4" creationId="{93344293-38B6-AE22-3A11-7C2D4FB816DF}"/>
          </ac:spMkLst>
        </pc:spChg>
        <pc:spChg chg="mod">
          <ac:chgData name="Nitesh Shah" userId="50444764534_tp_box_2" providerId="OAuth2" clId="{36CF472C-5662-4F7C-A2C8-57DC7E10968F}" dt="2026-08-12T23:29:10.693" v="515" actId="20577"/>
          <ac:spMkLst>
            <pc:docMk/>
            <pc:sldMk cId="4101664028" sldId="327"/>
            <ac:spMk id="16" creationId="{081AC427-E7D4-B811-3BAA-9B194F597E89}"/>
          </ac:spMkLst>
        </pc:spChg>
      </pc:sldChg>
    </pc:docChg>
  </pc:docChgLst>
  <pc:docChgLst>
    <pc:chgData name="Lensaa Temesgen" userId="51371576714_tp_box_2" providerId="OAuth2" clId="{BA98DA96-C91D-4B37-B466-43609845BE49}"/>
    <pc:docChg chg="undo custSel modSld">
      <pc:chgData name="Lensaa Temesgen" userId="51371576714_tp_box_2" providerId="OAuth2" clId="{BA98DA96-C91D-4B37-B466-43609845BE49}" dt="2026-07-23T17:34:44.526" v="171" actId="1076"/>
      <pc:docMkLst>
        <pc:docMk/>
      </pc:docMkLst>
      <pc:sldChg chg="addSp delSp modSp mod">
        <pc:chgData name="Lensaa Temesgen" userId="51371576714_tp_box_2" providerId="OAuth2" clId="{BA98DA96-C91D-4B37-B466-43609845BE49}" dt="2026-07-23T17:34:44.526" v="171" actId="1076"/>
        <pc:sldMkLst>
          <pc:docMk/>
          <pc:sldMk cId="4196773997" sldId="328"/>
        </pc:sldMkLst>
        <pc:spChg chg="mod">
          <ac:chgData name="Lensaa Temesgen" userId="51371576714_tp_box_2" providerId="OAuth2" clId="{BA98DA96-C91D-4B37-B466-43609845BE49}" dt="2026-07-22T21:52:53.377" v="31" actId="207"/>
          <ac:spMkLst>
            <pc:docMk/>
            <pc:sldMk cId="4196773997" sldId="328"/>
            <ac:spMk id="25" creationId="{6DE0B13B-0849-88D5-7884-F8090A66DBB7}"/>
          </ac:spMkLst>
        </pc:spChg>
        <pc:spChg chg="mod">
          <ac:chgData name="Lensaa Temesgen" userId="51371576714_tp_box_2" providerId="OAuth2" clId="{BA98DA96-C91D-4B37-B466-43609845BE49}" dt="2026-07-22T21:53:25.088" v="36" actId="207"/>
          <ac:spMkLst>
            <pc:docMk/>
            <pc:sldMk cId="4196773997" sldId="328"/>
            <ac:spMk id="31" creationId="{B00A5EBE-6320-2282-08B5-791578DC46C3}"/>
          </ac:spMkLst>
        </pc:spChg>
        <pc:spChg chg="mod">
          <ac:chgData name="Lensaa Temesgen" userId="51371576714_tp_box_2" providerId="OAuth2" clId="{BA98DA96-C91D-4B37-B466-43609845BE49}" dt="2026-07-22T22:25:55.589" v="74" actId="1076"/>
          <ac:spMkLst>
            <pc:docMk/>
            <pc:sldMk cId="4196773997" sldId="328"/>
            <ac:spMk id="34" creationId="{26A53C43-8025-7E0E-56AF-64BCB56D1662}"/>
          </ac:spMkLst>
        </pc:spChg>
        <pc:spChg chg="mod">
          <ac:chgData name="Lensaa Temesgen" userId="51371576714_tp_box_2" providerId="OAuth2" clId="{BA98DA96-C91D-4B37-B466-43609845BE49}" dt="2026-07-22T21:54:06.320" v="41" actId="207"/>
          <ac:spMkLst>
            <pc:docMk/>
            <pc:sldMk cId="4196773997" sldId="328"/>
            <ac:spMk id="37" creationId="{9A0EDF27-D97B-507F-7438-81C58827FF8A}"/>
          </ac:spMkLst>
        </pc:spChg>
        <pc:spChg chg="mod">
          <ac:chgData name="Lensaa Temesgen" userId="51371576714_tp_box_2" providerId="OAuth2" clId="{BA98DA96-C91D-4B37-B466-43609845BE49}" dt="2026-07-22T21:54:45.836" v="46" actId="207"/>
          <ac:spMkLst>
            <pc:docMk/>
            <pc:sldMk cId="4196773997" sldId="328"/>
            <ac:spMk id="43" creationId="{56C3A1E9-F38D-CCF3-ED86-7D7F0FE2C131}"/>
          </ac:spMkLst>
        </pc:spChg>
        <pc:spChg chg="mod">
          <ac:chgData name="Lensaa Temesgen" userId="51371576714_tp_box_2" providerId="OAuth2" clId="{BA98DA96-C91D-4B37-B466-43609845BE49}" dt="2026-07-22T21:55:07.862" v="50" actId="207"/>
          <ac:spMkLst>
            <pc:docMk/>
            <pc:sldMk cId="4196773997" sldId="328"/>
            <ac:spMk id="46" creationId="{AEBCB340-A504-732B-FC1F-4CD33B007488}"/>
          </ac:spMkLst>
        </pc:spChg>
        <pc:spChg chg="mod">
          <ac:chgData name="Lensaa Temesgen" userId="51371576714_tp_box_2" providerId="OAuth2" clId="{BA98DA96-C91D-4B37-B466-43609845BE49}" dt="2026-07-22T21:56:00.584" v="56" actId="207"/>
          <ac:spMkLst>
            <pc:docMk/>
            <pc:sldMk cId="4196773997" sldId="328"/>
            <ac:spMk id="51" creationId="{A9CA56AF-DDCB-8B63-B58A-28E3692BDEBC}"/>
          </ac:spMkLst>
        </pc:spChg>
        <pc:spChg chg="mod">
          <ac:chgData name="Lensaa Temesgen" userId="51371576714_tp_box_2" providerId="OAuth2" clId="{BA98DA96-C91D-4B37-B466-43609845BE49}" dt="2026-07-22T22:29:11.941" v="104" actId="1076"/>
          <ac:spMkLst>
            <pc:docMk/>
            <pc:sldMk cId="4196773997" sldId="328"/>
            <ac:spMk id="60" creationId="{765D4D99-20FB-B951-585A-8B867FF4755A}"/>
          </ac:spMkLst>
        </pc:spChg>
        <pc:spChg chg="mod">
          <ac:chgData name="Lensaa Temesgen" userId="51371576714_tp_box_2" providerId="OAuth2" clId="{BA98DA96-C91D-4B37-B466-43609845BE49}" dt="2026-07-22T22:24:50.995" v="66" actId="207"/>
          <ac:spMkLst>
            <pc:docMk/>
            <pc:sldMk cId="4196773997" sldId="328"/>
            <ac:spMk id="63" creationId="{E2EF8E1F-7F62-8B28-AC6D-93B524E37047}"/>
          </ac:spMkLst>
        </pc:spChg>
        <pc:spChg chg="add del mod topLvl">
          <ac:chgData name="Lensaa Temesgen" userId="51371576714_tp_box_2" providerId="OAuth2" clId="{BA98DA96-C91D-4B37-B466-43609845BE49}" dt="2026-07-22T22:26:54.602" v="91" actId="1076"/>
          <ac:spMkLst>
            <pc:docMk/>
            <pc:sldMk cId="4196773997" sldId="328"/>
            <ac:spMk id="73" creationId="{55BCC327-4956-2DDD-4655-D951C7D11264}"/>
          </ac:spMkLst>
        </pc:spChg>
        <pc:grpChg chg="add mod">
          <ac:chgData name="Lensaa Temesgen" userId="51371576714_tp_box_2" providerId="OAuth2" clId="{BA98DA96-C91D-4B37-B466-43609845BE49}" dt="2026-07-22T21:53:01.306" v="33" actId="1076"/>
          <ac:grpSpMkLst>
            <pc:docMk/>
            <pc:sldMk cId="4196773997" sldId="328"/>
            <ac:grpSpMk id="23" creationId="{24A72F27-9937-520D-24E9-2D3C713AC3CD}"/>
          </ac:grpSpMkLst>
        </pc:grpChg>
        <pc:grpChg chg="add mod">
          <ac:chgData name="Lensaa Temesgen" userId="51371576714_tp_box_2" providerId="OAuth2" clId="{BA98DA96-C91D-4B37-B466-43609845BE49}" dt="2026-07-22T21:53:35.165" v="38" actId="1076"/>
          <ac:grpSpMkLst>
            <pc:docMk/>
            <pc:sldMk cId="4196773997" sldId="328"/>
            <ac:grpSpMk id="29" creationId="{94FB4FE4-F260-0D62-36FA-85028F15ABB0}"/>
          </ac:grpSpMkLst>
        </pc:grpChg>
        <pc:grpChg chg="add mod">
          <ac:chgData name="Lensaa Temesgen" userId="51371576714_tp_box_2" providerId="OAuth2" clId="{BA98DA96-C91D-4B37-B466-43609845BE49}" dt="2026-07-22T22:25:51.218" v="72" actId="1076"/>
          <ac:grpSpMkLst>
            <pc:docMk/>
            <pc:sldMk cId="4196773997" sldId="328"/>
            <ac:grpSpMk id="35" creationId="{7B6A73C5-A8EF-38A3-3932-56982D97EEE3}"/>
          </ac:grpSpMkLst>
        </pc:grpChg>
        <pc:grpChg chg="add mod">
          <ac:chgData name="Lensaa Temesgen" userId="51371576714_tp_box_2" providerId="OAuth2" clId="{BA98DA96-C91D-4B37-B466-43609845BE49}" dt="2026-07-22T21:54:52.162" v="48" actId="1076"/>
          <ac:grpSpMkLst>
            <pc:docMk/>
            <pc:sldMk cId="4196773997" sldId="328"/>
            <ac:grpSpMk id="41" creationId="{1C7E2B32-3B2A-2FA1-0B24-72CFAEE79BD3}"/>
          </ac:grpSpMkLst>
        </pc:grpChg>
        <pc:grpChg chg="add mod">
          <ac:chgData name="Lensaa Temesgen" userId="51371576714_tp_box_2" providerId="OAuth2" clId="{BA98DA96-C91D-4B37-B466-43609845BE49}" dt="2026-07-22T21:55:14.071" v="52" actId="1076"/>
          <ac:grpSpMkLst>
            <pc:docMk/>
            <pc:sldMk cId="4196773997" sldId="328"/>
            <ac:grpSpMk id="45" creationId="{11017210-66B4-2C3A-D817-B15A1C1FC5CF}"/>
          </ac:grpSpMkLst>
        </pc:grpChg>
        <pc:grpChg chg="add mod">
          <ac:chgData name="Lensaa Temesgen" userId="51371576714_tp_box_2" providerId="OAuth2" clId="{BA98DA96-C91D-4B37-B466-43609845BE49}" dt="2026-07-22T22:26:20.309" v="79" actId="1076"/>
          <ac:grpSpMkLst>
            <pc:docMk/>
            <pc:sldMk cId="4196773997" sldId="328"/>
            <ac:grpSpMk id="49" creationId="{43DC404C-A646-3B85-E5C2-5A28DFC65ED6}"/>
          </ac:grpSpMkLst>
        </pc:grpChg>
        <pc:grpChg chg="add mod">
          <ac:chgData name="Lensaa Temesgen" userId="51371576714_tp_box_2" providerId="OAuth2" clId="{BA98DA96-C91D-4B37-B466-43609845BE49}" dt="2026-07-22T22:25:09.432" v="69" actId="1076"/>
          <ac:grpSpMkLst>
            <pc:docMk/>
            <pc:sldMk cId="4196773997" sldId="328"/>
            <ac:grpSpMk id="61" creationId="{6BA86183-396A-ECA7-1ED6-A91CC7AB64AE}"/>
          </ac:grpSpMkLst>
        </pc:grpChg>
        <pc:picChg chg="mod">
          <ac:chgData name="Lensaa Temesgen" userId="51371576714_tp_box_2" providerId="OAuth2" clId="{BA98DA96-C91D-4B37-B466-43609845BE49}" dt="2026-07-22T21:52:53.377" v="31" actId="207"/>
          <ac:picMkLst>
            <pc:docMk/>
            <pc:sldMk cId="4196773997" sldId="328"/>
            <ac:picMk id="27" creationId="{723DA4A2-F88C-9B9B-4AF9-A0A89BB26AB1}"/>
          </ac:picMkLst>
        </pc:picChg>
        <pc:picChg chg="mod">
          <ac:chgData name="Lensaa Temesgen" userId="51371576714_tp_box_2" providerId="OAuth2" clId="{BA98DA96-C91D-4B37-B466-43609845BE49}" dt="2026-07-22T21:53:25.088" v="36" actId="207"/>
          <ac:picMkLst>
            <pc:docMk/>
            <pc:sldMk cId="4196773997" sldId="328"/>
            <ac:picMk id="33" creationId="{39D035D2-0D33-A786-4357-F75B681B8562}"/>
          </ac:picMkLst>
        </pc:picChg>
        <pc:picChg chg="mod">
          <ac:chgData name="Lensaa Temesgen" userId="51371576714_tp_box_2" providerId="OAuth2" clId="{BA98DA96-C91D-4B37-B466-43609845BE49}" dt="2026-07-22T21:54:06.320" v="41" actId="207"/>
          <ac:picMkLst>
            <pc:docMk/>
            <pc:sldMk cId="4196773997" sldId="328"/>
            <ac:picMk id="39" creationId="{0F863088-3024-9D3C-FE3F-BE60B8E03B97}"/>
          </ac:picMkLst>
        </pc:picChg>
        <pc:picChg chg="mod">
          <ac:chgData name="Lensaa Temesgen" userId="51371576714_tp_box_2" providerId="OAuth2" clId="{BA98DA96-C91D-4B37-B466-43609845BE49}" dt="2026-07-22T21:54:45.836" v="46" actId="207"/>
          <ac:picMkLst>
            <pc:docMk/>
            <pc:sldMk cId="4196773997" sldId="328"/>
            <ac:picMk id="44" creationId="{4CFAECE2-BA90-613A-5F61-5CFE56BE0207}"/>
          </ac:picMkLst>
        </pc:picChg>
        <pc:picChg chg="mod">
          <ac:chgData name="Lensaa Temesgen" userId="51371576714_tp_box_2" providerId="OAuth2" clId="{BA98DA96-C91D-4B37-B466-43609845BE49}" dt="2026-07-22T21:55:07.862" v="50" actId="207"/>
          <ac:picMkLst>
            <pc:docMk/>
            <pc:sldMk cId="4196773997" sldId="328"/>
            <ac:picMk id="47" creationId="{0878CE0A-A6D0-6871-1325-4FF03FDEE19B}"/>
          </ac:picMkLst>
        </pc:picChg>
        <pc:picChg chg="mod">
          <ac:chgData name="Lensaa Temesgen" userId="51371576714_tp_box_2" providerId="OAuth2" clId="{BA98DA96-C91D-4B37-B466-43609845BE49}" dt="2026-07-22T21:56:00.584" v="56" actId="207"/>
          <ac:picMkLst>
            <pc:docMk/>
            <pc:sldMk cId="4196773997" sldId="328"/>
            <ac:picMk id="53" creationId="{E7A30A82-32E7-0ACB-1980-12F82F0DA73C}"/>
          </ac:picMkLst>
        </pc:picChg>
        <pc:picChg chg="mod">
          <ac:chgData name="Lensaa Temesgen" userId="51371576714_tp_box_2" providerId="OAuth2" clId="{BA98DA96-C91D-4B37-B466-43609845BE49}" dt="2026-07-22T22:24:50.995" v="66" actId="207"/>
          <ac:picMkLst>
            <pc:docMk/>
            <pc:sldMk cId="4196773997" sldId="328"/>
            <ac:picMk id="65" creationId="{2E11B04E-29AE-1B4D-DB01-78D3646646F3}"/>
          </ac:picMkLst>
        </pc:picChg>
        <pc:picChg chg="add mod ord">
          <ac:chgData name="Lensaa Temesgen" userId="51371576714_tp_box_2" providerId="OAuth2" clId="{BA98DA96-C91D-4B37-B466-43609845BE49}" dt="2026-07-22T22:30:20.833" v="114" actId="1076"/>
          <ac:picMkLst>
            <pc:docMk/>
            <pc:sldMk cId="4196773997" sldId="328"/>
            <ac:picMk id="79" creationId="{0B87BFF5-8127-50B9-E6E1-30BC1C1E1AB2}"/>
          </ac:picMkLst>
        </pc:picChg>
      </pc:sldChg>
    </pc:docChg>
  </pc:docChgLst>
</pc:chgInfo>
</file>

<file path=ppt/comments/modernComment_100_67C3568E.xml><?xml version="1.0" encoding="utf-8"?>
<p188:cmLst xmlns:a="http://schemas.openxmlformats.org/drawingml/2006/main" xmlns:r="http://schemas.openxmlformats.org/officeDocument/2006/relationships" xmlns:p188="http://schemas.microsoft.com/office/powerpoint/2018/8/main">
  <p188:cm id="{78A7E2A5-CDDE-4CBD-BCFC-1EF0CB41E545}" authorId="{9F3ED2C8-89E1-8464-CA24-880FEC111479}" status="resolved" created="2026-08-03T23:23:31.669" complete="100000">
    <ac:deMkLst xmlns:ac="http://schemas.microsoft.com/office/drawing/2013/main/command">
      <pc:docMk xmlns:pc="http://schemas.microsoft.com/office/powerpoint/2013/main/command"/>
      <pc:sldMk xmlns:pc="http://schemas.microsoft.com/office/powerpoint/2013/main/command" cId="1740854926" sldId="256"/>
      <ac:picMk id="8" creationId="{5606EA71-7BB2-A565-F202-1F7509160BD5}"/>
    </ac:deMkLst>
    <p188:replyLst>
      <p188:reply id="{8E1DAF43-6AFA-4323-8A58-764F8A59AD1C}" authorId="{29E784A6-480F-D8B5-92B9-C2F3FEE57067}" created="2026-08-05T17:11:21.421">
        <p188:txBody>
          <a:bodyPr/>
          <a:lstStyle/>
          <a:p>
            <a:r>
              <a:rPr lang="en-US"/>
              <a:t>@KL to consider how to revise this.</a:t>
            </a:r>
          </a:p>
        </p188:txBody>
      </p188:reply>
    </p188:replyLst>
    <p188:txBody>
      <a:bodyPr/>
      <a:lstStyle/>
      <a:p>
        <a:r>
          <a:rPr lang="en-US"/>
          <a:t>Goals aren’t specific to a mode, the icons say otherwise. Change icons</a:t>
        </a:r>
      </a:p>
    </p188:txBody>
  </p188:cm>
  <p188:cm id="{72679A4F-8DE2-4B10-98C4-4F2A6DEDA91A}" authorId="{7F11154B-D371-45B2-D76F-354DD70B0A9F}" status="resolved" created="2026-08-12T16:24:27.525" complete="100000">
    <pc:sldMkLst xmlns:pc="http://schemas.microsoft.com/office/powerpoint/2013/main/command">
      <pc:docMk/>
      <pc:sldMk cId="1740854926" sldId="256"/>
    </pc:sldMkLst>
    <p188:txBody>
      <a:bodyPr/>
      <a:lstStyle/>
      <a:p>
        <a:r>
          <a:rPr lang="en-US"/>
          <a:t>Add talking point about measures</a:t>
        </a:r>
      </a:p>
    </p188:txBody>
  </p188:cm>
</p188:cmLst>
</file>

<file path=ppt/comments/modernComment_101_231D1848.xml><?xml version="1.0" encoding="utf-8"?>
<p188:cmLst xmlns:a="http://schemas.openxmlformats.org/drawingml/2006/main" xmlns:r="http://schemas.openxmlformats.org/officeDocument/2006/relationships" xmlns:p188="http://schemas.microsoft.com/office/powerpoint/2018/8/main">
  <p188:cm id="{FB0DAD52-9120-4C06-8B52-623E61C8D14B}" authorId="{ADFA2747-A661-05F9-0E07-D4AE8FB54EAA}" status="resolved" created="2026-06-22T20:57:51.487" complete="100000">
    <pc:sldMkLst xmlns:pc="http://schemas.microsoft.com/office/powerpoint/2013/main/command">
      <pc:docMk/>
      <pc:sldMk cId="589109320" sldId="257"/>
    </pc:sldMkLst>
    <p188:txBody>
      <a:bodyPr/>
      <a:lstStyle/>
      <a:p>
        <a:r>
          <a:rPr lang="en-US"/>
          <a:t>I think this needs to be simplified - "What Are We Measuring?" regular people speak and then "Technical Metric"
Not entirely sure how to address this yet but I feel like the point about tracking equity feels buried 
Not sure the Geographic Focus Area is digestible on this, it's a lot of information. Is this even the right term? I though this was supposed to be like Supportive Networks? This may need to be a separate slide just highlight how we're incorporating all those things
Need a separate slide that specifically calls out/highlights the Major Corridors and how they're going to be addressed (101 Corridor Connect, Grand Boulevard Initiative, and Highway 1 Coastal Connect)</a:t>
        </a:r>
      </a:p>
    </p188:txBody>
  </p188:cm>
  <p188:cm id="{0A621588-C476-4305-B3C8-23F3D069A147}" authorId="{9F3ED2C8-89E1-8464-CA24-880FEC111479}" status="resolved" created="2026-06-22T22:24:05.723" complete="100000">
    <pc:sldMkLst xmlns:pc="http://schemas.microsoft.com/office/powerpoint/2013/main/command">
      <pc:docMk/>
      <pc:sldMk cId="589109320" sldId="257"/>
    </pc:sldMkLst>
    <p188:replyLst>
      <p188:reply id="{D38CD158-A5A5-434D-B9D7-5F31EC3FEC92}" authorId="{7F11154B-D371-45B2-D76F-354DD70B0A9F}" created="2026-07-01T23:46:52.480">
        <p188:txBody>
          <a:bodyPr/>
          <a:lstStyle/>
          <a:p>
            <a:r>
              <a:rPr lang="en-US"/>
              <a:t>% of county covered now compared to before</a:t>
            </a:r>
          </a:p>
        </p188:txBody>
      </p188:reply>
      <p188:reply id="{1755B71B-0E42-448E-A4F9-4CC437791390}" authorId="{7F11154B-D371-45B2-D76F-354DD70B0A9F}" created="2026-07-15T22:55:44.575">
        <p188:txBody>
          <a:bodyPr/>
          <a:lstStyle/>
          <a:p>
            <a:r>
              <a:rPr lang="en-US"/>
              <a:t>See talking points</a:t>
            </a:r>
          </a:p>
        </p188:txBody>
      </p188:reply>
    </p188:replyLst>
    <p188:txBody>
      <a:bodyPr/>
      <a:lstStyle/>
      <a:p>
        <a:r>
          <a:rPr lang="en-US"/>
          <a:t>Not sure if the update to the EFAs is worth mentioning</a:t>
        </a:r>
      </a:p>
    </p188:txBody>
  </p188:cm>
  <p188:cm id="{AC077CDC-81AF-4C62-8C45-F6C6BE9BC310}" authorId="{9F3ED2C8-89E1-8464-CA24-880FEC111479}" status="resolved" created="2026-06-23T21:15:11.981" complete="100000">
    <pc:sldMkLst xmlns:pc="http://schemas.microsoft.com/office/powerpoint/2013/main/command">
      <pc:docMk/>
      <pc:sldMk cId="589109320" sldId="257"/>
    </pc:sldMkLst>
    <p188:replyLst>
      <p188:reply id="{35E68C38-7D08-436B-BC6E-28916759B73A}" authorId="{7F11154B-D371-45B2-D76F-354DD70B0A9F}" created="2026-07-24T17:00:52.965">
        <p188:txBody>
          <a:bodyPr/>
          <a:lstStyle/>
          <a:p>
            <a:r>
              <a:rPr lang="en-US"/>
              <a:t>The next few slides get at this for committee presentations</a:t>
            </a:r>
          </a:p>
        </p188:txBody>
      </p188:reply>
    </p188:replyLst>
    <p188:txBody>
      <a:bodyPr/>
      <a:lstStyle/>
      <a:p>
        <a:r>
          <a:rPr lang="en-US"/>
          <a:t>Should also mention how city staff will be implementing this in planning work</a:t>
        </a:r>
      </a:p>
    </p188:txBody>
  </p188:cm>
  <p188:cm id="{C217C834-B825-43EF-8FB5-07896AF41B6E}" authorId="{9F3ED2C8-89E1-8464-CA24-880FEC111479}" created="2026-08-03T23:27:26.398">
    <pc:sldMkLst xmlns:pc="http://schemas.microsoft.com/office/powerpoint/2013/main/command">
      <pc:docMk/>
      <pc:sldMk cId="589109320" sldId="257"/>
    </pc:sldMkLst>
    <p188:txBody>
      <a:bodyPr/>
      <a:lstStyle/>
      <a:p>
        <a:r>
          <a:rPr lang="en-US"/>
          <a:t>Don’t include this slide to council</a:t>
        </a:r>
      </a:p>
    </p188:txBody>
  </p188:cm>
  <p188:cm id="{B152BB73-F2FA-40D7-9B53-E345A5496EA5}" authorId="{9F3ED2C8-89E1-8464-CA24-880FEC111479}" status="resolved" created="2026-08-03T23:29:38.681" complete="100000">
    <pc:sldMkLst xmlns:pc="http://schemas.microsoft.com/office/powerpoint/2013/main/command">
      <pc:docMk/>
      <pc:sldMk cId="589109320" sldId="257"/>
    </pc:sldMkLst>
    <p188:txBody>
      <a:bodyPr/>
      <a:lstStyle/>
      <a:p>
        <a:r>
          <a:rPr lang="en-US"/>
          <a:t>Include equity focus map</a:t>
        </a:r>
      </a:p>
    </p188:txBody>
  </p188:cm>
  <p188:cm id="{3F1A0302-2C83-405C-AC47-A6136D2BD201}" authorId="{7F11154B-D371-45B2-D76F-354DD70B0A9F}" created="2026-08-12T16:25:43.057">
    <ac:deMkLst xmlns:ac="http://schemas.microsoft.com/office/drawing/2013/main/command">
      <pc:docMk xmlns:pc="http://schemas.microsoft.com/office/powerpoint/2013/main/command"/>
      <pc:sldMk xmlns:pc="http://schemas.microsoft.com/office/powerpoint/2013/main/command" cId="589109320" sldId="257"/>
      <ac:picMk id="8" creationId="{EE03C048-E69F-E765-4822-9625B3657F54}"/>
    </ac:deMkLst>
    <p188:txBody>
      <a:bodyPr/>
      <a:lstStyle/>
      <a:p>
        <a:r>
          <a:rPr lang="en-US"/>
          <a:t>Add directionality for exposure to VMT</a:t>
        </a:r>
      </a:p>
    </p188:txBody>
  </p188:cm>
</p188:cmLst>
</file>

<file path=ppt/comments/modernComment_102_2C0E6665.xml><?xml version="1.0" encoding="utf-8"?>
<p188:cmLst xmlns:a="http://schemas.openxmlformats.org/drawingml/2006/main" xmlns:r="http://schemas.openxmlformats.org/officeDocument/2006/relationships" xmlns:p188="http://schemas.microsoft.com/office/powerpoint/2018/8/main">
  <p188:cm id="{07087CCA-B54C-454C-872B-AC1E6B35770C}" authorId="{ADFA2747-A661-05F9-0E07-D4AE8FB54EAA}" status="resolved" created="2026-06-22T20:43:00.348" complete="100000">
    <pc:sldMkLst xmlns:pc="http://schemas.microsoft.com/office/powerpoint/2013/main/command">
      <pc:docMk/>
      <pc:sldMk cId="739141221" sldId="258"/>
    </pc:sldMkLst>
    <p188:txBody>
      <a:bodyPr/>
      <a:lstStyle/>
      <a:p>
        <a:r>
          <a:rPr lang="en-US"/>
          <a:t>I feel like these infographics seem like the goals which are on the next slide. I would make the actual vision statement a lot bigger and remove the bottom part.   I like the part about a vision aligning with local, regional, and state priorities though.  </a:t>
        </a:r>
      </a:p>
    </p188:txBody>
  </p188:cm>
  <p188:cm id="{C9FEA784-0942-463D-B15A-662A443063FE}" authorId="{7F11154B-D371-45B2-D76F-354DD70B0A9F}" status="resolved" created="2026-07-10T20:39:08.217" complete="100000">
    <pc:sldMkLst xmlns:pc="http://schemas.microsoft.com/office/powerpoint/2013/main/command">
      <pc:docMk/>
      <pc:sldMk cId="739141221" sldId="258"/>
    </pc:sldMkLst>
    <p188:txBody>
      <a:bodyPr/>
      <a:lstStyle/>
      <a:p>
        <a:r>
          <a:rPr lang="en-US"/>
          <a:t>Krystle: Remove the four elements at the bottom. Make the vision larger and keep the middle text. You can leave the background graphics</a:t>
        </a:r>
      </a:p>
    </p188:txBody>
  </p188:cm>
  <p188:cm id="{A0607AA7-1A5A-4AD6-8C64-C0749539E530}" authorId="{9F3ED2C8-89E1-8464-CA24-880FEC111479}" status="resolved" created="2026-08-03T23:20:05.102" complete="100000">
    <pc:sldMkLst xmlns:pc="http://schemas.microsoft.com/office/powerpoint/2013/main/command">
      <pc:docMk/>
      <pc:sldMk cId="739141221" sldId="258"/>
    </pc:sldMkLst>
    <p188:replyLst>
      <p188:reply id="{B534D3D8-F8DB-46C3-8D81-3DDB7256DFA3}" authorId="{29E784A6-480F-D8B5-92B9-C2F3FEE57067}" created="2026-08-05T17:10:57.472">
        <p188:txBody>
          <a:bodyPr/>
          <a:lstStyle/>
          <a:p>
            <a:r>
              <a:rPr lang="en-US"/>
              <a:t>@KL to remove the vision aligned with...section</a:t>
            </a:r>
          </a:p>
        </p188:txBody>
      </p188:reply>
    </p188:replyLst>
    <p188:txBody>
      <a:bodyPr/>
      <a:lstStyle/>
      <a:p>
        <a:r>
          <a:rPr lang="en-US"/>
          <a:t>Don’t need the bottom</a:t>
        </a:r>
      </a:p>
    </p188:txBody>
  </p188:cm>
  <p188:cm id="{62BB2777-9DD2-43C6-89E3-C8606F0421FE}" authorId="{9F3ED2C8-89E1-8464-CA24-880FEC111479}" status="resolved" created="2026-08-03T23:20:14.346" complete="100000">
    <pc:sldMkLst xmlns:pc="http://schemas.microsoft.com/office/powerpoint/2013/main/command">
      <pc:docMk/>
      <pc:sldMk cId="739141221" sldId="258"/>
    </pc:sldMkLst>
    <p188:replyLst>
      <p188:reply id="{690C6F75-2504-44E3-8AE7-9A072FBE9EAD}" authorId="{29E784A6-480F-D8B5-92B9-C2F3FEE57067}" created="2026-08-05T17:11:08.055">
        <p188:txBody>
          <a:bodyPr/>
          <a:lstStyle/>
          <a:p>
            <a:r>
              <a:rPr lang="en-US"/>
              <a:t>@KL to add header</a:t>
            </a:r>
          </a:p>
        </p188:txBody>
      </p188:reply>
    </p188:replyLst>
    <p188:txBody>
      <a:bodyPr/>
      <a:lstStyle/>
      <a:p>
        <a:r>
          <a:rPr lang="en-US"/>
          <a:t>Add header to this slide</a:t>
        </a:r>
      </a:p>
    </p188:txBody>
  </p188:cm>
</p188:cmLst>
</file>

<file path=ppt/comments/modernComment_104_1832439A.xml><?xml version="1.0" encoding="utf-8"?>
<p188:cmLst xmlns:a="http://schemas.openxmlformats.org/drawingml/2006/main" xmlns:r="http://schemas.openxmlformats.org/officeDocument/2006/relationships" xmlns:p188="http://schemas.microsoft.com/office/powerpoint/2018/8/main">
  <p188:cm id="{8C293313-1BCC-406C-8DE0-F3A23A36EC5A}" authorId="{ADFA2747-A661-05F9-0E07-D4AE8FB54EAA}" status="resolved" created="2026-06-22T21:00:52.258" complete="100000">
    <pc:sldMkLst xmlns:pc="http://schemas.microsoft.com/office/powerpoint/2013/main/command">
      <pc:docMk/>
      <pc:sldMk cId="405947290" sldId="260"/>
    </pc:sldMkLst>
    <p188:txBody>
      <a:bodyPr/>
      <a:lstStyle/>
      <a:p>
        <a:r>
          <a:rPr lang="en-US"/>
          <a:t>I think we're almost there but since these are intended to be Council presentations we should be aiming for no more than 20 slides for each presentation. We often only get 10-15 minutes for these types of updates. </a:t>
        </a:r>
      </a:p>
    </p188:txBody>
    <p188:extLst>
      <p:ext xmlns:p="http://schemas.openxmlformats.org/presentationml/2006/main" uri="{57CB4572-C831-44C2-8A1C-0ADB6CCDFE69}">
        <p223:reactions xmlns:p223="http://schemas.microsoft.com/office/powerpoint/2022/03/main">
          <p223:rxn type="👍">
            <p223:instance time="2026-06-23T21:09:48.279" authorId="{9F3ED2C8-89E1-8464-CA24-880FEC111479}"/>
          </p223:rxn>
        </p223:reactions>
      </p:ext>
    </p188:extLst>
  </p188:cm>
  <p188:cm id="{652F5707-5C2E-40A4-BCD9-7EC9967B1A06}" authorId="{9F3ED2C8-89E1-8464-CA24-880FEC111479}" status="resolved" created="2026-06-24T16:23:25.159" complete="100000">
    <pc:sldMkLst xmlns:pc="http://schemas.microsoft.com/office/powerpoint/2013/main/command">
      <pc:docMk/>
      <pc:sldMk cId="405947290" sldId="260"/>
    </pc:sldMkLst>
    <p188:txBody>
      <a:bodyPr/>
      <a:lstStyle/>
      <a:p>
        <a:r>
          <a:rPr lang="en-US"/>
          <a:t>I suggest developing two decks - one for committees to go over place types (ie CCAG TAC) and one for councils </a:t>
        </a:r>
      </a:p>
    </p188:txBody>
  </p188:cm>
  <p188:cm id="{C5198F94-D3D8-41E5-ADED-509447C3A08F}" authorId="{7F11154B-D371-45B2-D76F-354DD70B0A9F}" created="2026-07-15T18:43:38.361">
    <pc:sldMkLst xmlns:pc="http://schemas.microsoft.com/office/powerpoint/2013/main/command">
      <pc:docMk/>
      <pc:sldMk cId="405947290" sldId="260"/>
    </pc:sldMkLst>
    <p188:txBody>
      <a:bodyPr/>
      <a:lstStyle/>
      <a:p>
        <a:r>
          <a:rPr lang="en-US"/>
          <a:t>This longer version of the deck is intended for the C/CAG TAC and other longer committee meetings. We will make a shorter version for Councils next week</a:t>
        </a:r>
      </a:p>
    </p188:txBody>
  </p188:cm>
</p188:cmLst>
</file>

<file path=ppt/comments/modernComment_10A_2280E26C.xml><?xml version="1.0" encoding="utf-8"?>
<p188:cmLst xmlns:a="http://schemas.openxmlformats.org/drawingml/2006/main" xmlns:r="http://schemas.openxmlformats.org/officeDocument/2006/relationships" xmlns:p188="http://schemas.microsoft.com/office/powerpoint/2018/8/main">
  <p188:cm id="{7C7BEDCE-FA78-4638-8753-CDE7444D2F52}" authorId="{ADFA2747-A661-05F9-0E07-D4AE8FB54EAA}" status="resolved" created="2026-06-22T21:02:20.401" complete="100000">
    <pc:sldMkLst xmlns:pc="http://schemas.microsoft.com/office/powerpoint/2013/main/command">
      <pc:docMk/>
      <pc:sldMk cId="578871916" sldId="266"/>
    </pc:sldMkLst>
    <p188:replyLst>
      <p188:reply id="{1B1AF47E-85B4-44F4-B148-0BDE37CD5108}" authorId="{7F11154B-D371-45B2-D76F-354DD70B0A9F}" created="2026-07-17T17:58:16.881">
        <p188:txBody>
          <a:bodyPr/>
          <a:lstStyle/>
          <a:p>
            <a:r>
              <a:rPr lang="en-US"/>
              <a:t>See slide 8</a:t>
            </a:r>
          </a:p>
        </p188:txBody>
      </p188:reply>
    </p188:replyLst>
    <p188:txBody>
      <a:bodyPr/>
      <a:lstStyle/>
      <a:p>
        <a:r>
          <a:rPr lang="en-US"/>
          <a:t>It's not necessarily clear to me for the presentation what the "ask" is of the presentation from Councils. This needs to be clearer and more direct. Maybe as part of the next slide there needs to be a prompt question or two. </a:t>
        </a:r>
      </a:p>
    </p188:txBody>
  </p188:cm>
</p188:cmLst>
</file>

<file path=ppt/comments/modernComment_1161_D9048220.xml><?xml version="1.0" encoding="utf-8"?>
<p188:cmLst xmlns:a="http://schemas.openxmlformats.org/drawingml/2006/main" xmlns:r="http://schemas.openxmlformats.org/officeDocument/2006/relationships" xmlns:p188="http://schemas.microsoft.com/office/powerpoint/2018/8/main">
  <p188:cm id="{50A208BD-C272-4B78-B0D0-A06E6176BED7}" authorId="{7F11154B-D371-45B2-D76F-354DD70B0A9F}" status="resolved" created="2026-08-12T16:29:18.805" complete="100000">
    <ac:txMkLst xmlns:ac="http://schemas.microsoft.com/office/drawing/2013/main/command">
      <pc:docMk xmlns:pc="http://schemas.microsoft.com/office/powerpoint/2013/main/command"/>
      <pc:sldMk xmlns:pc="http://schemas.microsoft.com/office/powerpoint/2013/main/command" cId="3640951328" sldId="4449"/>
      <ac:spMk id="3" creationId="{7BD170E3-DE19-81AB-BA37-DABE9D1A9D02}"/>
      <ac:txMk cp="0" len="1">
        <ac:context len="44" hash="4187848756"/>
      </ac:txMk>
    </ac:txMkLst>
    <p188:pos x="5885601" y="241028"/>
    <p188:replyLst>
      <p188:reply id="{EC280D9C-BEC8-412C-846C-79E080D186D6}" authorId="{7F11154B-D371-45B2-D76F-354DD70B0A9F}" created="2026-08-12T16:30:11.824">
        <p188:txBody>
          <a:bodyPr/>
          <a:lstStyle/>
          <a:p>
            <a:r>
              <a:rPr lang="en-US"/>
              <a:t>New equity definition for funding decisions</a:t>
            </a:r>
          </a:p>
        </p188:txBody>
      </p188:reply>
    </p188:replyLst>
    <p188:txBody>
      <a:bodyPr/>
      <a:lstStyle/>
      <a:p>
        <a:r>
          <a:rPr lang="en-US"/>
          <a:t>Equity accompanies all of the goals</a:t>
        </a:r>
      </a:p>
    </p188:txBody>
  </p188:cm>
</p188:cmLst>
</file>

<file path=ppt/comments/modernComment_126_7701BE0.xml><?xml version="1.0" encoding="utf-8"?>
<p188:cmLst xmlns:a="http://schemas.openxmlformats.org/drawingml/2006/main" xmlns:r="http://schemas.openxmlformats.org/officeDocument/2006/relationships" xmlns:p188="http://schemas.microsoft.com/office/powerpoint/2018/8/main">
  <p188:cm id="{AD82804A-0029-4ABE-A4D8-51B8CF997FF1}" authorId="{ADFA2747-A661-05F9-0E07-D4AE8FB54EAA}" status="resolved" created="2026-06-22T21:01:26.400" complete="100000">
    <pc:sldMkLst xmlns:pc="http://schemas.microsoft.com/office/powerpoint/2013/main/command">
      <pc:docMk/>
      <pc:sldMk cId="124787680" sldId="294"/>
    </pc:sldMkLst>
    <p188:replyLst/>
    <p188:txBody>
      <a:bodyPr/>
      <a:lstStyle/>
      <a:p>
        <a:r>
          <a:rPr lang="en-US"/>
          <a:t>Move our logos here and spell out agency names. Delete the previous slide. </a:t>
        </a:r>
      </a:p>
    </p188:txBody>
  </p188:cm>
  <p188:cm id="{DF3257BC-8622-4F42-9B2A-3CF2115DFE39}" authorId="{9F3ED2C8-89E1-8464-CA24-880FEC111479}" status="resolved" created="2026-06-22T22:25:25.496" complete="100000">
    <pc:sldMkLst xmlns:pc="http://schemas.microsoft.com/office/powerpoint/2013/main/command">
      <pc:docMk/>
      <pc:sldMk cId="124787680" sldId="294"/>
    </pc:sldMkLst>
    <p188:txBody>
      <a:bodyPr/>
      <a:lstStyle/>
      <a:p>
        <a:r>
          <a:rPr lang="en-US"/>
          <a:t>We should leave talking points in the notes talking about the role of CCAG and SMCTA</a:t>
        </a:r>
      </a:p>
    </p188:txBody>
  </p188:cm>
  <p188:cm id="{521906D6-14C0-4239-B06B-54B963D76EE9}" authorId="{9F3ED2C8-89E1-8464-CA24-880FEC111479}" status="resolved" created="2026-08-03T23:09:41.407" complete="100000">
    <pc:sldMkLst xmlns:pc="http://schemas.microsoft.com/office/powerpoint/2013/main/command">
      <pc:docMk/>
      <pc:sldMk cId="124787680" sldId="294"/>
    </pc:sldMkLst>
    <p188:txBody>
      <a:bodyPr/>
      <a:lstStyle/>
      <a:p>
        <a:r>
          <a:rPr lang="en-US"/>
          <a:t>Looks text heavy, can we break into bulletpoints?</a:t>
        </a:r>
      </a:p>
    </p188:txBody>
  </p188:cm>
</p188:cmLst>
</file>

<file path=ppt/comments/modernComment_141_BFE1F974.xml><?xml version="1.0" encoding="utf-8"?>
<p188:cmLst xmlns:a="http://schemas.openxmlformats.org/drawingml/2006/main" xmlns:r="http://schemas.openxmlformats.org/officeDocument/2006/relationships" xmlns:p188="http://schemas.microsoft.com/office/powerpoint/2018/8/main">
  <p188:cm id="{67BF221F-CD79-48B7-938C-AC1004ECBF44}" authorId="{9F3ED2C8-89E1-8464-CA24-880FEC111479}" status="resolved" created="2026-06-22T22:30:55.022" complete="100000">
    <pc:sldMkLst xmlns:pc="http://schemas.microsoft.com/office/powerpoint/2013/main/command">
      <pc:docMk/>
      <pc:sldMk cId="3219257716" sldId="321"/>
    </pc:sldMkLst>
    <p188:txBody>
      <a:bodyPr/>
      <a:lstStyle/>
      <a:p>
        <a:r>
          <a:rPr lang="en-US"/>
          <a:t>1st bullet under CBO Input is the mention of the draft goals, but there should be more context other than the mention in Slide 6 about drafting the goals</a:t>
        </a:r>
      </a:p>
    </p188:txBody>
  </p188:cm>
  <p188:cm id="{6C55DB86-52A4-4992-9FB1-264D32189E6E}" authorId="{9F3ED2C8-89E1-8464-CA24-880FEC111479}" created="2026-08-03T23:17:59.412">
    <pc:sldMkLst xmlns:pc="http://schemas.microsoft.com/office/powerpoint/2013/main/command">
      <pc:docMk/>
      <pc:sldMk cId="3219257716" sldId="321"/>
    </pc:sldMkLst>
    <p188:txBody>
      <a:bodyPr/>
      <a:lstStyle/>
      <a:p>
        <a:r>
          <a:rPr lang="en-US"/>
          <a:t>Word cloud? Important info is what was said, not who</a:t>
        </a:r>
      </a:p>
    </p188:txBody>
  </p188:cm>
</p188:cmLst>
</file>

<file path=ppt/comments/modernComment_144_F4CBC391.xml><?xml version="1.0" encoding="utf-8"?>
<p188:cmLst xmlns:a="http://schemas.openxmlformats.org/drawingml/2006/main" xmlns:r="http://schemas.openxmlformats.org/officeDocument/2006/relationships" xmlns:p188="http://schemas.microsoft.com/office/powerpoint/2018/8/main">
  <p188:cm id="{CCC243F0-59BF-4BAC-A97A-2D8637AFDF77}" authorId="{7F11154B-D371-45B2-D76F-354DD70B0A9F}" created="2026-07-24T22:05:45.175">
    <ac:deMkLst xmlns:ac="http://schemas.microsoft.com/office/drawing/2013/main/command">
      <pc:docMk xmlns:pc="http://schemas.microsoft.com/office/powerpoint/2013/main/command"/>
      <pc:sldMk xmlns:pc="http://schemas.microsoft.com/office/powerpoint/2013/main/command" cId="4106994577" sldId="324"/>
      <ac:spMk id="5" creationId="{E72F76B2-39E9-5BD5-354C-FC03977EB739}"/>
    </ac:deMkLst>
    <p188:txBody>
      <a:bodyPr/>
      <a:lstStyle/>
      <a:p>
        <a:r>
          <a:rPr lang="en-US"/>
          <a:t>Add QR code for CTP website</a:t>
        </a:r>
      </a:p>
    </p188:txBody>
  </p188:cm>
  <p188:cm id="{E660B534-D827-48E1-BBA2-4E616CDF3C6D}" authorId="{9F3ED2C8-89E1-8464-CA24-880FEC111479}" status="resolved" created="2026-08-04T00:01:18.974" complete="100000">
    <ac:txMkLst xmlns:ac="http://schemas.microsoft.com/office/drawing/2013/main/command">
      <pc:docMk xmlns:pc="http://schemas.microsoft.com/office/powerpoint/2013/main/command"/>
      <pc:sldMk xmlns:pc="http://schemas.microsoft.com/office/powerpoint/2013/main/command" cId="4106994577" sldId="324"/>
      <ac:spMk id="3" creationId="{B44CB47F-EEFC-8FDE-2EEE-A92800AB4C5F}"/>
      <ac:txMk cp="305">
        <ac:context len="310" hash="4014772260"/>
      </ac:txMk>
    </ac:txMkLst>
    <p188:pos x="8642473" y="2990222"/>
    <p188:txBody>
      <a:bodyPr/>
      <a:lstStyle/>
      <a:p>
        <a:r>
          <a:rPr lang="en-US"/>
          <a:t>Rephrase ‘add’l input opportunity’</a:t>
        </a:r>
      </a:p>
    </p188:txBody>
  </p188:cm>
  <p188:cm id="{06DF1049-B425-4FEF-935F-A4DC8C3BB6F5}" authorId="{9F3ED2C8-89E1-8464-CA24-880FEC111479}" status="resolved" created="2026-08-04T00:04:26.284" complete="100000">
    <pc:sldMkLst xmlns:pc="http://schemas.microsoft.com/office/powerpoint/2013/main/command">
      <pc:docMk/>
      <pc:sldMk cId="4106994577" sldId="324"/>
    </pc:sldMkLst>
    <p188:txBody>
      <a:bodyPr/>
      <a:lstStyle/>
      <a:p>
        <a:r>
          <a:rPr lang="en-US"/>
          <a:t>What is the ask for the council?</a:t>
        </a:r>
      </a:p>
    </p188:txBody>
  </p188:cm>
  <p188:cm id="{65A44C36-82FB-418C-ABC7-FB65CD80AB48}" authorId="{9F3ED2C8-89E1-8464-CA24-880FEC111479}" created="2026-08-04T00:04:44.945">
    <pc:sldMkLst xmlns:pc="http://schemas.microsoft.com/office/powerpoint/2013/main/command">
      <pc:docMk/>
      <pc:sldMk cId="4106994577" sldId="324"/>
    </pc:sldMkLst>
    <p188:replyLst>
      <p188:reply id="{0C43D397-0719-4308-B96B-32765F1072CF}" authorId="{7F11154B-D371-45B2-D76F-354DD70B0A9F}" created="2026-08-12T00:08:48.864">
        <p188:txBody>
          <a:bodyPr/>
          <a:lstStyle/>
          <a:p>
            <a:r>
              <a:rPr lang="en-US"/>
              <a:t>We’ll check with the staff in that city to confirm if the “missing project” should be added and if so, what the details are (cost, timeline, etc.)</a:t>
            </a:r>
          </a:p>
        </p188:txBody>
      </p188:reply>
    </p188:replyLst>
    <p188:txBody>
      <a:bodyPr/>
      <a:lstStyle/>
      <a:p>
        <a:r>
          <a:rPr lang="en-US"/>
          <a:t>What will be the process if council says there’s a project missing?</a:t>
        </a:r>
      </a:p>
    </p188:txBody>
  </p188:cm>
</p188:cmLst>
</file>

<file path=ppt/comments/modernComment_145_86C6A2FB.xml><?xml version="1.0" encoding="utf-8"?>
<p188:cmLst xmlns:a="http://schemas.openxmlformats.org/drawingml/2006/main" xmlns:r="http://schemas.openxmlformats.org/officeDocument/2006/relationships" xmlns:p188="http://schemas.microsoft.com/office/powerpoint/2018/8/main">
  <p188:cm id="{A803209A-9884-44F3-9370-4708D7730C8A}" authorId="{7F11154B-D371-45B2-D76F-354DD70B0A9F}" status="resolved" created="2026-08-04T23:07:54.040" complete="100000">
    <ac:txMkLst xmlns:ac="http://schemas.microsoft.com/office/drawing/2013/main/command">
      <pc:docMk xmlns:pc="http://schemas.microsoft.com/office/powerpoint/2013/main/command"/>
      <pc:sldMk xmlns:pc="http://schemas.microsoft.com/office/powerpoint/2013/main/command" cId="2261164795" sldId="325"/>
      <ac:spMk id="2" creationId="{5DCA38A7-829C-C11C-D853-776508780A0B}"/>
      <ac:txMk cp="0" len="28">
        <ac:context len="29" hash="3465931491"/>
      </ac:txMk>
    </ac:txMkLst>
    <p188:pos x="5387945" y="265529"/>
    <p188:txBody>
      <a:bodyPr/>
      <a:lstStyle/>
      <a:p>
        <a:r>
          <a:rPr lang="en-US"/>
          <a:t>Why is missing</a:t>
        </a:r>
      </a:p>
    </p188:txBody>
  </p188:cm>
  <p188:cm id="{08C1D78C-A9D7-4D53-9F29-3C2C2600B2E5}" authorId="{7F11154B-D371-45B2-D76F-354DD70B0A9F}" status="resolved" created="2026-08-12T16:42:32.592" complete="100000">
    <pc:sldMkLst xmlns:pc="http://schemas.microsoft.com/office/powerpoint/2013/main/command">
      <pc:docMk/>
      <pc:sldMk cId="2261164795" sldId="325"/>
    </pc:sldMkLst>
    <p188:txBody>
      <a:bodyPr/>
      <a:lstStyle/>
      <a:p>
        <a:r>
          <a:rPr lang="en-US"/>
          <a:t>Understand local priorities
Identify project types that need additional TA and C/CAG support
Setup projects for regional funding success
</a:t>
        </a:r>
      </a:p>
    </p188:txBody>
  </p188:cm>
</p188:cmLst>
</file>

<file path=ppt/comments/modernComment_146_EF9C5988.xml><?xml version="1.0" encoding="utf-8"?>
<p188:cmLst xmlns:a="http://schemas.openxmlformats.org/drawingml/2006/main" xmlns:r="http://schemas.openxmlformats.org/officeDocument/2006/relationships" xmlns:p188="http://schemas.microsoft.com/office/powerpoint/2018/8/main">
  <p188:cm id="{073835D9-F9B7-43C8-AF32-873FC5B05356}" authorId="{ADFA2747-A661-05F9-0E07-D4AE8FB54EAA}" status="resolved" created="2026-06-22T21:04:41.435" complete="100000">
    <pc:sldMkLst xmlns:pc="http://schemas.microsoft.com/office/powerpoint/2013/main/command">
      <pc:docMk/>
      <pc:sldMk cId="4020001160" sldId="326"/>
    </pc:sldMkLst>
    <p188:replyLst>
      <p188:reply id="{21FCEFD5-17D5-484C-898E-95F8501C4A50}" authorId="{9F3ED2C8-89E1-8464-CA24-880FEC111479}" created="2026-06-23T21:22:02.079">
        <p188:txBody>
          <a:bodyPr/>
          <a:lstStyle/>
          <a:p>
            <a:r>
              <a:rPr lang="en-US"/>
              <a:t>Or will it be a rollup of the entire list?</a:t>
            </a:r>
          </a:p>
        </p188:txBody>
      </p188:reply>
    </p188:replyLst>
    <p188:txBody>
      <a:bodyPr/>
      <a:lstStyle/>
      <a:p>
        <a:r>
          <a:rPr lang="en-US"/>
          <a:t>Is this the actual projects in each jurisdiction or just going to be an example? </a:t>
        </a:r>
      </a:p>
    </p188:txBody>
  </p188:cm>
  <p188:cm id="{BFBCA27C-768F-4F34-BD7B-533EECA4D080}" authorId="{7F11154B-D371-45B2-D76F-354DD70B0A9F}" created="2026-07-24T21:54:06.355">
    <ac:txMkLst xmlns:ac="http://schemas.microsoft.com/office/drawing/2013/main/command">
      <pc:docMk xmlns:pc="http://schemas.microsoft.com/office/powerpoint/2013/main/command"/>
      <pc:sldMk xmlns:pc="http://schemas.microsoft.com/office/powerpoint/2013/main/command" cId="4020001160" sldId="326"/>
      <ac:graphicFrameMk id="2" creationId="{102B3908-2A53-AB0C-F4AC-463AC9A4B159}"/>
      <ac:tblMk/>
      <ac:tcMk rowId="3960358923" colId="2622789764"/>
      <ac:txMk cp="0" len="54">
        <ac:context len="55" hash="2709802721"/>
      </ac:txMk>
    </ac:txMkLst>
    <p188:pos x="3549078" y="3411840"/>
    <p188:txBody>
      <a:bodyPr/>
      <a:lstStyle/>
      <a:p>
        <a:r>
          <a:rPr lang="en-US"/>
          <a:t>This table is based on the current draft list and will be updated once w get responses from all the cities. 
The unclassified ones will either be classified by city responses to our request for information or we can manually classify some of these before we finalize this table</a:t>
        </a:r>
      </a:p>
    </p188:txBody>
  </p188:cm>
  <p188:cm id="{38936D34-1263-4CFD-BB0A-897692EA52C8}" authorId="{9F3ED2C8-89E1-8464-CA24-880FEC111479}" created="2026-08-03T23:57:31.019">
    <pc:sldMkLst xmlns:pc="http://schemas.microsoft.com/office/powerpoint/2013/main/command">
      <pc:docMk/>
      <pc:sldMk cId="4020001160" sldId="326"/>
    </pc:sldMkLst>
    <p188:replyLst>
      <p188:reply id="{D7F590EF-0110-43CC-B4F7-2060F4804A20}" authorId="{7F11154B-D371-45B2-D76F-354DD70B0A9F}" created="2026-08-04T23:25:41.692">
        <p188:txBody>
          <a:bodyPr/>
          <a:lstStyle/>
          <a:p>
            <a:r>
              <a:rPr lang="en-US"/>
              <a:t>Potentially hide this slide</a:t>
            </a:r>
          </a:p>
        </p188:txBody>
      </p188:reply>
    </p188:replyLst>
    <p188:txBody>
      <a:bodyPr/>
      <a:lstStyle/>
      <a:p>
        <a:r>
          <a:rPr lang="en-US"/>
          <a:t>Add more education on the project list and programmatic categories. Add a line rolling up all reg sig projects and each current programmatic categories and their associated costs.</a:t>
        </a:r>
      </a:p>
    </p188:txBody>
  </p188:cm>
</p188:cmLst>
</file>

<file path=ppt/comments/modernComment_147_F47A6D1C.xml><?xml version="1.0" encoding="utf-8"?>
<p188:cmLst xmlns:a="http://schemas.openxmlformats.org/drawingml/2006/main" xmlns:r="http://schemas.openxmlformats.org/officeDocument/2006/relationships" xmlns:p188="http://schemas.microsoft.com/office/powerpoint/2018/8/main">
  <p188:cm id="{A42D283E-ECC4-465D-904F-8A6D7F37EBF5}" authorId="{29E784A6-480F-D8B5-92B9-C2F3FEE57067}" status="resolved" created="2026-06-18T02:03:42.712" complete="100000">
    <ac:deMkLst xmlns:ac="http://schemas.microsoft.com/office/drawing/2013/main/command">
      <pc:docMk xmlns:pc="http://schemas.microsoft.com/office/powerpoint/2013/main/command"/>
      <pc:sldMk xmlns:pc="http://schemas.microsoft.com/office/powerpoint/2013/main/command" cId="4101664028" sldId="327"/>
      <ac:spMk id="2" creationId="{988843CA-2335-1DD5-3675-E1DFE98A9DDC}"/>
    </ac:deMkLst>
    <p188:replyLst>
      <p188:reply id="{8F4C8412-6CD8-404D-8559-1379F3A8C14A}" authorId="{7F11154B-D371-45B2-D76F-354DD70B0A9F}" created="2026-07-24T22:01:20.949">
        <p188:txBody>
          <a:bodyPr/>
          <a:lstStyle/>
          <a:p>
            <a:r>
              <a:rPr lang="en-US"/>
              <a:t>This is based on the draft list of regionally significant projects, we don’t have the priority projects yet, but will fill those in once we get them from the cities.</a:t>
            </a:r>
          </a:p>
        </p188:txBody>
      </p188:reply>
    </p188:replyLst>
    <p188:txBody>
      <a:bodyPr/>
      <a:lstStyle/>
      <a:p>
        <a:r>
          <a:rPr lang="en-US"/>
          <a:t>Highlight projects specific to the audience (e.g. presenting to Burlingame, show the list of projects from Burlingame.)</a:t>
        </a:r>
      </a:p>
    </p188:txBody>
  </p188:cm>
  <p188:cm id="{49889E81-51A6-47F6-80FD-67C358129CE0}" authorId="{7F11154B-D371-45B2-D76F-354DD70B0A9F}" status="resolved" created="2026-06-18T17:09:20.429" complete="100000">
    <pc:sldMkLst xmlns:pc="http://schemas.microsoft.com/office/powerpoint/2013/main/command">
      <pc:docMk/>
      <pc:sldMk cId="4101664028" sldId="327"/>
    </pc:sldMkLst>
    <p188:replyLst>
      <p188:reply id="{783E5DEC-BC2A-4C18-B5B1-98F9EC4F628F}" authorId="{ADFA2747-A661-05F9-0E07-D4AE8FB54EAA}" created="2026-07-01T00:31:24.139">
        <p188:txBody>
          <a:bodyPr/>
          <a:lstStyle/>
          <a:p>
            <a:r>
              <a:rPr lang="en-US"/>
              <a:t>Yes, this should correspond with us asking each jurisdiction to identify their top 5 projects for the next 5-10 years. This will be the good audience ask for us to confirm local priorities and compare with regional priorities. </a:t>
            </a:r>
          </a:p>
        </p188:txBody>
      </p188:reply>
    </p188:replyLst>
    <p188:txBody>
      <a:bodyPr/>
      <a:lstStyle/>
      <a:p>
        <a:r>
          <a:rPr lang="en-US"/>
          <a:t>Include priority projects regardless of whether they are regionally significant projects</a:t>
        </a:r>
      </a:p>
    </p188:txBody>
  </p188:cm>
  <p188:cm id="{B20D5FF5-A992-4CDC-9B0C-0C084D6706AF}" authorId="{7F11154B-D371-45B2-D76F-354DD70B0A9F}" status="resolved" created="2026-08-12T16:49:00.484" complete="100000">
    <pc:sldMkLst xmlns:pc="http://schemas.microsoft.com/office/powerpoint/2013/main/command">
      <pc:docMk/>
      <pc:sldMk cId="4101664028" sldId="327"/>
    </pc:sldMkLst>
    <p188:txBody>
      <a:bodyPr/>
      <a:lstStyle/>
      <a:p>
        <a:r>
          <a:rPr lang="en-US"/>
          <a:t>Primer slide before this differentiating regionally significant projects and programmatic funding categories</a:t>
        </a:r>
      </a:p>
    </p188:txBody>
  </p188:cm>
</p188:cmLst>
</file>

<file path=ppt/comments/modernComment_148_FA25B06D.xml><?xml version="1.0" encoding="utf-8"?>
<p188:cmLst xmlns:a="http://schemas.openxmlformats.org/drawingml/2006/main" xmlns:r="http://schemas.openxmlformats.org/officeDocument/2006/relationships" xmlns:p188="http://schemas.microsoft.com/office/powerpoint/2018/8/main">
  <p188:cm id="{9922EBB0-387D-496B-9FAC-EE971F78446C}" authorId="{9F3ED2C8-89E1-8464-CA24-880FEC111479}" status="resolved" created="2026-08-03T23:51:10.936" complete="100000">
    <ac:deMkLst xmlns:ac="http://schemas.microsoft.com/office/drawing/2013/main/command">
      <pc:docMk xmlns:pc="http://schemas.microsoft.com/office/powerpoint/2013/main/command"/>
      <pc:sldMk xmlns:pc="http://schemas.microsoft.com/office/powerpoint/2013/main/command" cId="4196773997" sldId="328"/>
      <ac:spMk id="81" creationId="{EC829D4F-D050-759B-58A4-EBEA3E2F2AB6}"/>
    </ac:deMkLst>
    <p188:txBody>
      <a:bodyPr/>
      <a:lstStyle/>
      <a:p>
        <a:r>
          <a:rPr lang="en-US"/>
          <a:t>Change to Programmatic Funding Categories?</a:t>
        </a:r>
      </a:p>
    </p188:txBody>
  </p188:cm>
  <p188:cm id="{9E171E46-34F9-485B-BFD5-879FCE8A8FAC}" authorId="{9F3ED2C8-89E1-8464-CA24-880FEC111479}" status="resolved" created="2026-08-03T23:54:15.038" complete="100000">
    <ac:deMkLst xmlns:ac="http://schemas.microsoft.com/office/drawing/2013/main/command">
      <pc:docMk xmlns:pc="http://schemas.microsoft.com/office/powerpoint/2013/main/command"/>
      <pc:sldMk xmlns:pc="http://schemas.microsoft.com/office/powerpoint/2013/main/command" cId="4196773997" sldId="328"/>
      <ac:spMk id="81" creationId="{EC829D4F-D050-759B-58A4-EBEA3E2F2AB6}"/>
    </ac:deMkLst>
    <p188:txBody>
      <a:bodyPr/>
      <a:lstStyle/>
      <a:p>
        <a:r>
          <a:rPr lang="en-US"/>
          <a:t>Add another slides for countywide programs</a:t>
        </a:r>
      </a:p>
    </p188:txBody>
  </p188:cm>
  <p188:cm id="{E2CC94D3-A2CD-43A4-90D4-6C8F214B2EFD}" authorId="{9F3ED2C8-89E1-8464-CA24-880FEC111479}" created="2026-08-18T22:55:17.738">
    <ac:deMkLst xmlns:ac="http://schemas.microsoft.com/office/drawing/2013/main/command">
      <pc:docMk xmlns:pc="http://schemas.microsoft.com/office/powerpoint/2013/main/command"/>
      <pc:sldMk xmlns:pc="http://schemas.microsoft.com/office/powerpoint/2013/main/command" cId="4196773997" sldId="328"/>
      <ac:spMk id="54" creationId="{7624E8FF-ABEA-74F1-D13B-2FA1BAB071AA}"/>
    </ac:deMkLst>
    <p188:txBody>
      <a:bodyPr/>
      <a:lstStyle/>
      <a:p>
        <a:r>
          <a:rPr lang="en-US"/>
          <a:t>Align icons and titles</a:t>
        </a:r>
      </a:p>
    </p188:txBody>
  </p188:cm>
</p188:cmLst>
</file>

<file path=ppt/comments/modernComment_154_223B6D19.xml><?xml version="1.0" encoding="utf-8"?>
<p188:cmLst xmlns:a="http://schemas.openxmlformats.org/drawingml/2006/main" xmlns:r="http://schemas.openxmlformats.org/officeDocument/2006/relationships" xmlns:p188="http://schemas.microsoft.com/office/powerpoint/2018/8/main">
  <p188:cm id="{0C2E63A3-9C57-442A-802C-7F76AD01562F}" authorId="{9F3ED2C8-89E1-8464-CA24-880FEC111479}" status="resolved" created="2026-08-03T23:39:32.899" complete="100000">
    <pc:sldMkLst xmlns:pc="http://schemas.microsoft.com/office/powerpoint/2013/main/command">
      <pc:docMk/>
      <pc:sldMk cId="574319897" sldId="340"/>
    </pc:sldMkLst>
    <p188:txBody>
      <a:bodyPr/>
      <a:lstStyle/>
      <a:p>
        <a:r>
          <a:rPr lang="en-US"/>
          <a:t>Add more information on how and where does this get applied</a:t>
        </a:r>
      </a:p>
    </p188:txBody>
  </p188:cm>
</p188:cmLst>
</file>

<file path=ppt/comments/modernComment_156_C21FF87A.xml><?xml version="1.0" encoding="utf-8"?>
<p188:cmLst xmlns:a="http://schemas.openxmlformats.org/drawingml/2006/main" xmlns:r="http://schemas.openxmlformats.org/officeDocument/2006/relationships" xmlns:p188="http://schemas.microsoft.com/office/powerpoint/2018/8/main">
  <p188:cm id="{82EF799C-86C3-46AA-BA62-20780EB5F4E1}" authorId="{7F11154B-D371-45B2-D76F-354DD70B0A9F}" status="resolved" created="2026-07-30T16:53:22.082" complete="100000">
    <ac:deMkLst xmlns:ac="http://schemas.microsoft.com/office/drawing/2013/main/command">
      <pc:docMk xmlns:pc="http://schemas.microsoft.com/office/powerpoint/2013/main/command"/>
      <pc:sldMk xmlns:pc="http://schemas.microsoft.com/office/powerpoint/2013/main/command" cId="3256875130" sldId="342"/>
      <ac:picMk id="12" creationId="{1F2F34C3-0A54-6D20-8498-AE9B94F326A4}"/>
    </ac:deMkLst>
    <p188:replyLst>
      <p188:reply id="{24740A3F-F490-4649-A3B8-6706FCDBB408}" authorId="{29E784A6-480F-D8B5-92B9-C2F3FEE57067}" created="2026-08-05T17:11:48.911">
        <p188:txBody>
          <a:bodyPr/>
          <a:lstStyle/>
          <a:p>
            <a:r>
              <a:rPr lang="en-US"/>
              <a:t>@KT to connect the two projects, no gap needed.</a:t>
            </a:r>
          </a:p>
        </p188:txBody>
      </p188:reply>
    </p188:replyLst>
    <p188:txBody>
      <a:bodyPr/>
      <a:lstStyle/>
      <a:p>
        <a:r>
          <a:rPr lang="en-US"/>
          <a:t>Why is there a gap??</a:t>
        </a:r>
      </a:p>
    </p188:txBody>
  </p188:cm>
</p188:cmLst>
</file>

<file path=ppt/comments/modernComment_157_92B1CC7E.xml><?xml version="1.0" encoding="utf-8"?>
<p188:cmLst xmlns:a="http://schemas.openxmlformats.org/drawingml/2006/main" xmlns:r="http://schemas.openxmlformats.org/officeDocument/2006/relationships" xmlns:p188="http://schemas.microsoft.com/office/powerpoint/2018/8/main">
  <p188:cm id="{D5C0B0B4-F901-4280-A4C7-72B0D01FEB2D}" authorId="{7F11154B-D371-45B2-D76F-354DD70B0A9F}" created="2026-07-24T16:30:21.993">
    <ac:deMkLst xmlns:ac="http://schemas.microsoft.com/office/drawing/2013/main/command">
      <pc:docMk xmlns:pc="http://schemas.microsoft.com/office/powerpoint/2013/main/command"/>
      <pc:sldMk xmlns:pc="http://schemas.microsoft.com/office/powerpoint/2013/main/command" cId="2461125758" sldId="343"/>
      <ac:picMk id="4" creationId="{A8D645BF-C102-71FC-F5B3-ACC6B269E4D0}"/>
    </ac:deMkLst>
    <p188:replyLst>
      <p188:reply id="{40A4B32A-8182-4477-9814-BD0057E53A16}" authorId="{7F11154B-D371-45B2-D76F-354DD70B0A9F}" created="2026-08-14T06:07:56.774">
        <p188:txBody>
          <a:bodyPr/>
          <a:lstStyle/>
          <a:p>
            <a:r>
              <a:rPr lang="en-US"/>
              <a:t>We should have this and the manor drive map updated by Tuesday of next week 8/18</a:t>
            </a:r>
          </a:p>
        </p188:txBody>
      </p188:reply>
    </p188:replyLst>
    <p188:txBody>
      <a:bodyPr/>
      <a:lstStyle/>
      <a:p>
        <a:r>
          <a:rPr lang="en-US"/>
          <a:t>We are waiting for the MTC Transit Priority GIS from MTC. 
@Jeff, we’re in the range of when Joel and Brian said they’d have the public draft. Could you follow up with them?</a:t>
        </a:r>
      </a:p>
    </p188:txBody>
  </p188:cm>
</p188:cmLst>
</file>

<file path=ppt/comments/modernComment_159_DCCCE953.xml><?xml version="1.0" encoding="utf-8"?>
<p188:cmLst xmlns:a="http://schemas.openxmlformats.org/drawingml/2006/main" xmlns:r="http://schemas.openxmlformats.org/officeDocument/2006/relationships" xmlns:p188="http://schemas.microsoft.com/office/powerpoint/2018/8/main">
  <p188:cm id="{334F4C27-D3B7-4A14-8AB5-C84A7BA9E3B7}" authorId="{9F3ED2C8-89E1-8464-CA24-880FEC111479}" status="resolved" created="2026-08-03T23:14:52.592" complete="100000">
    <ac:deMkLst xmlns:ac="http://schemas.microsoft.com/office/drawing/2013/main/command">
      <pc:docMk xmlns:pc="http://schemas.microsoft.com/office/powerpoint/2013/main/command"/>
      <pc:sldMk xmlns:pc="http://schemas.microsoft.com/office/powerpoint/2013/main/command" cId="3704416595" sldId="345"/>
      <ac:spMk id="45" creationId="{AC2BF78D-7A86-9995-8E3B-D08EC36D71CE}"/>
    </ac:deMkLst>
    <p188:txBody>
      <a:bodyPr/>
      <a:lstStyle/>
      <a:p>
        <a:r>
          <a:rPr lang="en-US"/>
          <a:t>15 countywide Prior plan - reframe to understand better</a:t>
        </a:r>
      </a:p>
    </p188:txBody>
  </p188:cm>
</p188:cmLst>
</file>

<file path=ppt/comments/modernComment_15E_86785989.xml><?xml version="1.0" encoding="utf-8"?>
<p188:cmLst xmlns:a="http://schemas.openxmlformats.org/drawingml/2006/main" xmlns:r="http://schemas.openxmlformats.org/officeDocument/2006/relationships" xmlns:p188="http://schemas.microsoft.com/office/powerpoint/2018/8/main">
  <p188:cm id="{B34BA14E-0526-4255-9A81-5F00868E3A0B}" authorId="{9F3ED2C8-89E1-8464-CA24-880FEC111479}" created="2026-08-18T22:55:01.769">
    <pc:sldMkLst xmlns:pc="http://schemas.microsoft.com/office/powerpoint/2013/main/command">
      <pc:docMk/>
      <pc:sldMk cId="2256034185" sldId="350"/>
    </pc:sldMkLst>
    <p188:txBody>
      <a:bodyPr/>
      <a:lstStyle/>
      <a:p>
        <a:r>
          <a:rPr lang="en-US"/>
          <a:t>Add corresponding color to the legend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826B39-C0AF-DA67-D7E7-1C71D58FF0C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6584DD-8AA2-8F92-1A74-4078CFC29A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5AB203-0577-41C6-8871-737BFCD1D8F6}" type="datetimeFigureOut">
              <a:rPr lang="en-US" smtClean="0"/>
              <a:t>8/19/2026</a:t>
            </a:fld>
            <a:endParaRPr lang="en-US"/>
          </a:p>
        </p:txBody>
      </p:sp>
      <p:sp>
        <p:nvSpPr>
          <p:cNvPr id="4" name="Footer Placeholder 3">
            <a:extLst>
              <a:ext uri="{FF2B5EF4-FFF2-40B4-BE49-F238E27FC236}">
                <a16:creationId xmlns:a16="http://schemas.microsoft.com/office/drawing/2014/main" id="{177BDC36-06D0-FDF5-EBB9-763A0338C52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07000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lbert Sans"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lbert Sans" pitchFamily="2" charset="0"/>
              </a:defRPr>
            </a:lvl1pPr>
          </a:lstStyle>
          <a:p>
            <a:fld id="{3EACCEEA-4EA1-48EE-BDAC-98A759FA77E7}" type="datetimeFigureOut">
              <a:rPr lang="en-US" smtClean="0"/>
              <a:pPr/>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lbert Sans"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lbert Sans" pitchFamily="2" charset="0"/>
              </a:defRPr>
            </a:lvl1pPr>
          </a:lstStyle>
          <a:p>
            <a:fld id="{C1D6C90A-0489-4A6F-917D-68C9BBF14A10}" type="slidenum">
              <a:rPr lang="en-US" smtClean="0"/>
              <a:pPr/>
              <a:t>‹#›</a:t>
            </a:fld>
            <a:endParaRPr lang="en-US"/>
          </a:p>
        </p:txBody>
      </p:sp>
    </p:spTree>
    <p:extLst>
      <p:ext uri="{BB962C8B-B14F-4D97-AF65-F5344CB8AC3E}">
        <p14:creationId xmlns:p14="http://schemas.microsoft.com/office/powerpoint/2010/main" val="1680045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lbert Sans" pitchFamily="2" charset="0"/>
        <a:ea typeface="+mn-ea"/>
        <a:cs typeface="+mn-cs"/>
      </a:defRPr>
    </a:lvl1pPr>
    <a:lvl2pPr marL="457200" algn="l" defTabSz="914400" rtl="0" eaLnBrk="1" latinLnBrk="0" hangingPunct="1">
      <a:defRPr sz="1200" kern="1200">
        <a:solidFill>
          <a:schemeClr val="tx1"/>
        </a:solidFill>
        <a:latin typeface="Albert Sans" pitchFamily="2" charset="0"/>
        <a:ea typeface="+mn-ea"/>
        <a:cs typeface="+mn-cs"/>
      </a:defRPr>
    </a:lvl2pPr>
    <a:lvl3pPr marL="914400" algn="l" defTabSz="914400" rtl="0" eaLnBrk="1" latinLnBrk="0" hangingPunct="1">
      <a:defRPr sz="1200" kern="1200">
        <a:solidFill>
          <a:schemeClr val="tx1"/>
        </a:solidFill>
        <a:latin typeface="Albert Sans" pitchFamily="2" charset="0"/>
        <a:ea typeface="+mn-ea"/>
        <a:cs typeface="+mn-cs"/>
      </a:defRPr>
    </a:lvl3pPr>
    <a:lvl4pPr marL="1371600" algn="l" defTabSz="914400" rtl="0" eaLnBrk="1" latinLnBrk="0" hangingPunct="1">
      <a:defRPr sz="1200" kern="1200">
        <a:solidFill>
          <a:schemeClr val="tx1"/>
        </a:solidFill>
        <a:latin typeface="Albert Sans" pitchFamily="2" charset="0"/>
        <a:ea typeface="+mn-ea"/>
        <a:cs typeface="+mn-cs"/>
      </a:defRPr>
    </a:lvl4pPr>
    <a:lvl5pPr marL="1828800" algn="l" defTabSz="914400" rtl="0" eaLnBrk="1" latinLnBrk="0" hangingPunct="1">
      <a:defRPr sz="1200" kern="1200">
        <a:solidFill>
          <a:schemeClr val="tx1"/>
        </a:solidFill>
        <a:latin typeface="Albert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The CTP helps San Mateo County align our vision with the Metropolitan Transportation Commission (MTC's) Regional Transportation Plan. C/CAG.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C/CAG: owner of the CTP, s</a:t>
            </a:r>
            <a:r>
              <a:rPr lang="en-US">
                <a:solidFill>
                  <a:schemeClr val="bg1"/>
                </a:solidFill>
              </a:rPr>
              <a:t>trategic coordination, policy development, and liaison to RTP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bg1"/>
                </a:solidFill>
              </a:rPr>
              <a:t>TA: funding and delivery strategy for countywide programs and projects</a:t>
            </a:r>
          </a:p>
          <a:p>
            <a:endParaRPr lang="en-US">
              <a:latin typeface="Calibri"/>
              <a:ea typeface="Calibri"/>
              <a:cs typeface="Calibri"/>
            </a:endParaRPr>
          </a:p>
          <a:p>
            <a:r>
              <a:rPr lang="en-US" sz="1200">
                <a:latin typeface="Source Sans Pro"/>
                <a:ea typeface="Source Sans Pro"/>
              </a:rPr>
              <a:t>The </a:t>
            </a:r>
            <a:r>
              <a:rPr lang="en-US" sz="1200" b="1">
                <a:latin typeface="Source Sans Pro"/>
                <a:ea typeface="Source Sans Pro"/>
              </a:rPr>
              <a:t>Countywide Transportation Plan (CTP) </a:t>
            </a:r>
            <a:r>
              <a:rPr lang="en-US" sz="1200">
                <a:latin typeface="Source Sans Pro"/>
                <a:ea typeface="Source Sans Pro"/>
              </a:rPr>
              <a:t>creates a vision for the future of transportation in San Mateo County, </a:t>
            </a:r>
            <a:r>
              <a:rPr lang="en-US" sz="1200" b="1">
                <a:latin typeface="Source Sans Pro"/>
                <a:ea typeface="Source Sans Pro"/>
              </a:rPr>
              <a:t>sets priorities</a:t>
            </a:r>
            <a:r>
              <a:rPr lang="en-US" sz="1200">
                <a:latin typeface="Source Sans Pro"/>
                <a:ea typeface="Source Sans Pro"/>
              </a:rPr>
              <a:t>, and </a:t>
            </a:r>
            <a:r>
              <a:rPr lang="en-US" sz="1200" b="1">
                <a:latin typeface="Source Sans Pro"/>
                <a:ea typeface="Source Sans Pro"/>
              </a:rPr>
              <a:t>guides decision-making </a:t>
            </a:r>
            <a:r>
              <a:rPr lang="en-US" sz="1200">
                <a:latin typeface="Source Sans Pro"/>
                <a:ea typeface="Source Sans Pro"/>
              </a:rPr>
              <a:t>at the City/County Association of Governments of San Mateo county (C/CAG) and the San Mateo County Transportation Authority (SMCTA) as they plan, fund, and help deliver </a:t>
            </a:r>
            <a:r>
              <a:rPr lang="en-US" sz="1200" b="1">
                <a:latin typeface="Source Sans Pro"/>
                <a:ea typeface="Source Sans Pro"/>
              </a:rPr>
              <a:t>local and regional </a:t>
            </a:r>
            <a:r>
              <a:rPr lang="en-US" sz="1200">
                <a:latin typeface="Source Sans Pro"/>
                <a:ea typeface="Source Sans Pro"/>
              </a:rPr>
              <a:t>transportation improvements.</a:t>
            </a:r>
          </a:p>
          <a:p>
            <a:endParaRPr lang="en-US" sz="1200"/>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1D6C90A-0489-4A6F-917D-68C9BBF14A10}" type="slidenum">
              <a:rPr lang="en-US" smtClean="0"/>
              <a:pPr/>
              <a:t>4</a:t>
            </a:fld>
            <a:endParaRPr lang="en-US"/>
          </a:p>
        </p:txBody>
      </p:sp>
    </p:spTree>
    <p:extLst>
      <p:ext uri="{BB962C8B-B14F-4D97-AF65-F5344CB8AC3E}">
        <p14:creationId xmlns:p14="http://schemas.microsoft.com/office/powerpoint/2010/main" val="3036786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a:solidFill>
                  <a:srgbClr val="FF0000"/>
                </a:solidFill>
              </a:rPr>
              <a:t>For Committees only</a:t>
            </a:r>
          </a:p>
          <a:p>
            <a:r>
              <a:rPr lang="en-US" b="1"/>
              <a:t>The Place Types framework builds on Caltrans' recently released Design Information Bulletin 94 (DIB-94),</a:t>
            </a:r>
            <a:r>
              <a:rPr lang="en-US"/>
              <a:t> providing a context-sensitive approach to transportation planning and design.</a:t>
            </a:r>
          </a:p>
          <a:p>
            <a:endParaRPr lang="en-US"/>
          </a:p>
          <a:p>
            <a:r>
              <a:rPr lang="en-US" b="1"/>
              <a:t>Click – Animation</a:t>
            </a:r>
            <a:endParaRPr lang="en-US"/>
          </a:p>
          <a:p>
            <a:r>
              <a:rPr lang="en-US"/>
              <a:t>San Mateo County includes four place types, ranging from </a:t>
            </a:r>
            <a:r>
              <a:rPr lang="en-US" b="1"/>
              <a:t>Urban Community/Suburban Downtowns</a:t>
            </a:r>
            <a:r>
              <a:rPr lang="en-US"/>
              <a:t> and </a:t>
            </a:r>
            <a:r>
              <a:rPr lang="en-US" b="1"/>
              <a:t>Suburban Communities</a:t>
            </a:r>
            <a:r>
              <a:rPr lang="en-US"/>
              <a:t> to </a:t>
            </a:r>
            <a:r>
              <a:rPr lang="en-US" b="1"/>
              <a:t>Suburban-Rural Transitional Areas</a:t>
            </a:r>
            <a:r>
              <a:rPr lang="en-US"/>
              <a:t> and </a:t>
            </a:r>
            <a:r>
              <a:rPr lang="en-US" b="1"/>
              <a:t>Rural Main Streets</a:t>
            </a:r>
            <a:r>
              <a:rPr lang="en-US"/>
              <a:t>. These categories recognize that transportation solutions should reflect the surrounding land use and community context.</a:t>
            </a:r>
          </a:p>
          <a:p>
            <a:endParaRPr lang="en-US" b="1"/>
          </a:p>
          <a:p>
            <a:r>
              <a:rPr lang="en-US" b="1"/>
              <a:t>Click – Animation</a:t>
            </a:r>
            <a:endParaRPr lang="en-US"/>
          </a:p>
          <a:p>
            <a:r>
              <a:rPr lang="en-US"/>
              <a:t>For each place type, the guide describes the typical existing conditions, identifies where it applies within San Mateo County, establishes the modal priorities and target operating speeds, recommends appropriate pedestrian and bicycle facilities, and outlines strategies that agencies should consider when planning and designing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a:solidFill>
                <a:srgbClr val="FF0000"/>
              </a:solidFill>
            </a:endParaRPr>
          </a:p>
        </p:txBody>
      </p:sp>
      <p:sp>
        <p:nvSpPr>
          <p:cNvPr id="4" name="Slide Number Placeholder 3"/>
          <p:cNvSpPr>
            <a:spLocks noGrp="1"/>
          </p:cNvSpPr>
          <p:nvPr>
            <p:ph type="sldNum" sz="quarter" idx="5"/>
          </p:nvPr>
        </p:nvSpPr>
        <p:spPr/>
        <p:txBody>
          <a:bodyPr/>
          <a:lstStyle/>
          <a:p>
            <a:fld id="{C1D6C90A-0489-4A6F-917D-68C9BBF14A10}" type="slidenum">
              <a:rPr lang="en-US" smtClean="0"/>
              <a:pPr/>
              <a:t>15</a:t>
            </a:fld>
            <a:endParaRPr lang="en-US"/>
          </a:p>
        </p:txBody>
      </p:sp>
    </p:spTree>
    <p:extLst>
      <p:ext uri="{BB962C8B-B14F-4D97-AF65-F5344CB8AC3E}">
        <p14:creationId xmlns:p14="http://schemas.microsoft.com/office/powerpoint/2010/main" val="2284603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D6C90A-0489-4A6F-917D-68C9BBF14A10}" type="slidenum">
              <a:rPr lang="en-US" smtClean="0"/>
              <a:pPr/>
              <a:t>18</a:t>
            </a:fld>
            <a:endParaRPr lang="en-US"/>
          </a:p>
        </p:txBody>
      </p:sp>
    </p:spTree>
    <p:extLst>
      <p:ext uri="{BB962C8B-B14F-4D97-AF65-F5344CB8AC3E}">
        <p14:creationId xmlns:p14="http://schemas.microsoft.com/office/powerpoint/2010/main" val="2023618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D6C90A-0489-4A6F-917D-68C9BBF14A10}" type="slidenum">
              <a:rPr lang="en-US" smtClean="0"/>
              <a:pPr/>
              <a:t>19</a:t>
            </a:fld>
            <a:endParaRPr lang="en-US"/>
          </a:p>
        </p:txBody>
      </p:sp>
    </p:spTree>
    <p:extLst>
      <p:ext uri="{BB962C8B-B14F-4D97-AF65-F5344CB8AC3E}">
        <p14:creationId xmlns:p14="http://schemas.microsoft.com/office/powerpoint/2010/main" val="1318243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23638-E31D-2846-3D52-EEDA396CC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49A38-2979-BB52-E133-3AE5329211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5B284B-D866-EBB0-9862-B5CC9576E62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2DA665-B5BF-335B-372D-2391013F5075}"/>
              </a:ext>
            </a:extLst>
          </p:cNvPr>
          <p:cNvSpPr>
            <a:spLocks noGrp="1"/>
          </p:cNvSpPr>
          <p:nvPr>
            <p:ph type="sldNum" sz="quarter" idx="5"/>
          </p:nvPr>
        </p:nvSpPr>
        <p:spPr/>
        <p:txBody>
          <a:bodyPr/>
          <a:lstStyle/>
          <a:p>
            <a:fld id="{C1D6C90A-0489-4A6F-917D-68C9BBF14A10}" type="slidenum">
              <a:rPr lang="en-US" smtClean="0"/>
              <a:pPr/>
              <a:t>20</a:t>
            </a:fld>
            <a:endParaRPr lang="en-US"/>
          </a:p>
        </p:txBody>
      </p:sp>
    </p:spTree>
    <p:extLst>
      <p:ext uri="{BB962C8B-B14F-4D97-AF65-F5344CB8AC3E}">
        <p14:creationId xmlns:p14="http://schemas.microsoft.com/office/powerpoint/2010/main" val="1697989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CTP project list will only include projects that meet MTC’s “regionally significant” criteria.</a:t>
            </a:r>
          </a:p>
        </p:txBody>
      </p:sp>
      <p:sp>
        <p:nvSpPr>
          <p:cNvPr id="4" name="Slide Number Placeholder 3"/>
          <p:cNvSpPr>
            <a:spLocks noGrp="1"/>
          </p:cNvSpPr>
          <p:nvPr>
            <p:ph type="sldNum" sz="quarter" idx="5"/>
          </p:nvPr>
        </p:nvSpPr>
        <p:spPr/>
        <p:txBody>
          <a:bodyPr/>
          <a:lstStyle/>
          <a:p>
            <a:fld id="{C1D6C90A-0489-4A6F-917D-68C9BBF14A10}" type="slidenum">
              <a:rPr lang="en-US" smtClean="0"/>
              <a:pPr/>
              <a:t>22</a:t>
            </a:fld>
            <a:endParaRPr lang="en-US"/>
          </a:p>
        </p:txBody>
      </p:sp>
    </p:spTree>
    <p:extLst>
      <p:ext uri="{BB962C8B-B14F-4D97-AF65-F5344CB8AC3E}">
        <p14:creationId xmlns:p14="http://schemas.microsoft.com/office/powerpoint/2010/main" val="3180018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87C2B-9E00-86B3-668F-2A71D74AE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9D47E-F2DB-24D7-E4DF-CAA1188D59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B06EFC-C039-1CE8-6D13-8014C58B9B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8BD686-FF2B-B193-2C0C-58AA1E9C8B75}"/>
              </a:ext>
            </a:extLst>
          </p:cNvPr>
          <p:cNvSpPr>
            <a:spLocks noGrp="1"/>
          </p:cNvSpPr>
          <p:nvPr>
            <p:ph type="sldNum" sz="quarter" idx="5"/>
          </p:nvPr>
        </p:nvSpPr>
        <p:spPr/>
        <p:txBody>
          <a:bodyPr/>
          <a:lstStyle/>
          <a:p>
            <a:fld id="{C1D6C90A-0489-4A6F-917D-68C9BBF14A10}" type="slidenum">
              <a:rPr lang="en-US" smtClean="0"/>
              <a:pPr/>
              <a:t>23</a:t>
            </a:fld>
            <a:endParaRPr lang="en-US"/>
          </a:p>
        </p:txBody>
      </p:sp>
    </p:spTree>
    <p:extLst>
      <p:ext uri="{BB962C8B-B14F-4D97-AF65-F5344CB8AC3E}">
        <p14:creationId xmlns:p14="http://schemas.microsoft.com/office/powerpoint/2010/main" val="1804994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a:t>List of local and regional programs: </a:t>
            </a:r>
          </a:p>
          <a:p>
            <a:pPr marL="228600" indent="-228600">
              <a:buFont typeface="+mj-lt"/>
              <a:buAutoNum type="arabicPeriod"/>
            </a:pPr>
            <a:r>
              <a:rPr lang="en-US"/>
              <a:t>SMCTA Strategic Plan Pipeline Projects</a:t>
            </a:r>
          </a:p>
          <a:p>
            <a:pPr marL="228600" indent="-228600">
              <a:buFont typeface="+mj-lt"/>
              <a:buAutoNum type="arabicPeriod"/>
            </a:pPr>
            <a:r>
              <a:rPr lang="en-US"/>
              <a:t>2024 Pedestrian &amp; Bicycle Program Cycle 7</a:t>
            </a:r>
          </a:p>
          <a:p>
            <a:pPr marL="228600" indent="-228600">
              <a:buFont typeface="+mj-lt"/>
              <a:buAutoNum type="arabicPeriod"/>
            </a:pPr>
            <a:r>
              <a:rPr lang="en-US"/>
              <a:t>Shuttle Program Call for Projects FY24/25</a:t>
            </a:r>
          </a:p>
          <a:p>
            <a:pPr marL="228600" indent="-228600">
              <a:buFont typeface="+mj-lt"/>
              <a:buAutoNum type="arabicPeriod"/>
            </a:pPr>
            <a:r>
              <a:rPr lang="en-US"/>
              <a:t>Transportation Demand Management (TDM) Cycle 3</a:t>
            </a:r>
          </a:p>
          <a:p>
            <a:pPr marL="228600" indent="-228600">
              <a:buFont typeface="+mj-lt"/>
              <a:buAutoNum type="arabicPeriod"/>
            </a:pPr>
            <a:r>
              <a:rPr lang="en-US"/>
              <a:t>2025 Final Highway Program Funding</a:t>
            </a:r>
          </a:p>
          <a:p>
            <a:pPr marL="228600" indent="-228600">
              <a:buFont typeface="+mj-lt"/>
              <a:buAutoNum type="arabicPeriod"/>
            </a:pPr>
            <a:r>
              <a:rPr lang="en-US"/>
              <a:t>2025 Cycle 1 Measure W Regional Transit Connections (RTC)</a:t>
            </a:r>
          </a:p>
          <a:p>
            <a:pPr marL="228600" indent="-228600">
              <a:buFont typeface="+mj-lt"/>
              <a:buAutoNum type="arabicPeriod"/>
            </a:pPr>
            <a:r>
              <a:rPr lang="en-US"/>
              <a:t>US 101 North County Multimodal Strategy</a:t>
            </a:r>
          </a:p>
          <a:p>
            <a:pPr marL="228600" indent="-228600">
              <a:buFont typeface="+mj-lt"/>
              <a:buAutoNum type="arabicPeriod"/>
            </a:pPr>
            <a:r>
              <a:rPr lang="en-US"/>
              <a:t>US 101 Mid County Multimodal Strategy</a:t>
            </a:r>
          </a:p>
          <a:p>
            <a:pPr marL="228600" indent="-228600">
              <a:buFont typeface="+mj-lt"/>
              <a:buAutoNum type="arabicPeriod"/>
            </a:pPr>
            <a:r>
              <a:rPr lang="en-US"/>
              <a:t>US 101 South County Multimodal Strategy</a:t>
            </a:r>
          </a:p>
          <a:p>
            <a:pPr marL="228600" indent="-228600">
              <a:buFont typeface="+mj-lt"/>
              <a:buAutoNum type="arabicPeriod"/>
            </a:pPr>
            <a:r>
              <a:rPr lang="en-US"/>
              <a:t>101 Corridor Connect (Active 101)</a:t>
            </a:r>
          </a:p>
          <a:p>
            <a:pPr marL="228600" indent="-228600">
              <a:buFont typeface="+mj-lt"/>
              <a:buAutoNum type="arabicPeriod"/>
            </a:pPr>
            <a:r>
              <a:rPr lang="en-US"/>
              <a:t>PBA 2050+</a:t>
            </a:r>
          </a:p>
          <a:p>
            <a:pPr marL="228600" indent="-228600">
              <a:buFont typeface="+mj-lt"/>
              <a:buAutoNum type="arabicPeriod"/>
            </a:pPr>
            <a:r>
              <a:rPr lang="en-US"/>
              <a:t>PBA 2050</a:t>
            </a:r>
          </a:p>
          <a:p>
            <a:endParaRPr lang="en-US"/>
          </a:p>
        </p:txBody>
      </p:sp>
      <p:sp>
        <p:nvSpPr>
          <p:cNvPr id="4" name="Slide Number Placeholder 3"/>
          <p:cNvSpPr>
            <a:spLocks noGrp="1"/>
          </p:cNvSpPr>
          <p:nvPr>
            <p:ph type="sldNum" sz="quarter" idx="5"/>
          </p:nvPr>
        </p:nvSpPr>
        <p:spPr/>
        <p:txBody>
          <a:bodyPr/>
          <a:lstStyle/>
          <a:p>
            <a:fld id="{C1D6C90A-0489-4A6F-917D-68C9BBF14A10}" type="slidenum">
              <a:rPr lang="en-US" smtClean="0"/>
              <a:pPr/>
              <a:t>24</a:t>
            </a:fld>
            <a:endParaRPr lang="en-US"/>
          </a:p>
        </p:txBody>
      </p:sp>
    </p:spTree>
    <p:extLst>
      <p:ext uri="{BB962C8B-B14F-4D97-AF65-F5344CB8AC3E}">
        <p14:creationId xmlns:p14="http://schemas.microsoft.com/office/powerpoint/2010/main" val="391341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5 projects were shared by Menlo Park staff as their top local priorities. None of the top 5 are regionally significant, but the city is advancing one regionally significant project.</a:t>
            </a:r>
          </a:p>
          <a:p>
            <a:endParaRPr lang="en-US" dirty="0"/>
          </a:p>
          <a:p>
            <a:r>
              <a:rPr lang="en-US" dirty="0"/>
              <a:t>The other five projects will be funded within our local funding </a:t>
            </a:r>
            <a:r>
              <a:rPr lang="en-US"/>
              <a:t>categories including: </a:t>
            </a:r>
            <a:r>
              <a:rPr lang="en-US" dirty="0"/>
              <a:t>Local Roads &amp; Highways, Active Transportation, Transit, and Grade Separations</a:t>
            </a:r>
          </a:p>
        </p:txBody>
      </p:sp>
      <p:sp>
        <p:nvSpPr>
          <p:cNvPr id="4" name="Slide Number Placeholder 3"/>
          <p:cNvSpPr>
            <a:spLocks noGrp="1"/>
          </p:cNvSpPr>
          <p:nvPr>
            <p:ph type="sldNum" sz="quarter" idx="5"/>
          </p:nvPr>
        </p:nvSpPr>
        <p:spPr/>
        <p:txBody>
          <a:bodyPr/>
          <a:lstStyle/>
          <a:p>
            <a:fld id="{C1D6C90A-0489-4A6F-917D-68C9BBF14A10}" type="slidenum">
              <a:rPr lang="en-US" smtClean="0"/>
              <a:pPr/>
              <a:t>25</a:t>
            </a:fld>
            <a:endParaRPr lang="en-US"/>
          </a:p>
        </p:txBody>
      </p:sp>
    </p:spTree>
    <p:extLst>
      <p:ext uri="{BB962C8B-B14F-4D97-AF65-F5344CB8AC3E}">
        <p14:creationId xmlns:p14="http://schemas.microsoft.com/office/powerpoint/2010/main" val="1406904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Initiatives are efforts our agencies can lead, either on our own or together.</a:t>
            </a:r>
          </a:p>
          <a:p>
            <a:pPr lvl="0"/>
            <a:r>
              <a:rPr lang="en-US" dirty="0"/>
              <a:t>We can advance them by going after outside grants or other means</a:t>
            </a:r>
          </a:p>
          <a:p>
            <a:pPr lvl="0"/>
            <a:r>
              <a:rPr lang="en-US" dirty="0"/>
              <a:t>Some involve directly helping cities move work forward</a:t>
            </a:r>
          </a:p>
        </p:txBody>
      </p:sp>
      <p:sp>
        <p:nvSpPr>
          <p:cNvPr id="4" name="Slide Number Placeholder 3"/>
          <p:cNvSpPr>
            <a:spLocks noGrp="1"/>
          </p:cNvSpPr>
          <p:nvPr>
            <p:ph type="sldNum" sz="quarter" idx="5"/>
          </p:nvPr>
        </p:nvSpPr>
        <p:spPr/>
        <p:txBody>
          <a:bodyPr/>
          <a:lstStyle/>
          <a:p>
            <a:fld id="{C1D6C90A-0489-4A6F-917D-68C9BBF14A10}" type="slidenum">
              <a:rPr lang="en-US" smtClean="0"/>
              <a:pPr/>
              <a:t>27</a:t>
            </a:fld>
            <a:endParaRPr lang="en-US"/>
          </a:p>
        </p:txBody>
      </p:sp>
    </p:spTree>
    <p:extLst>
      <p:ext uri="{BB962C8B-B14F-4D97-AF65-F5344CB8AC3E}">
        <p14:creationId xmlns:p14="http://schemas.microsoft.com/office/powerpoint/2010/main" val="27317648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43D92-028A-C182-302C-80D7C069E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3DD72-4C58-CE9F-0819-1CA605AF54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B23276-958C-773A-296A-C2E5F9134EDD}"/>
              </a:ext>
            </a:extLst>
          </p:cNvPr>
          <p:cNvSpPr>
            <a:spLocks noGrp="1"/>
          </p:cNvSpPr>
          <p:nvPr>
            <p:ph type="body" idx="1"/>
          </p:nvPr>
        </p:nvSpPr>
        <p:spPr/>
        <p:txBody>
          <a:bodyPr/>
          <a:lstStyle/>
          <a:p>
            <a:r>
              <a:rPr lang="en-US" dirty="0"/>
              <a:t>Are these the right projects to be considered?</a:t>
            </a:r>
          </a:p>
        </p:txBody>
      </p:sp>
      <p:sp>
        <p:nvSpPr>
          <p:cNvPr id="4" name="Slide Number Placeholder 3">
            <a:extLst>
              <a:ext uri="{FF2B5EF4-FFF2-40B4-BE49-F238E27FC236}">
                <a16:creationId xmlns:a16="http://schemas.microsoft.com/office/drawing/2014/main" id="{5E1C37A6-13D7-A4DB-ACE0-4DEB01C3D0E1}"/>
              </a:ext>
            </a:extLst>
          </p:cNvPr>
          <p:cNvSpPr>
            <a:spLocks noGrp="1"/>
          </p:cNvSpPr>
          <p:nvPr>
            <p:ph type="sldNum" sz="quarter" idx="5"/>
          </p:nvPr>
        </p:nvSpPr>
        <p:spPr/>
        <p:txBody>
          <a:bodyPr/>
          <a:lstStyle/>
          <a:p>
            <a:fld id="{C1D6C90A-0489-4A6F-917D-68C9BBF14A10}" type="slidenum">
              <a:rPr lang="en-US" smtClean="0"/>
              <a:pPr/>
              <a:t>29</a:t>
            </a:fld>
            <a:endParaRPr lang="en-US"/>
          </a:p>
        </p:txBody>
      </p:sp>
    </p:spTree>
    <p:extLst>
      <p:ext uri="{BB962C8B-B14F-4D97-AF65-F5344CB8AC3E}">
        <p14:creationId xmlns:p14="http://schemas.microsoft.com/office/powerpoint/2010/main" val="2479032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Engagement touch points are illustrated in orange </a:t>
            </a:r>
          </a:p>
        </p:txBody>
      </p:sp>
      <p:sp>
        <p:nvSpPr>
          <p:cNvPr id="4" name="Slide Number Placeholder 3"/>
          <p:cNvSpPr>
            <a:spLocks noGrp="1"/>
          </p:cNvSpPr>
          <p:nvPr>
            <p:ph type="sldNum" sz="quarter" idx="5"/>
          </p:nvPr>
        </p:nvSpPr>
        <p:spPr/>
        <p:txBody>
          <a:bodyPr/>
          <a:lstStyle/>
          <a:p>
            <a:fld id="{C1D6C90A-0489-4A6F-917D-68C9BBF14A10}" type="slidenum">
              <a:rPr lang="en-US" smtClean="0"/>
              <a:pPr/>
              <a:t>5</a:t>
            </a:fld>
            <a:endParaRPr lang="en-US"/>
          </a:p>
        </p:txBody>
      </p:sp>
    </p:spTree>
    <p:extLst>
      <p:ext uri="{BB962C8B-B14F-4D97-AF65-F5344CB8AC3E}">
        <p14:creationId xmlns:p14="http://schemas.microsoft.com/office/powerpoint/2010/main" val="1514176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Manor Drive Overcrossing</a:t>
            </a:r>
            <a:endParaRPr lang="en-US"/>
          </a:p>
          <a:p>
            <a:endParaRPr lang="en-US"/>
          </a:p>
        </p:txBody>
      </p:sp>
      <p:sp>
        <p:nvSpPr>
          <p:cNvPr id="4" name="Slide Number Placeholder 3"/>
          <p:cNvSpPr>
            <a:spLocks noGrp="1"/>
          </p:cNvSpPr>
          <p:nvPr>
            <p:ph type="sldNum" sz="quarter" idx="5"/>
          </p:nvPr>
        </p:nvSpPr>
        <p:spPr/>
        <p:txBody>
          <a:bodyPr/>
          <a:lstStyle/>
          <a:p>
            <a:fld id="{C1D6C90A-0489-4A6F-917D-68C9BBF14A10}" type="slidenum">
              <a:rPr lang="en-US" smtClean="0"/>
              <a:pPr/>
              <a:t>32</a:t>
            </a:fld>
            <a:endParaRPr lang="en-US"/>
          </a:p>
        </p:txBody>
      </p:sp>
    </p:spTree>
    <p:extLst>
      <p:ext uri="{BB962C8B-B14F-4D97-AF65-F5344CB8AC3E}">
        <p14:creationId xmlns:p14="http://schemas.microsoft.com/office/powerpoint/2010/main" val="3378560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702AF-B543-D967-7714-30539A3B0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ED810-F504-39EF-7CB4-8B4129404C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C6912-09ED-2A7C-F464-F5E53CE7E6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D613B6-9A7B-BE77-5AFA-9F566EF10F54}"/>
              </a:ext>
            </a:extLst>
          </p:cNvPr>
          <p:cNvSpPr>
            <a:spLocks noGrp="1"/>
          </p:cNvSpPr>
          <p:nvPr>
            <p:ph type="sldNum" sz="quarter" idx="5"/>
          </p:nvPr>
        </p:nvSpPr>
        <p:spPr/>
        <p:txBody>
          <a:bodyPr/>
          <a:lstStyle/>
          <a:p>
            <a:fld id="{C1D6C90A-0489-4A6F-917D-68C9BBF14A10}" type="slidenum">
              <a:rPr lang="en-US" smtClean="0"/>
              <a:pPr/>
              <a:t>33</a:t>
            </a:fld>
            <a:endParaRPr lang="en-US"/>
          </a:p>
        </p:txBody>
      </p:sp>
    </p:spTree>
    <p:extLst>
      <p:ext uri="{BB962C8B-B14F-4D97-AF65-F5344CB8AC3E}">
        <p14:creationId xmlns:p14="http://schemas.microsoft.com/office/powerpoint/2010/main" val="3222141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HIN covers all three modal networks</a:t>
            </a:r>
          </a:p>
        </p:txBody>
      </p:sp>
      <p:sp>
        <p:nvSpPr>
          <p:cNvPr id="4" name="Slide Number Placeholder 3"/>
          <p:cNvSpPr>
            <a:spLocks noGrp="1"/>
          </p:cNvSpPr>
          <p:nvPr>
            <p:ph type="sldNum" sz="quarter" idx="5"/>
          </p:nvPr>
        </p:nvSpPr>
        <p:spPr/>
        <p:txBody>
          <a:bodyPr/>
          <a:lstStyle/>
          <a:p>
            <a:fld id="{C1D6C90A-0489-4A6F-917D-68C9BBF14A10}" type="slidenum">
              <a:rPr lang="en-US" smtClean="0"/>
              <a:pPr/>
              <a:t>34</a:t>
            </a:fld>
            <a:endParaRPr lang="en-US"/>
          </a:p>
        </p:txBody>
      </p:sp>
    </p:spTree>
    <p:extLst>
      <p:ext uri="{BB962C8B-B14F-4D97-AF65-F5344CB8AC3E}">
        <p14:creationId xmlns:p14="http://schemas.microsoft.com/office/powerpoint/2010/main" val="39742912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 audience 1 minute to read the slide</a:t>
            </a:r>
          </a:p>
        </p:txBody>
      </p:sp>
      <p:sp>
        <p:nvSpPr>
          <p:cNvPr id="4" name="Slide Number Placeholder 3"/>
          <p:cNvSpPr>
            <a:spLocks noGrp="1"/>
          </p:cNvSpPr>
          <p:nvPr>
            <p:ph type="sldNum" sz="quarter" idx="5"/>
          </p:nvPr>
        </p:nvSpPr>
        <p:spPr/>
        <p:txBody>
          <a:bodyPr/>
          <a:lstStyle/>
          <a:p>
            <a:fld id="{C1D6C90A-0489-4A6F-917D-68C9BBF14A10}" type="slidenum">
              <a:rPr lang="en-US" smtClean="0"/>
              <a:pPr/>
              <a:t>35</a:t>
            </a:fld>
            <a:endParaRPr lang="en-US"/>
          </a:p>
        </p:txBody>
      </p:sp>
    </p:spTree>
    <p:extLst>
      <p:ext uri="{BB962C8B-B14F-4D97-AF65-F5344CB8AC3E}">
        <p14:creationId xmlns:p14="http://schemas.microsoft.com/office/powerpoint/2010/main" val="42830337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our proposed performance metrics for the CTP update. The list is short so that tracking updates is achievable. They are organized under each of our goals. For metrics that are available spatially, we will compare outcomes for equity focus areas and non-equity focus areas to make sure that the county is removing transportation inequities over time.</a:t>
            </a:r>
          </a:p>
          <a:p>
            <a:endParaRPr lang="en-US"/>
          </a:p>
          <a:p>
            <a:r>
              <a:rPr lang="en-US"/>
              <a:t>Equity before and after comparison: under the previous C/CAG Equity focus area definition, 21% of county households were included. With the new definition, 49% are included and the definition includes two tiers to help us address needs of the most burdened households as well as the needs of those that are getting by but still need more support than the average San Mateo County household.</a:t>
            </a:r>
          </a:p>
        </p:txBody>
      </p:sp>
      <p:sp>
        <p:nvSpPr>
          <p:cNvPr id="4" name="Slide Number Placeholder 3"/>
          <p:cNvSpPr>
            <a:spLocks noGrp="1"/>
          </p:cNvSpPr>
          <p:nvPr>
            <p:ph type="sldNum" sz="quarter" idx="5"/>
          </p:nvPr>
        </p:nvSpPr>
        <p:spPr/>
        <p:txBody>
          <a:bodyPr/>
          <a:lstStyle/>
          <a:p>
            <a:fld id="{C1D6C90A-0489-4A6F-917D-68C9BBF14A10}" type="slidenum">
              <a:rPr lang="en-US" smtClean="0"/>
              <a:pPr/>
              <a:t>36</a:t>
            </a:fld>
            <a:endParaRPr lang="en-US"/>
          </a:p>
        </p:txBody>
      </p:sp>
    </p:spTree>
    <p:extLst>
      <p:ext uri="{BB962C8B-B14F-4D97-AF65-F5344CB8AC3E}">
        <p14:creationId xmlns:p14="http://schemas.microsoft.com/office/powerpoint/2010/main" val="1403509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D4A56-22D8-9D7C-B72D-7DC9ECFB6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AC280-D0A3-AA64-08E3-6A704C44D0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C8C7B-E3A1-5E80-FFBC-2CDED35FF20E}"/>
              </a:ext>
            </a:extLst>
          </p:cNvPr>
          <p:cNvSpPr>
            <a:spLocks noGrp="1"/>
          </p:cNvSpPr>
          <p:nvPr>
            <p:ph type="body" idx="1"/>
          </p:nvPr>
        </p:nvSpPr>
        <p:spPr/>
        <p:txBody>
          <a:bodyPr/>
          <a:lstStyle/>
          <a:p>
            <a:pPr marL="0" indent="0">
              <a:buFont typeface="Arial" panose="020B0604020202020204" pitchFamily="34" charset="0"/>
              <a:buNone/>
            </a:pPr>
            <a:r>
              <a:rPr lang="en-US" b="1"/>
              <a:t>List of local and regional programs: </a:t>
            </a:r>
          </a:p>
          <a:p>
            <a:pPr marL="228600" indent="-228600">
              <a:buFont typeface="+mj-lt"/>
              <a:buAutoNum type="arabicPeriod"/>
            </a:pPr>
            <a:r>
              <a:rPr lang="en-US"/>
              <a:t>SMCTA Strategic Plan Pipeline Projects</a:t>
            </a:r>
          </a:p>
          <a:p>
            <a:pPr marL="228600" indent="-228600">
              <a:buFont typeface="+mj-lt"/>
              <a:buAutoNum type="arabicPeriod"/>
            </a:pPr>
            <a:r>
              <a:rPr lang="en-US"/>
              <a:t>2024 Pedestrian &amp; Bicycle Program Cycle 7</a:t>
            </a:r>
          </a:p>
          <a:p>
            <a:pPr marL="228600" indent="-228600">
              <a:buFont typeface="+mj-lt"/>
              <a:buAutoNum type="arabicPeriod"/>
            </a:pPr>
            <a:r>
              <a:rPr lang="en-US"/>
              <a:t>Shuttle Program Call for Projects FY24/25</a:t>
            </a:r>
          </a:p>
          <a:p>
            <a:pPr marL="228600" indent="-228600">
              <a:buFont typeface="+mj-lt"/>
              <a:buAutoNum type="arabicPeriod"/>
            </a:pPr>
            <a:r>
              <a:rPr lang="en-US"/>
              <a:t>Transportation Demand Management (TDM) Cycle 3</a:t>
            </a:r>
          </a:p>
          <a:p>
            <a:pPr marL="228600" indent="-228600">
              <a:buFont typeface="+mj-lt"/>
              <a:buAutoNum type="arabicPeriod"/>
            </a:pPr>
            <a:r>
              <a:rPr lang="en-US"/>
              <a:t>2025 Final Highway Program Funding</a:t>
            </a:r>
          </a:p>
          <a:p>
            <a:pPr marL="228600" indent="-228600">
              <a:buFont typeface="+mj-lt"/>
              <a:buAutoNum type="arabicPeriod"/>
            </a:pPr>
            <a:r>
              <a:rPr lang="en-US"/>
              <a:t>2025 Cycle 1 Measure W Regional Transit Connections (RTC)</a:t>
            </a:r>
          </a:p>
          <a:p>
            <a:pPr marL="228600" indent="-228600">
              <a:buFont typeface="+mj-lt"/>
              <a:buAutoNum type="arabicPeriod"/>
            </a:pPr>
            <a:r>
              <a:rPr lang="en-US"/>
              <a:t>US 101 North County Multimodal Strategy</a:t>
            </a:r>
          </a:p>
          <a:p>
            <a:pPr marL="228600" indent="-228600">
              <a:buFont typeface="+mj-lt"/>
              <a:buAutoNum type="arabicPeriod"/>
            </a:pPr>
            <a:r>
              <a:rPr lang="en-US"/>
              <a:t>US 101 Mid County Multimodal Strategy</a:t>
            </a:r>
          </a:p>
          <a:p>
            <a:pPr marL="228600" indent="-228600">
              <a:buFont typeface="+mj-lt"/>
              <a:buAutoNum type="arabicPeriod"/>
            </a:pPr>
            <a:r>
              <a:rPr lang="en-US"/>
              <a:t>US 101 South County Multimodal Strategy</a:t>
            </a:r>
          </a:p>
          <a:p>
            <a:pPr marL="228600" indent="-228600">
              <a:buFont typeface="+mj-lt"/>
              <a:buAutoNum type="arabicPeriod"/>
            </a:pPr>
            <a:r>
              <a:rPr lang="en-US"/>
              <a:t>101 Corridor Connect (Active 101)</a:t>
            </a:r>
          </a:p>
          <a:p>
            <a:pPr marL="228600" indent="-228600">
              <a:buFont typeface="+mj-lt"/>
              <a:buAutoNum type="arabicPeriod"/>
            </a:pPr>
            <a:r>
              <a:rPr lang="en-US"/>
              <a:t>PBA 2050+</a:t>
            </a:r>
          </a:p>
          <a:p>
            <a:pPr marL="228600" indent="-228600">
              <a:buFont typeface="+mj-lt"/>
              <a:buAutoNum type="arabicPeriod"/>
            </a:pPr>
            <a:r>
              <a:rPr lang="en-US"/>
              <a:t>PBA 2050</a:t>
            </a:r>
          </a:p>
          <a:p>
            <a:endParaRPr lang="en-US"/>
          </a:p>
        </p:txBody>
      </p:sp>
      <p:sp>
        <p:nvSpPr>
          <p:cNvPr id="4" name="Slide Number Placeholder 3">
            <a:extLst>
              <a:ext uri="{FF2B5EF4-FFF2-40B4-BE49-F238E27FC236}">
                <a16:creationId xmlns:a16="http://schemas.microsoft.com/office/drawing/2014/main" id="{F06E9950-77DA-2F16-BD60-51016EC4B72C}"/>
              </a:ext>
            </a:extLst>
          </p:cNvPr>
          <p:cNvSpPr>
            <a:spLocks noGrp="1"/>
          </p:cNvSpPr>
          <p:nvPr>
            <p:ph type="sldNum" sz="quarter" idx="5"/>
          </p:nvPr>
        </p:nvSpPr>
        <p:spPr/>
        <p:txBody>
          <a:bodyPr/>
          <a:lstStyle/>
          <a:p>
            <a:fld id="{C1D6C90A-0489-4A6F-917D-68C9BBF14A10}" type="slidenum">
              <a:rPr lang="en-US" smtClean="0"/>
              <a:pPr/>
              <a:t>37</a:t>
            </a:fld>
            <a:endParaRPr lang="en-US"/>
          </a:p>
        </p:txBody>
      </p:sp>
    </p:spTree>
    <p:extLst>
      <p:ext uri="{BB962C8B-B14F-4D97-AF65-F5344CB8AC3E}">
        <p14:creationId xmlns:p14="http://schemas.microsoft.com/office/powerpoint/2010/main" val="30234320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EBDAF-DF2F-7E8C-0C00-7924D5140E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309CF-3C45-50C2-1CC9-1E6B8B452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16971F-DFE6-19CD-3803-F9FB5F611474}"/>
              </a:ext>
            </a:extLst>
          </p:cNvPr>
          <p:cNvSpPr>
            <a:spLocks noGrp="1"/>
          </p:cNvSpPr>
          <p:nvPr>
            <p:ph type="body" idx="1"/>
          </p:nvPr>
        </p:nvSpPr>
        <p:spPr/>
        <p:txBody>
          <a:bodyPr/>
          <a:lstStyle/>
          <a:p>
            <a:pPr marL="0" indent="0">
              <a:buFont typeface="Arial" panose="020B0604020202020204" pitchFamily="34" charset="0"/>
              <a:buNone/>
            </a:pPr>
            <a:r>
              <a:rPr lang="en-US" b="1"/>
              <a:t>List of local and regional programs: </a:t>
            </a:r>
          </a:p>
          <a:p>
            <a:pPr marL="228600" indent="-228600">
              <a:buFont typeface="+mj-lt"/>
              <a:buAutoNum type="arabicPeriod"/>
            </a:pPr>
            <a:r>
              <a:rPr lang="en-US"/>
              <a:t>SMCTA Strategic Plan Pipeline Projects</a:t>
            </a:r>
          </a:p>
          <a:p>
            <a:pPr marL="228600" indent="-228600">
              <a:buFont typeface="+mj-lt"/>
              <a:buAutoNum type="arabicPeriod"/>
            </a:pPr>
            <a:r>
              <a:rPr lang="en-US"/>
              <a:t>2024 Pedestrian &amp; Bicycle Program Cycle 7</a:t>
            </a:r>
          </a:p>
          <a:p>
            <a:pPr marL="228600" indent="-228600">
              <a:buFont typeface="+mj-lt"/>
              <a:buAutoNum type="arabicPeriod"/>
            </a:pPr>
            <a:r>
              <a:rPr lang="en-US"/>
              <a:t>Shuttle Program Call for Projects FY24/25</a:t>
            </a:r>
          </a:p>
          <a:p>
            <a:pPr marL="228600" indent="-228600">
              <a:buFont typeface="+mj-lt"/>
              <a:buAutoNum type="arabicPeriod"/>
            </a:pPr>
            <a:r>
              <a:rPr lang="en-US"/>
              <a:t>Transportation Demand Management (TDM) Cycle 3</a:t>
            </a:r>
          </a:p>
          <a:p>
            <a:pPr marL="228600" indent="-228600">
              <a:buFont typeface="+mj-lt"/>
              <a:buAutoNum type="arabicPeriod"/>
            </a:pPr>
            <a:r>
              <a:rPr lang="en-US"/>
              <a:t>2025 Final Highway Program Funding</a:t>
            </a:r>
          </a:p>
          <a:p>
            <a:pPr marL="228600" indent="-228600">
              <a:buFont typeface="+mj-lt"/>
              <a:buAutoNum type="arabicPeriod"/>
            </a:pPr>
            <a:r>
              <a:rPr lang="en-US"/>
              <a:t>2025 Cycle 1 Measure W Regional Transit Connections (RTC)</a:t>
            </a:r>
          </a:p>
          <a:p>
            <a:pPr marL="228600" indent="-228600">
              <a:buFont typeface="+mj-lt"/>
              <a:buAutoNum type="arabicPeriod"/>
            </a:pPr>
            <a:r>
              <a:rPr lang="en-US"/>
              <a:t>US 101 North County Multimodal Strategy</a:t>
            </a:r>
          </a:p>
          <a:p>
            <a:pPr marL="228600" indent="-228600">
              <a:buFont typeface="+mj-lt"/>
              <a:buAutoNum type="arabicPeriod"/>
            </a:pPr>
            <a:r>
              <a:rPr lang="en-US"/>
              <a:t>US 101 Mid County Multimodal Strategy</a:t>
            </a:r>
          </a:p>
          <a:p>
            <a:pPr marL="228600" indent="-228600">
              <a:buFont typeface="+mj-lt"/>
              <a:buAutoNum type="arabicPeriod"/>
            </a:pPr>
            <a:r>
              <a:rPr lang="en-US"/>
              <a:t>US 101 South County Multimodal Strategy</a:t>
            </a:r>
          </a:p>
          <a:p>
            <a:pPr marL="228600" indent="-228600">
              <a:buFont typeface="+mj-lt"/>
              <a:buAutoNum type="arabicPeriod"/>
            </a:pPr>
            <a:r>
              <a:rPr lang="en-US"/>
              <a:t>101 Corridor Connect (Active 101)</a:t>
            </a:r>
          </a:p>
          <a:p>
            <a:pPr marL="228600" indent="-228600">
              <a:buFont typeface="+mj-lt"/>
              <a:buAutoNum type="arabicPeriod"/>
            </a:pPr>
            <a:r>
              <a:rPr lang="en-US"/>
              <a:t>PBA 2050+</a:t>
            </a:r>
          </a:p>
          <a:p>
            <a:pPr marL="228600" indent="-228600">
              <a:buFont typeface="+mj-lt"/>
              <a:buAutoNum type="arabicPeriod"/>
            </a:pPr>
            <a:r>
              <a:rPr lang="en-US"/>
              <a:t>PBA 2050</a:t>
            </a:r>
          </a:p>
          <a:p>
            <a:endParaRPr lang="en-US"/>
          </a:p>
        </p:txBody>
      </p:sp>
      <p:sp>
        <p:nvSpPr>
          <p:cNvPr id="4" name="Slide Number Placeholder 3">
            <a:extLst>
              <a:ext uri="{FF2B5EF4-FFF2-40B4-BE49-F238E27FC236}">
                <a16:creationId xmlns:a16="http://schemas.microsoft.com/office/drawing/2014/main" id="{63100596-361F-9D2C-D3C8-E43025BF7BA5}"/>
              </a:ext>
            </a:extLst>
          </p:cNvPr>
          <p:cNvSpPr>
            <a:spLocks noGrp="1"/>
          </p:cNvSpPr>
          <p:nvPr>
            <p:ph type="sldNum" sz="quarter" idx="5"/>
          </p:nvPr>
        </p:nvSpPr>
        <p:spPr/>
        <p:txBody>
          <a:bodyPr/>
          <a:lstStyle/>
          <a:p>
            <a:fld id="{C1D6C90A-0489-4A6F-917D-68C9BBF14A10}" type="slidenum">
              <a:rPr lang="en-US" smtClean="0"/>
              <a:pPr/>
              <a:t>38</a:t>
            </a:fld>
            <a:endParaRPr lang="en-US"/>
          </a:p>
        </p:txBody>
      </p:sp>
    </p:spTree>
    <p:extLst>
      <p:ext uri="{BB962C8B-B14F-4D97-AF65-F5344CB8AC3E}">
        <p14:creationId xmlns:p14="http://schemas.microsoft.com/office/powerpoint/2010/main" val="1396249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3E4D3-86F4-6B72-0FAA-480A0DAE1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7CD34-B880-F3C8-A362-A3BB33F272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9688D5-B936-2582-0F90-45CA01E311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EC6B94-DC46-0F48-8760-BEF46ACBF21D}"/>
              </a:ext>
            </a:extLst>
          </p:cNvPr>
          <p:cNvSpPr>
            <a:spLocks noGrp="1"/>
          </p:cNvSpPr>
          <p:nvPr>
            <p:ph type="sldNum" sz="quarter" idx="5"/>
          </p:nvPr>
        </p:nvSpPr>
        <p:spPr/>
        <p:txBody>
          <a:bodyPr/>
          <a:lstStyle/>
          <a:p>
            <a:fld id="{C1D6C90A-0489-4A6F-917D-68C9BBF14A10}" type="slidenum">
              <a:rPr lang="en-US" smtClean="0"/>
              <a:pPr/>
              <a:t>41</a:t>
            </a:fld>
            <a:endParaRPr lang="en-US"/>
          </a:p>
        </p:txBody>
      </p:sp>
    </p:spTree>
    <p:extLst>
      <p:ext uri="{BB962C8B-B14F-4D97-AF65-F5344CB8AC3E}">
        <p14:creationId xmlns:p14="http://schemas.microsoft.com/office/powerpoint/2010/main" val="3048536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outreach efforts we reviewed include:</a:t>
            </a:r>
          </a:p>
          <a:p>
            <a:pPr marL="171450" indent="-171450">
              <a:buFontTx/>
              <a:buChar char="-"/>
            </a:pPr>
            <a:r>
              <a:rPr lang="en-US"/>
              <a:t>Reimagine SamTrans</a:t>
            </a:r>
          </a:p>
          <a:p>
            <a:pPr marL="171450" indent="-171450">
              <a:buFontTx/>
              <a:buChar char="-"/>
            </a:pPr>
            <a:r>
              <a:rPr lang="en-US" err="1"/>
              <a:t>Commute.org’s</a:t>
            </a:r>
            <a:r>
              <a:rPr lang="en-US"/>
              <a:t> Countywide Commuter Survey</a:t>
            </a:r>
          </a:p>
          <a:p>
            <a:pPr marL="171450" indent="-171450">
              <a:buFontTx/>
              <a:buChar char="-"/>
            </a:pPr>
            <a:r>
              <a:rPr lang="en-US"/>
              <a:t>Regional Transit Connections Plan</a:t>
            </a:r>
          </a:p>
          <a:p>
            <a:pPr marL="171450" indent="-171450">
              <a:buFontTx/>
              <a:buChar char="-"/>
            </a:pPr>
            <a:r>
              <a:rPr lang="en-US"/>
              <a:t>North, Mid, and South County Multimodal Strategies</a:t>
            </a:r>
          </a:p>
          <a:p>
            <a:pPr marL="171450" indent="-171450">
              <a:buFontTx/>
              <a:buChar char="-"/>
            </a:pPr>
            <a:r>
              <a:rPr lang="en-US"/>
              <a:t>Community-Based Transportation Plans</a:t>
            </a:r>
          </a:p>
          <a:p>
            <a:pPr marL="171450" indent="-171450">
              <a:buFontTx/>
              <a:buChar char="-"/>
            </a:pPr>
            <a:endParaRPr lang="en-US"/>
          </a:p>
          <a:p>
            <a:pPr marL="0" indent="0">
              <a:buFontTx/>
              <a:buNone/>
            </a:pPr>
            <a:r>
              <a:rPr lang="en-US"/>
              <a:t>CBO interviews: </a:t>
            </a:r>
            <a:r>
              <a:rPr lang="en-US" sz="1200" kern="1200">
                <a:solidFill>
                  <a:schemeClr val="tx1"/>
                </a:solidFill>
                <a:effectLst/>
                <a:latin typeface="Albert Sans" pitchFamily="2" charset="0"/>
                <a:ea typeface="+mn-ea"/>
                <a:cs typeface="+mn-cs"/>
              </a:rPr>
              <a:t>One interview was held in each of the North, Central, South, and Coastal subregions, with an additional interview in both the North and Coastal areas to address gaps in prior engagement </a:t>
            </a:r>
            <a:endParaRPr lang="en-US"/>
          </a:p>
        </p:txBody>
      </p:sp>
      <p:sp>
        <p:nvSpPr>
          <p:cNvPr id="4" name="Slide Number Placeholder 3"/>
          <p:cNvSpPr>
            <a:spLocks noGrp="1"/>
          </p:cNvSpPr>
          <p:nvPr>
            <p:ph type="sldNum" sz="quarter" idx="5"/>
          </p:nvPr>
        </p:nvSpPr>
        <p:spPr/>
        <p:txBody>
          <a:bodyPr/>
          <a:lstStyle/>
          <a:p>
            <a:fld id="{C1D6C90A-0489-4A6F-917D-68C9BBF14A10}" type="slidenum">
              <a:rPr lang="en-US" smtClean="0"/>
              <a:pPr/>
              <a:t>6</a:t>
            </a:fld>
            <a:endParaRPr lang="en-US"/>
          </a:p>
        </p:txBody>
      </p:sp>
    </p:spTree>
    <p:extLst>
      <p:ext uri="{BB962C8B-B14F-4D97-AF65-F5344CB8AC3E}">
        <p14:creationId xmlns:p14="http://schemas.microsoft.com/office/powerpoint/2010/main" val="3736859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these the right projects to be considered?</a:t>
            </a:r>
          </a:p>
        </p:txBody>
      </p:sp>
      <p:sp>
        <p:nvSpPr>
          <p:cNvPr id="4" name="Slide Number Placeholder 3"/>
          <p:cNvSpPr>
            <a:spLocks noGrp="1"/>
          </p:cNvSpPr>
          <p:nvPr>
            <p:ph type="sldNum" sz="quarter" idx="5"/>
          </p:nvPr>
        </p:nvSpPr>
        <p:spPr/>
        <p:txBody>
          <a:bodyPr/>
          <a:lstStyle/>
          <a:p>
            <a:fld id="{C1D6C90A-0489-4A6F-917D-68C9BBF14A10}" type="slidenum">
              <a:rPr lang="en-US" smtClean="0"/>
              <a:pPr/>
              <a:t>8</a:t>
            </a:fld>
            <a:endParaRPr lang="en-US"/>
          </a:p>
        </p:txBody>
      </p:sp>
    </p:spTree>
    <p:extLst>
      <p:ext uri="{BB962C8B-B14F-4D97-AF65-F5344CB8AC3E}">
        <p14:creationId xmlns:p14="http://schemas.microsoft.com/office/powerpoint/2010/main" val="944306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D6C90A-0489-4A6F-917D-68C9BBF14A10}" type="slidenum">
              <a:rPr lang="en-US" smtClean="0"/>
              <a:pPr/>
              <a:t>10</a:t>
            </a:fld>
            <a:endParaRPr lang="en-US"/>
          </a:p>
        </p:txBody>
      </p:sp>
    </p:spTree>
    <p:extLst>
      <p:ext uri="{BB962C8B-B14F-4D97-AF65-F5344CB8AC3E}">
        <p14:creationId xmlns:p14="http://schemas.microsoft.com/office/powerpoint/2010/main" val="3575047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measure progress on these goals by tracking metrics like</a:t>
            </a:r>
          </a:p>
          <a:p>
            <a:pPr marL="171450" indent="-171450">
              <a:buFontTx/>
              <a:buChar char="-"/>
            </a:pPr>
            <a:r>
              <a:rPr lang="en-US" dirty="0"/>
              <a:t>Daily miles driven per capita</a:t>
            </a:r>
          </a:p>
          <a:p>
            <a:pPr marL="171450" indent="-171450">
              <a:buFontTx/>
              <a:buChar char="-"/>
            </a:pPr>
            <a:r>
              <a:rPr lang="en-US" dirty="0"/>
              <a:t>Fatal and severe injury crashes</a:t>
            </a:r>
          </a:p>
          <a:p>
            <a:pPr marL="171450" indent="-171450">
              <a:buFontTx/>
              <a:buChar char="-"/>
            </a:pPr>
            <a:r>
              <a:rPr lang="en-US" dirty="0"/>
              <a:t>Pavement condition on roads and trails, and</a:t>
            </a:r>
          </a:p>
          <a:p>
            <a:pPr marL="171450" indent="-171450">
              <a:buFontTx/>
              <a:buChar char="-"/>
            </a:pPr>
            <a:r>
              <a:rPr lang="en-US" dirty="0"/>
              <a:t>Travel times on major roads and bus lines</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C1D6C90A-0489-4A6F-917D-68C9BBF14A10}" type="slidenum">
              <a:rPr lang="en-US" smtClean="0"/>
              <a:pPr/>
              <a:t>11</a:t>
            </a:fld>
            <a:endParaRPr lang="en-US"/>
          </a:p>
        </p:txBody>
      </p:sp>
    </p:spTree>
    <p:extLst>
      <p:ext uri="{BB962C8B-B14F-4D97-AF65-F5344CB8AC3E}">
        <p14:creationId xmlns:p14="http://schemas.microsoft.com/office/powerpoint/2010/main" val="2124331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Our goals only get delivered through actual projects, so achieving the goals depends on local projects lining up with the CTP.</a:t>
            </a:r>
          </a:p>
          <a:p>
            <a:pPr lvl="0"/>
            <a:r>
              <a:rPr lang="en-US" dirty="0"/>
              <a:t>Alignment is how a local project connects to the plan: it shows the project is addressing the needs the CTP has identified </a:t>
            </a:r>
          </a:p>
          <a:p>
            <a:pPr lvl="0"/>
            <a:r>
              <a:rPr lang="en-US" dirty="0"/>
              <a:t>The CTP gives you two things to align to: the focus geographies and strategies (where the needs are and what to do about them), and the place-type design expectations (what good design looks like in that context).</a:t>
            </a:r>
          </a:p>
          <a:p>
            <a:pPr lvl="0"/>
            <a:r>
              <a:rPr lang="en-US" dirty="0"/>
              <a:t>When a local project aligns with these, it's positioned for funding success, both through our programs and when we go after outside regional and state grants.</a:t>
            </a:r>
          </a:p>
          <a:p>
            <a:pPr lvl="0"/>
            <a:r>
              <a:rPr lang="en-US" dirty="0"/>
              <a:t>The next few slides walk through how that alignment works in practice, starting with the focus geographies and strategies.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We’ve developed a few tools to help jurisdictions and agencies identify and implement projects that align with the CTP Vision and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Will be integrated into future funding calls; likely to show up in future CFPs, consider place types and geographies. Provide documentation for exception</a:t>
            </a:r>
          </a:p>
          <a:p>
            <a:endParaRPr lang="en-US" dirty="0"/>
          </a:p>
        </p:txBody>
      </p:sp>
      <p:sp>
        <p:nvSpPr>
          <p:cNvPr id="4" name="Slide Number Placeholder 3"/>
          <p:cNvSpPr>
            <a:spLocks noGrp="1"/>
          </p:cNvSpPr>
          <p:nvPr>
            <p:ph type="sldNum" sz="quarter" idx="5"/>
          </p:nvPr>
        </p:nvSpPr>
        <p:spPr/>
        <p:txBody>
          <a:bodyPr/>
          <a:lstStyle/>
          <a:p>
            <a:fld id="{C1D6C90A-0489-4A6F-917D-68C9BBF14A10}" type="slidenum">
              <a:rPr lang="en-US" smtClean="0"/>
              <a:pPr/>
              <a:t>12</a:t>
            </a:fld>
            <a:endParaRPr lang="en-US"/>
          </a:p>
        </p:txBody>
      </p:sp>
    </p:spTree>
    <p:extLst>
      <p:ext uri="{BB962C8B-B14F-4D97-AF65-F5344CB8AC3E}">
        <p14:creationId xmlns:p14="http://schemas.microsoft.com/office/powerpoint/2010/main" val="1680768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63D5A-5A72-6B19-DD3B-BA655308CD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D1144-8D9F-C2E7-99FE-577A3840D6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D1A948-9FD7-05C5-9E34-8E4EBE02495E}"/>
              </a:ext>
            </a:extLst>
          </p:cNvPr>
          <p:cNvSpPr>
            <a:spLocks noGrp="1"/>
          </p:cNvSpPr>
          <p:nvPr>
            <p:ph type="body" idx="1"/>
          </p:nvPr>
        </p:nvSpPr>
        <p:spPr/>
        <p:txBody>
          <a:bodyPr/>
          <a:lstStyle/>
          <a:p>
            <a:r>
              <a:rPr lang="en-US" dirty="0"/>
              <a:t>Equity presented in March to the TAC</a:t>
            </a:r>
          </a:p>
        </p:txBody>
      </p:sp>
      <p:sp>
        <p:nvSpPr>
          <p:cNvPr id="4" name="Slide Number Placeholder 3">
            <a:extLst>
              <a:ext uri="{FF2B5EF4-FFF2-40B4-BE49-F238E27FC236}">
                <a16:creationId xmlns:a16="http://schemas.microsoft.com/office/drawing/2014/main" id="{E9325F5E-67B5-8D56-4A62-D0EAC08A9A43}"/>
              </a:ext>
            </a:extLst>
          </p:cNvPr>
          <p:cNvSpPr>
            <a:spLocks noGrp="1"/>
          </p:cNvSpPr>
          <p:nvPr>
            <p:ph type="sldNum" sz="quarter" idx="5"/>
          </p:nvPr>
        </p:nvSpPr>
        <p:spPr/>
        <p:txBody>
          <a:bodyPr/>
          <a:lstStyle/>
          <a:p>
            <a:fld id="{C1D6C90A-0489-4A6F-917D-68C9BBF14A10}" type="slidenum">
              <a:rPr lang="en-US" smtClean="0"/>
              <a:pPr/>
              <a:t>13</a:t>
            </a:fld>
            <a:endParaRPr lang="en-US"/>
          </a:p>
        </p:txBody>
      </p:sp>
    </p:spTree>
    <p:extLst>
      <p:ext uri="{BB962C8B-B14F-4D97-AF65-F5344CB8AC3E}">
        <p14:creationId xmlns:p14="http://schemas.microsoft.com/office/powerpoint/2010/main" val="1734333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solidFill>
                  <a:srgbClr val="FF0000"/>
                </a:solidFill>
              </a:rPr>
              <a:t>For Committees only</a:t>
            </a:r>
          </a:p>
          <a:p>
            <a:r>
              <a:rPr lang="en-US" b="1" dirty="0"/>
              <a:t>So, how do we turn these goals into action?</a:t>
            </a:r>
            <a:br>
              <a:rPr lang="en-US" dirty="0"/>
            </a:br>
            <a:r>
              <a:rPr lang="en-US" dirty="0"/>
              <a:t>The Implementation Guide connects the County's existing focus geographies—identified through other planning and policy efforts like the Transit-Oriented Communities Program and Congestion Monitoring Network—to recommended project strategies. This gives agencies a practical starting point when developing projects and helps ensure each investment advances the County's goals while identifying opportunities to deliver multiple benefits.</a:t>
            </a:r>
          </a:p>
          <a:p>
            <a:r>
              <a:rPr lang="en-US" b="1" dirty="0"/>
              <a:t>Click – Animation</a:t>
            </a:r>
            <a:endParaRPr lang="en-US" dirty="0"/>
          </a:p>
          <a:p>
            <a:r>
              <a:rPr lang="en-US" dirty="0"/>
              <a:t>For each focus geography, the guide outlines key questions agencies should ask during project development, highlights recommended strategies, and identifies the partners who should be involved throughout the process.</a:t>
            </a:r>
          </a:p>
          <a:p>
            <a:r>
              <a:rPr lang="en-US" b="1" dirty="0"/>
              <a:t>Click – Animation</a:t>
            </a:r>
            <a:endParaRPr lang="en-US" dirty="0"/>
          </a:p>
          <a:p>
            <a:r>
              <a:rPr lang="en-US" dirty="0"/>
              <a:t>We'll walk through one example today. Using </a:t>
            </a:r>
            <a:r>
              <a:rPr lang="en-US" b="1" dirty="0"/>
              <a:t>Place Types</a:t>
            </a:r>
            <a:r>
              <a:rPr lang="en-US" dirty="0"/>
              <a:t>, the guide links transportation solutions to the surrounding land use and context, illustrating how agencies can use the framework to develop more complete, context-sensitive, and impactful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solidFill>
                <a:srgbClr val="FF0000"/>
              </a:solidFill>
            </a:endParaRPr>
          </a:p>
        </p:txBody>
      </p:sp>
      <p:sp>
        <p:nvSpPr>
          <p:cNvPr id="4" name="Slide Number Placeholder 3"/>
          <p:cNvSpPr>
            <a:spLocks noGrp="1"/>
          </p:cNvSpPr>
          <p:nvPr>
            <p:ph type="sldNum" sz="quarter" idx="5"/>
          </p:nvPr>
        </p:nvSpPr>
        <p:spPr/>
        <p:txBody>
          <a:bodyPr/>
          <a:lstStyle/>
          <a:p>
            <a:fld id="{C1D6C90A-0489-4A6F-917D-68C9BBF14A10}" type="slidenum">
              <a:rPr lang="en-US" smtClean="0"/>
              <a:pPr/>
              <a:t>14</a:t>
            </a:fld>
            <a:endParaRPr lang="en-US"/>
          </a:p>
        </p:txBody>
      </p:sp>
    </p:spTree>
    <p:extLst>
      <p:ext uri="{BB962C8B-B14F-4D97-AF65-F5344CB8AC3E}">
        <p14:creationId xmlns:p14="http://schemas.microsoft.com/office/powerpoint/2010/main" val="363711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E08C9F68-9826-F668-847D-1A0922121C6B}"/>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9637" r="4867" b="4580"/>
          <a:stretch>
            <a:fillRect/>
          </a:stretch>
        </p:blipFill>
        <p:spPr>
          <a:xfrm>
            <a:off x="0" y="-30092"/>
            <a:ext cx="12192000" cy="6918184"/>
          </a:xfrm>
          <a:prstGeom prst="rect">
            <a:avLst/>
          </a:prstGeom>
        </p:spPr>
      </p:pic>
      <p:sp>
        <p:nvSpPr>
          <p:cNvPr id="20" name="Rectangle 19">
            <a:extLst>
              <a:ext uri="{FF2B5EF4-FFF2-40B4-BE49-F238E27FC236}">
                <a16:creationId xmlns:a16="http://schemas.microsoft.com/office/drawing/2014/main" id="{EAC358F3-2B40-8357-2BDC-D250B9D7DCE7}"/>
              </a:ext>
            </a:extLst>
          </p:cNvPr>
          <p:cNvSpPr/>
          <p:nvPr userDrawn="1"/>
        </p:nvSpPr>
        <p:spPr>
          <a:xfrm>
            <a:off x="2621280" y="-39156"/>
            <a:ext cx="9570720" cy="6927248"/>
          </a:xfrm>
          <a:prstGeom prst="rect">
            <a:avLst/>
          </a:prstGeom>
          <a:solidFill>
            <a:schemeClr val="tx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7A59F2D-77D4-783F-D1D4-D86C372FCEC9}"/>
              </a:ext>
            </a:extLst>
          </p:cNvPr>
          <p:cNvSpPr txBox="1"/>
          <p:nvPr userDrawn="1"/>
        </p:nvSpPr>
        <p:spPr>
          <a:xfrm>
            <a:off x="4244340" y="1759989"/>
            <a:ext cx="6316980" cy="2262158"/>
          </a:xfrm>
          <a:prstGeom prst="rect">
            <a:avLst/>
          </a:prstGeom>
          <a:noFill/>
        </p:spPr>
        <p:txBody>
          <a:bodyPr wrap="square" rtlCol="0">
            <a:spAutoFit/>
          </a:bodyPr>
          <a:lstStyle/>
          <a:p>
            <a:pPr algn="l"/>
            <a:r>
              <a:rPr lang="en-US" sz="4700" b="1">
                <a:solidFill>
                  <a:schemeClr val="bg1"/>
                </a:solidFill>
                <a:latin typeface="Source Sans Pro" panose="020B0503030403020204" pitchFamily="34" charset="0"/>
              </a:rPr>
              <a:t>San Mateo Countywide Transportation Plan Update</a:t>
            </a:r>
          </a:p>
        </p:txBody>
      </p:sp>
      <p:sp>
        <p:nvSpPr>
          <p:cNvPr id="16" name="Rectangle 15">
            <a:extLst>
              <a:ext uri="{FF2B5EF4-FFF2-40B4-BE49-F238E27FC236}">
                <a16:creationId xmlns:a16="http://schemas.microsoft.com/office/drawing/2014/main" id="{BA535374-3ED8-147B-ED9D-AE10AE98E4B4}"/>
              </a:ext>
            </a:extLst>
          </p:cNvPr>
          <p:cNvSpPr/>
          <p:nvPr userDrawn="1"/>
        </p:nvSpPr>
        <p:spPr>
          <a:xfrm>
            <a:off x="0" y="-34624"/>
            <a:ext cx="2621280" cy="6927248"/>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Logo, company name&#10;&#10;AI-generated content may be incorrect.">
            <a:extLst>
              <a:ext uri="{FF2B5EF4-FFF2-40B4-BE49-F238E27FC236}">
                <a16:creationId xmlns:a16="http://schemas.microsoft.com/office/drawing/2014/main" id="{D701767B-F229-004A-58DB-21D86DE78CB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3381" y="5219395"/>
            <a:ext cx="1548969" cy="645096"/>
          </a:xfrm>
          <a:prstGeom prst="rect">
            <a:avLst/>
          </a:prstGeom>
        </p:spPr>
      </p:pic>
      <p:pic>
        <p:nvPicPr>
          <p:cNvPr id="7" name="Picture 6">
            <a:extLst>
              <a:ext uri="{FF2B5EF4-FFF2-40B4-BE49-F238E27FC236}">
                <a16:creationId xmlns:a16="http://schemas.microsoft.com/office/drawing/2014/main" id="{15BA764C-66EA-CE17-0A1E-2D8F4272D2EF}"/>
              </a:ext>
            </a:extLst>
          </p:cNvPr>
          <p:cNvPicPr>
            <a:picLocks noChangeAspect="1"/>
          </p:cNvPicPr>
          <p:nvPr userDrawn="1"/>
        </p:nvPicPr>
        <p:blipFill>
          <a:blip r:embed="rId4">
            <a:extLst>
              <a:ext uri="{28A0092B-C50C-407E-A947-70E740481C1C}">
                <a14:useLocalDpi xmlns:a14="http://schemas.microsoft.com/office/drawing/2010/main" val="0"/>
              </a:ext>
            </a:extLst>
          </a:blip>
          <a:srcRect l="10454" t="8726" r="10126" b="6679"/>
          <a:stretch>
            <a:fillRect/>
          </a:stretch>
        </p:blipFill>
        <p:spPr>
          <a:xfrm>
            <a:off x="153381" y="6102264"/>
            <a:ext cx="1548969" cy="523079"/>
          </a:xfrm>
          <a:prstGeom prst="rect">
            <a:avLst/>
          </a:prstGeom>
        </p:spPr>
      </p:pic>
      <p:sp>
        <p:nvSpPr>
          <p:cNvPr id="10" name="TextBox 9">
            <a:extLst>
              <a:ext uri="{FF2B5EF4-FFF2-40B4-BE49-F238E27FC236}">
                <a16:creationId xmlns:a16="http://schemas.microsoft.com/office/drawing/2014/main" id="{4CD6578E-5A1A-9F3D-0D56-68AE824D911D}"/>
              </a:ext>
            </a:extLst>
          </p:cNvPr>
          <p:cNvSpPr txBox="1"/>
          <p:nvPr userDrawn="1"/>
        </p:nvSpPr>
        <p:spPr>
          <a:xfrm>
            <a:off x="153381" y="4838284"/>
            <a:ext cx="2727961" cy="307777"/>
          </a:xfrm>
          <a:prstGeom prst="rect">
            <a:avLst/>
          </a:prstGeom>
          <a:noFill/>
        </p:spPr>
        <p:txBody>
          <a:bodyPr wrap="square" rtlCol="0">
            <a:spAutoFit/>
          </a:bodyPr>
          <a:lstStyle/>
          <a:p>
            <a:r>
              <a:rPr lang="en-US" sz="1400" b="1" i="1">
                <a:solidFill>
                  <a:schemeClr val="tx2"/>
                </a:solidFill>
                <a:latin typeface="Source Sans Pro" panose="020B0503030403020204" pitchFamily="34" charset="0"/>
              </a:rPr>
              <a:t>A JOINT EFFORT LED BY:</a:t>
            </a:r>
          </a:p>
        </p:txBody>
      </p:sp>
      <p:cxnSp>
        <p:nvCxnSpPr>
          <p:cNvPr id="24" name="Straight Connector 23">
            <a:extLst>
              <a:ext uri="{FF2B5EF4-FFF2-40B4-BE49-F238E27FC236}">
                <a16:creationId xmlns:a16="http://schemas.microsoft.com/office/drawing/2014/main" id="{466B2CE6-65AA-C37C-74B2-0DB9E7C85667}"/>
              </a:ext>
            </a:extLst>
          </p:cNvPr>
          <p:cNvCxnSpPr>
            <a:cxnSpLocks/>
          </p:cNvCxnSpPr>
          <p:nvPr userDrawn="1"/>
        </p:nvCxnSpPr>
        <p:spPr>
          <a:xfrm>
            <a:off x="4244340" y="4189787"/>
            <a:ext cx="6316980" cy="55219"/>
          </a:xfrm>
          <a:prstGeom prst="line">
            <a:avLst/>
          </a:prstGeom>
          <a:ln w="38100">
            <a:solidFill>
              <a:schemeClr val="accent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98540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A2DC0-EA31-B62B-26A4-5564E5444E21}"/>
              </a:ext>
            </a:extLst>
          </p:cNvPr>
          <p:cNvSpPr>
            <a:spLocks noGrp="1"/>
          </p:cNvSpPr>
          <p:nvPr>
            <p:ph type="title" hasCustomPrompt="1"/>
          </p:nvPr>
        </p:nvSpPr>
        <p:spPr>
          <a:xfrm>
            <a:off x="274320" y="184579"/>
            <a:ext cx="10972799" cy="592137"/>
          </a:xfrm>
        </p:spPr>
        <p:txBody>
          <a:bodyPr anchor="t" anchorCtr="0"/>
          <a:lstStyle>
            <a:lvl1pPr>
              <a:defRPr b="1">
                <a:solidFill>
                  <a:schemeClr val="tx2"/>
                </a:solidFill>
                <a:latin typeface="Source Sans Pro" panose="020B0503030403020204" pitchFamily="34" charset="0"/>
              </a:defRPr>
            </a:lvl1pPr>
          </a:lstStyle>
          <a:p>
            <a:r>
              <a:rPr lang="en-US"/>
              <a:t>Place Your Title Here</a:t>
            </a:r>
          </a:p>
        </p:txBody>
      </p:sp>
    </p:spTree>
    <p:extLst>
      <p:ext uri="{BB962C8B-B14F-4D97-AF65-F5344CB8AC3E}">
        <p14:creationId xmlns:p14="http://schemas.microsoft.com/office/powerpoint/2010/main" val="1378827364"/>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1080">
          <p15:clr>
            <a:srgbClr val="FBAE40"/>
          </p15:clr>
        </p15:guide>
        <p15:guide id="3" orient="horz" pos="376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 Slat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A2DC0-EA31-B62B-26A4-5564E5444E21}"/>
              </a:ext>
            </a:extLst>
          </p:cNvPr>
          <p:cNvSpPr>
            <a:spLocks noGrp="1"/>
          </p:cNvSpPr>
          <p:nvPr>
            <p:ph type="title" hasCustomPrompt="1"/>
          </p:nvPr>
        </p:nvSpPr>
        <p:spPr>
          <a:xfrm>
            <a:off x="606455" y="694027"/>
            <a:ext cx="10972799" cy="592137"/>
          </a:xfrm>
        </p:spPr>
        <p:txBody>
          <a:bodyPr anchor="t" anchorCtr="0"/>
          <a:lstStyle>
            <a:lvl1pPr>
              <a:defRPr b="1">
                <a:solidFill>
                  <a:schemeClr val="tx1"/>
                </a:solidFill>
              </a:defRPr>
            </a:lvl1pPr>
          </a:lstStyle>
          <a:p>
            <a:r>
              <a:rPr lang="en-US"/>
              <a:t>Place Your Title Here</a:t>
            </a:r>
          </a:p>
        </p:txBody>
      </p:sp>
      <p:sp>
        <p:nvSpPr>
          <p:cNvPr id="3" name="Content Placeholder 2">
            <a:extLst>
              <a:ext uri="{FF2B5EF4-FFF2-40B4-BE49-F238E27FC236}">
                <a16:creationId xmlns:a16="http://schemas.microsoft.com/office/drawing/2014/main" id="{36764D9D-09B4-E33B-4D2A-298670FC0B28}"/>
              </a:ext>
            </a:extLst>
          </p:cNvPr>
          <p:cNvSpPr>
            <a:spLocks noGrp="1"/>
          </p:cNvSpPr>
          <p:nvPr>
            <p:ph idx="1" hasCustomPrompt="1"/>
          </p:nvPr>
        </p:nvSpPr>
        <p:spPr>
          <a:xfrm>
            <a:off x="606458" y="1619253"/>
            <a:ext cx="10972798" cy="4362445"/>
          </a:xfrm>
        </p:spPr>
        <p:txBody>
          <a:bodyPr anchor="t" anchorCtr="0"/>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C60FFCD-AE60-9480-6D4B-F4276EE3B202}"/>
              </a:ext>
            </a:extLst>
          </p:cNvPr>
          <p:cNvSpPr>
            <a:spLocks noGrp="1"/>
          </p:cNvSpPr>
          <p:nvPr>
            <p:ph type="ftr" sz="quarter" idx="11"/>
          </p:nvPr>
        </p:nvSpPr>
        <p:spPr>
          <a:xfrm>
            <a:off x="6096000" y="6300658"/>
            <a:ext cx="5483256" cy="184666"/>
          </a:xfrm>
          <a:prstGeom prst="rect">
            <a:avLst/>
          </a:prstGeom>
        </p:spPr>
        <p:txBody>
          <a:bodyPr wrap="square" lIns="0" tIns="0" rIns="0" bIns="0">
            <a:spAutoFit/>
          </a:bodyPr>
          <a:lstStyle>
            <a:lvl1pPr algn="r">
              <a:defRPr sz="1200">
                <a:solidFill>
                  <a:schemeClr val="tx1"/>
                </a:solidFill>
                <a:latin typeface="Source Sans Pro" panose="020B0503030403020204" pitchFamily="34" charset="0"/>
              </a:defRPr>
            </a:lvl1pPr>
          </a:lstStyle>
          <a:p>
            <a:pPr>
              <a:defRPr/>
            </a:pPr>
            <a:r>
              <a:rPr lang="en-US"/>
              <a:t>C/CAG and SMCTA Countywide Transportation Plan Update</a:t>
            </a:r>
          </a:p>
        </p:txBody>
      </p:sp>
      <p:cxnSp>
        <p:nvCxnSpPr>
          <p:cNvPr id="9" name="Straight Connector 8">
            <a:extLst>
              <a:ext uri="{FF2B5EF4-FFF2-40B4-BE49-F238E27FC236}">
                <a16:creationId xmlns:a16="http://schemas.microsoft.com/office/drawing/2014/main" id="{764873CF-39F5-843A-99BE-876CE84170B4}"/>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16343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32">
          <p15:clr>
            <a:srgbClr val="FBAE40"/>
          </p15:clr>
        </p15:guide>
        <p15:guide id="2" orient="horz" pos="1080">
          <p15:clr>
            <a:srgbClr val="FBAE40"/>
          </p15:clr>
        </p15:guide>
        <p15:guide id="3" orient="horz" pos="376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tx2"/>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1" y="1609637"/>
            <a:ext cx="5380558" cy="447763"/>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1" y="2057400"/>
            <a:ext cx="5380558" cy="3924293"/>
          </a:xfrm>
        </p:spPr>
        <p:txBody>
          <a:bodyPr anchor="t" anchorCtr="0"/>
          <a:lstStyle>
            <a:lvl1pPr>
              <a:defRPr sz="2000"/>
            </a:lvl1pPr>
            <a:lvl2pPr>
              <a:defRPr sz="1800"/>
            </a:lvl2pPr>
            <a:lvl3pPr marL="914400" indent="0">
              <a:buNone/>
              <a:defRPr/>
            </a:lvl3pPr>
          </a:lstStyle>
          <a:p>
            <a:pPr lvl="0"/>
            <a:r>
              <a:rPr lang="en-US"/>
              <a:t>Click to edit text</a:t>
            </a:r>
          </a:p>
          <a:p>
            <a:pPr lvl="1"/>
            <a:r>
              <a:rPr lang="en-US"/>
              <a:t>Second level</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6172199" y="1609637"/>
            <a:ext cx="5407057" cy="447761"/>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6172199" y="2057399"/>
            <a:ext cx="5407055" cy="3924302"/>
          </a:xfrm>
        </p:spPr>
        <p:txBody>
          <a:bodyPr anchor="t" anchorCtr="0"/>
          <a:lstStyle>
            <a:lvl1pPr>
              <a:defRPr sz="2000"/>
            </a:lvl1pPr>
            <a:lvl2pPr>
              <a:defRPr sz="1800"/>
            </a:lvl2pPr>
          </a:lstStyle>
          <a:p>
            <a:pPr lvl="0"/>
            <a:r>
              <a:rPr lang="en-US"/>
              <a:t>Click to edit text</a:t>
            </a:r>
          </a:p>
          <a:p>
            <a:pPr lvl="1"/>
            <a:r>
              <a:rPr lang="en-US"/>
              <a:t>Second level</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779404"/>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Two Content - Slat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tx1"/>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1" y="1609637"/>
            <a:ext cx="5380558" cy="447763"/>
          </a:xfrm>
        </p:spPr>
        <p:txBody>
          <a:bodyPr anchor="t" anchorCtr="0"/>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1" y="2057400"/>
            <a:ext cx="5380558" cy="3924293"/>
          </a:xfrm>
        </p:spPr>
        <p:txBody>
          <a:bodyPr anchor="t" anchorCtr="0"/>
          <a:lstStyle>
            <a:lvl1pPr>
              <a:defRPr sz="2000">
                <a:solidFill>
                  <a:schemeClr val="tx1"/>
                </a:solidFill>
              </a:defRPr>
            </a:lvl1pPr>
            <a:lvl2pPr>
              <a:defRPr sz="1800">
                <a:solidFill>
                  <a:schemeClr val="tx1"/>
                </a:solidFill>
              </a:defRPr>
            </a:lvl2pPr>
            <a:lvl3pPr marL="914400" indent="0">
              <a:buNone/>
              <a:defRPr/>
            </a:lvl3pPr>
          </a:lstStyle>
          <a:p>
            <a:pPr lvl="0"/>
            <a:r>
              <a:rPr lang="en-US"/>
              <a:t>Click to edit text</a:t>
            </a:r>
          </a:p>
          <a:p>
            <a:pPr lvl="1"/>
            <a:r>
              <a:rPr lang="en-US"/>
              <a:t>Second level</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6172199" y="1609637"/>
            <a:ext cx="5407057" cy="447761"/>
          </a:xfrm>
        </p:spPr>
        <p:txBody>
          <a:bodyPr anchor="t" anchorCtr="0"/>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6172199" y="2057399"/>
            <a:ext cx="5407055" cy="3924302"/>
          </a:xfrm>
        </p:spPr>
        <p:txBody>
          <a:bodyPr anchor="t" anchorCtr="0"/>
          <a:lstStyle>
            <a:lvl1pPr>
              <a:defRPr sz="2000">
                <a:solidFill>
                  <a:schemeClr val="tx1"/>
                </a:solidFill>
              </a:defRPr>
            </a:lvl1pPr>
            <a:lvl2pPr>
              <a:defRPr sz="1800">
                <a:solidFill>
                  <a:schemeClr val="tx1"/>
                </a:solidFill>
              </a:defRPr>
            </a:lvl2pPr>
          </a:lstStyle>
          <a:p>
            <a:pPr lvl="0"/>
            <a:r>
              <a:rPr lang="en-US"/>
              <a:t>Click to edit text</a:t>
            </a:r>
          </a:p>
          <a:p>
            <a:pPr lvl="1"/>
            <a:r>
              <a:rPr lang="en-US"/>
              <a:t>Second level</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1"/>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248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tx2"/>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0" y="1609638"/>
            <a:ext cx="3444909" cy="447766"/>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0" y="2057405"/>
            <a:ext cx="3444909" cy="3924289"/>
          </a:xfrm>
        </p:spPr>
        <p:txBody>
          <a:bodyPr anchor="t" anchorCtr="0"/>
          <a:lstStyle>
            <a:lvl1pPr marL="0" indent="0">
              <a:buNone/>
              <a:defRPr sz="2000"/>
            </a:lvl1pPr>
            <a:lvl2pPr marL="457200" indent="0">
              <a:buNone/>
              <a:defRPr sz="1800"/>
            </a:lvl2pPr>
            <a:lvl3pPr marL="9144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4372701" y="1609638"/>
            <a:ext cx="3444959" cy="447765"/>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4372752" y="2057401"/>
            <a:ext cx="3444909" cy="3924300"/>
          </a:xfrm>
        </p:spPr>
        <p:txBody>
          <a:bodyPr anchor="t" anchorCtr="0"/>
          <a:lstStyle>
            <a:lvl1pPr marL="0" indent="0">
              <a:buNone/>
              <a:defRPr sz="2000"/>
            </a:lvl1pPr>
            <a:lvl2pPr marL="457200" indent="0">
              <a:buNone/>
              <a:defRPr sz="18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ABF4AB6C-264F-70BE-FC33-DB8AA5CCC1B1}"/>
              </a:ext>
            </a:extLst>
          </p:cNvPr>
          <p:cNvSpPr>
            <a:spLocks noGrp="1"/>
          </p:cNvSpPr>
          <p:nvPr>
            <p:ph type="body" sz="quarter" idx="12" hasCustomPrompt="1"/>
          </p:nvPr>
        </p:nvSpPr>
        <p:spPr>
          <a:xfrm>
            <a:off x="8132778" y="1609637"/>
            <a:ext cx="3444910" cy="447762"/>
          </a:xfrm>
        </p:spPr>
        <p:txBody>
          <a:bodyPr/>
          <a:lstStyle>
            <a:lvl1pPr marL="0" indent="0">
              <a:buNone/>
              <a:defRPr lang="en-US" sz="2400" b="1" kern="1200" dirty="0" smtClean="0">
                <a:solidFill>
                  <a:schemeClr val="accent1"/>
                </a:solidFill>
                <a:latin typeface="Albert Sans" pitchFamily="2"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t>Place Your Subtitle Here</a:t>
            </a:r>
          </a:p>
        </p:txBody>
      </p:sp>
      <p:sp>
        <p:nvSpPr>
          <p:cNvPr id="13" name="Text Placeholder 12">
            <a:extLst>
              <a:ext uri="{FF2B5EF4-FFF2-40B4-BE49-F238E27FC236}">
                <a16:creationId xmlns:a16="http://schemas.microsoft.com/office/drawing/2014/main" id="{BDE4ADAC-AFD1-5010-7B95-6C3CB543074B}"/>
              </a:ext>
            </a:extLst>
          </p:cNvPr>
          <p:cNvSpPr>
            <a:spLocks noGrp="1"/>
          </p:cNvSpPr>
          <p:nvPr>
            <p:ph type="body" sz="quarter" idx="13" hasCustomPrompt="1"/>
          </p:nvPr>
        </p:nvSpPr>
        <p:spPr>
          <a:xfrm>
            <a:off x="8132763" y="2058094"/>
            <a:ext cx="3444875" cy="3923606"/>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Tree>
    <p:extLst>
      <p:ext uri="{BB962C8B-B14F-4D97-AF65-F5344CB8AC3E}">
        <p14:creationId xmlns:p14="http://schemas.microsoft.com/office/powerpoint/2010/main" val="2728825454"/>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tx2"/>
                </a:solidFill>
              </a:defRPr>
            </a:lvl1pPr>
          </a:lstStyle>
          <a:p>
            <a:pPr lvl="0"/>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1" y="1609638"/>
            <a:ext cx="2549559" cy="447766"/>
          </a:xfrm>
        </p:spPr>
        <p:txBody>
          <a:bodyPr anchor="t" anchorCtr="0">
            <a:normAutofit/>
          </a:bodyPr>
          <a:lstStyle>
            <a:lvl1pPr marL="0" indent="0">
              <a:buNone/>
              <a:defRPr sz="22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1" y="2057404"/>
            <a:ext cx="2549559" cy="3924290"/>
          </a:xfrm>
        </p:spPr>
        <p:txBody>
          <a:bodyPr anchor="t" anchorCtr="0"/>
          <a:lstStyle>
            <a:lvl1pPr marL="0" indent="0">
              <a:buNone/>
              <a:defRPr sz="2000"/>
            </a:lvl1pPr>
            <a:lvl2pPr marL="457200" indent="0">
              <a:buNone/>
              <a:defRPr sz="1800"/>
            </a:lvl2pPr>
            <a:lvl3pPr marL="9144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3418349" y="1609637"/>
            <a:ext cx="2549596" cy="447765"/>
          </a:xfrm>
        </p:spPr>
        <p:txBody>
          <a:bodyPr anchor="t" anchorCtr="0">
            <a:normAutofit/>
          </a:bodyPr>
          <a:lstStyle>
            <a:lvl1pPr marL="0" indent="0">
              <a:buNone/>
              <a:defRPr sz="22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3418394" y="2057399"/>
            <a:ext cx="2549559" cy="3924301"/>
          </a:xfrm>
        </p:spPr>
        <p:txBody>
          <a:bodyPr anchor="t" anchorCtr="0"/>
          <a:lstStyle>
            <a:lvl1pPr marL="0" indent="0">
              <a:buNone/>
              <a:defRPr sz="2000"/>
            </a:lvl1pPr>
            <a:lvl2pPr marL="457200" indent="0">
              <a:buNone/>
              <a:defRPr sz="18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ABF4AB6C-264F-70BE-FC33-DB8AA5CCC1B1}"/>
              </a:ext>
            </a:extLst>
          </p:cNvPr>
          <p:cNvSpPr>
            <a:spLocks noGrp="1"/>
          </p:cNvSpPr>
          <p:nvPr>
            <p:ph type="body" sz="quarter" idx="12" hasCustomPrompt="1"/>
          </p:nvPr>
        </p:nvSpPr>
        <p:spPr>
          <a:xfrm>
            <a:off x="6223994" y="1609637"/>
            <a:ext cx="2549586" cy="447762"/>
          </a:xfrm>
        </p:spPr>
        <p:txBody>
          <a:bodyPr>
            <a:normAutofit/>
          </a:bodyPr>
          <a:lstStyle>
            <a:lvl1pPr marL="0" indent="0">
              <a:buNone/>
              <a:defRPr lang="en-US" sz="2200" b="1" kern="1200" dirty="0" smtClean="0">
                <a:solidFill>
                  <a:schemeClr val="accent1"/>
                </a:solidFill>
                <a:latin typeface="Albert Sans" pitchFamily="2"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t>Place Your Subtitle Here</a:t>
            </a:r>
          </a:p>
        </p:txBody>
      </p:sp>
      <p:sp>
        <p:nvSpPr>
          <p:cNvPr id="13" name="Text Placeholder 12">
            <a:extLst>
              <a:ext uri="{FF2B5EF4-FFF2-40B4-BE49-F238E27FC236}">
                <a16:creationId xmlns:a16="http://schemas.microsoft.com/office/drawing/2014/main" id="{BDE4ADAC-AFD1-5010-7B95-6C3CB543074B}"/>
              </a:ext>
            </a:extLst>
          </p:cNvPr>
          <p:cNvSpPr>
            <a:spLocks noGrp="1"/>
          </p:cNvSpPr>
          <p:nvPr>
            <p:ph type="body" sz="quarter" idx="13" hasCustomPrompt="1"/>
          </p:nvPr>
        </p:nvSpPr>
        <p:spPr>
          <a:xfrm>
            <a:off x="6224047" y="2058093"/>
            <a:ext cx="2549560" cy="392360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2" name="Text Placeholder 11">
            <a:extLst>
              <a:ext uri="{FF2B5EF4-FFF2-40B4-BE49-F238E27FC236}">
                <a16:creationId xmlns:a16="http://schemas.microsoft.com/office/drawing/2014/main" id="{53AB93BB-74D7-984B-E4E7-2FBE1FD60DFE}"/>
              </a:ext>
            </a:extLst>
          </p:cNvPr>
          <p:cNvSpPr>
            <a:spLocks noGrp="1"/>
          </p:cNvSpPr>
          <p:nvPr>
            <p:ph type="body" sz="quarter" idx="14" hasCustomPrompt="1"/>
          </p:nvPr>
        </p:nvSpPr>
        <p:spPr>
          <a:xfrm>
            <a:off x="9029629" y="1609726"/>
            <a:ext cx="2549596" cy="448108"/>
          </a:xfrm>
        </p:spPr>
        <p:txBody>
          <a:bodyPr/>
          <a:lstStyle>
            <a:lvl1pPr marL="0" indent="0">
              <a:buNone/>
              <a:defRPr lang="en-US" sz="2200" b="1" kern="1200" dirty="0" smtClean="0">
                <a:solidFill>
                  <a:schemeClr val="accent1"/>
                </a:solidFill>
                <a:latin typeface="Albert Sans" pitchFamily="2" charset="0"/>
                <a:ea typeface="+mn-ea"/>
                <a:cs typeface="+mn-cs"/>
              </a:defRPr>
            </a:lvl1pPr>
            <a:lvl2pPr marL="457200" indent="0">
              <a:buNone/>
              <a:defRPr/>
            </a:lvl2pPr>
          </a:lstStyle>
          <a:p>
            <a:pPr lvl="0"/>
            <a:r>
              <a:rPr lang="en-US"/>
              <a:t>Place Your Subtitle Here</a:t>
            </a:r>
          </a:p>
        </p:txBody>
      </p:sp>
      <p:sp>
        <p:nvSpPr>
          <p:cNvPr id="15" name="Text Placeholder 14">
            <a:extLst>
              <a:ext uri="{FF2B5EF4-FFF2-40B4-BE49-F238E27FC236}">
                <a16:creationId xmlns:a16="http://schemas.microsoft.com/office/drawing/2014/main" id="{934FE2F9-BF24-721C-C47B-13D5026E9E81}"/>
              </a:ext>
            </a:extLst>
          </p:cNvPr>
          <p:cNvSpPr>
            <a:spLocks noGrp="1"/>
          </p:cNvSpPr>
          <p:nvPr>
            <p:ph type="body" sz="quarter" idx="15" hasCustomPrompt="1"/>
          </p:nvPr>
        </p:nvSpPr>
        <p:spPr>
          <a:xfrm>
            <a:off x="9029700" y="2058093"/>
            <a:ext cx="2549525" cy="3923607"/>
          </a:xfrm>
        </p:spPr>
        <p:txBody>
          <a:bodyPr/>
          <a:lstStyle>
            <a:lvl1pPr marL="0" indent="0">
              <a:buNone/>
              <a:defRPr sz="2000"/>
            </a:lvl1pPr>
          </a:lstStyle>
          <a:p>
            <a:pPr lvl="0"/>
            <a:r>
              <a:rPr lang="en-US"/>
              <a:t>Click to edit text</a:t>
            </a:r>
          </a:p>
        </p:txBody>
      </p:sp>
    </p:spTree>
    <p:extLst>
      <p:ext uri="{BB962C8B-B14F-4D97-AF65-F5344CB8AC3E}">
        <p14:creationId xmlns:p14="http://schemas.microsoft.com/office/powerpoint/2010/main" val="1927907974"/>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mall Team">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AD0456-6AD4-90D0-8380-9DDC28A4F6A2}"/>
              </a:ext>
            </a:extLst>
          </p:cNvPr>
          <p:cNvSpPr/>
          <p:nvPr userDrawn="1"/>
        </p:nvSpPr>
        <p:spPr>
          <a:xfrm>
            <a:off x="4935812" y="1600199"/>
            <a:ext cx="2125578" cy="3461657"/>
          </a:xfrm>
          <a:prstGeom prst="rect">
            <a:avLst/>
          </a:prstGeom>
          <a:solidFill>
            <a:srgbClr val="B4D8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7" name="Text Placeholder 6">
            <a:extLst>
              <a:ext uri="{FF2B5EF4-FFF2-40B4-BE49-F238E27FC236}">
                <a16:creationId xmlns:a16="http://schemas.microsoft.com/office/drawing/2014/main" id="{7CF4AE68-DECA-0CA1-3350-03B4A8F8E768}"/>
              </a:ext>
            </a:extLst>
          </p:cNvPr>
          <p:cNvSpPr>
            <a:spLocks noGrp="1"/>
          </p:cNvSpPr>
          <p:nvPr>
            <p:ph type="body" sz="quarter" idx="11" hasCustomPrompt="1"/>
          </p:nvPr>
        </p:nvSpPr>
        <p:spPr>
          <a:xfrm>
            <a:off x="620485" y="1577748"/>
            <a:ext cx="4147363" cy="327252"/>
          </a:xfrm>
        </p:spPr>
        <p:txBody>
          <a:bodyPr>
            <a:noAutofit/>
          </a:bodyPr>
          <a:lstStyle>
            <a:lvl1pPr marL="0" indent="0">
              <a:buNone/>
              <a:defRPr sz="2000" b="1">
                <a:solidFill>
                  <a:schemeClr val="accent6"/>
                </a:solidFill>
                <a:latin typeface="Source Sans Pro" panose="020B0503030403020204" pitchFamily="34" charset="0"/>
              </a:defRPr>
            </a:lvl1pPr>
          </a:lstStyle>
          <a:p>
            <a:pPr lvl="0"/>
            <a:r>
              <a:rPr lang="en-US"/>
              <a:t>INTRODUCTION</a:t>
            </a:r>
          </a:p>
        </p:txBody>
      </p:sp>
      <p:sp>
        <p:nvSpPr>
          <p:cNvPr id="9" name="Text Placeholder 8">
            <a:extLst>
              <a:ext uri="{FF2B5EF4-FFF2-40B4-BE49-F238E27FC236}">
                <a16:creationId xmlns:a16="http://schemas.microsoft.com/office/drawing/2014/main" id="{A70022DE-3C0E-D019-38D2-7C7CB91A31AD}"/>
              </a:ext>
            </a:extLst>
          </p:cNvPr>
          <p:cNvSpPr>
            <a:spLocks noGrp="1"/>
          </p:cNvSpPr>
          <p:nvPr>
            <p:ph type="body" sz="quarter" idx="12" hasCustomPrompt="1"/>
          </p:nvPr>
        </p:nvSpPr>
        <p:spPr>
          <a:xfrm>
            <a:off x="620486" y="2019299"/>
            <a:ext cx="4147457" cy="3020785"/>
          </a:xfrm>
        </p:spPr>
        <p:txBody>
          <a:bodyPr>
            <a:normAutofit/>
          </a:bodyPr>
          <a:lstStyle>
            <a:lvl1pPr marL="0" indent="0">
              <a:lnSpc>
                <a:spcPct val="80000"/>
              </a:lnSpc>
              <a:buNone/>
              <a:defRPr sz="6600" b="1">
                <a:solidFill>
                  <a:schemeClr val="bg1"/>
                </a:solidFill>
                <a:latin typeface="Source Sans Pro" panose="020B0503030403020204" pitchFamily="34" charset="0"/>
              </a:defRPr>
            </a:lvl1pPr>
          </a:lstStyle>
          <a:p>
            <a:pPr lvl="0"/>
            <a:r>
              <a:rPr lang="en-US"/>
              <a:t>Title Here</a:t>
            </a:r>
          </a:p>
        </p:txBody>
      </p:sp>
      <p:cxnSp>
        <p:nvCxnSpPr>
          <p:cNvPr id="2" name="Straight Connector 1">
            <a:extLst>
              <a:ext uri="{FF2B5EF4-FFF2-40B4-BE49-F238E27FC236}">
                <a16:creationId xmlns:a16="http://schemas.microsoft.com/office/drawing/2014/main" id="{1818FC80-D46E-00D1-4629-EED99C862EF2}"/>
              </a:ext>
            </a:extLst>
          </p:cNvPr>
          <p:cNvCxnSpPr>
            <a:cxnSpLocks/>
          </p:cNvCxnSpPr>
          <p:nvPr userDrawn="1"/>
        </p:nvCxnSpPr>
        <p:spPr>
          <a:xfrm>
            <a:off x="612742" y="6174735"/>
            <a:ext cx="109728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Footer Placeholder 2">
            <a:extLst>
              <a:ext uri="{FF2B5EF4-FFF2-40B4-BE49-F238E27FC236}">
                <a16:creationId xmlns:a16="http://schemas.microsoft.com/office/drawing/2014/main" id="{51DC433F-D246-62F6-E126-D69DA9703CA4}"/>
              </a:ext>
            </a:extLst>
          </p:cNvPr>
          <p:cNvSpPr>
            <a:spLocks noGrp="1"/>
          </p:cNvSpPr>
          <p:nvPr>
            <p:ph type="ftr" sz="quarter" idx="13"/>
          </p:nvPr>
        </p:nvSpPr>
        <p:spPr>
          <a:xfrm>
            <a:off x="6096000" y="6304141"/>
            <a:ext cx="5483257" cy="184666"/>
          </a:xfrm>
          <a:prstGeom prst="rect">
            <a:avLst/>
          </a:prstGeom>
        </p:spPr>
        <p:txBody>
          <a:bodyPr lIns="0" tIns="0" rIns="0" bIns="0"/>
          <a:lstStyle>
            <a:lvl1pPr algn="r">
              <a:defRPr sz="1200">
                <a:solidFill>
                  <a:schemeClr val="bg1"/>
                </a:solidFill>
                <a:latin typeface="Source Sans Pro" panose="020B0503030403020204" pitchFamily="34" charset="0"/>
              </a:defRPr>
            </a:lvl1pPr>
          </a:lstStyle>
          <a:p>
            <a:pPr>
              <a:defRPr/>
            </a:pPr>
            <a:r>
              <a:rPr lang="en-US"/>
              <a:t>C/CAG and SMCTA Countywide Transportation Plan Update</a:t>
            </a:r>
          </a:p>
        </p:txBody>
      </p:sp>
      <p:sp>
        <p:nvSpPr>
          <p:cNvPr id="11" name="Picture Placeholder 10">
            <a:extLst>
              <a:ext uri="{FF2B5EF4-FFF2-40B4-BE49-F238E27FC236}">
                <a16:creationId xmlns:a16="http://schemas.microsoft.com/office/drawing/2014/main" id="{05F906C3-28BD-D3A2-371D-D6E32C83614B}"/>
              </a:ext>
            </a:extLst>
          </p:cNvPr>
          <p:cNvSpPr>
            <a:spLocks noGrp="1"/>
          </p:cNvSpPr>
          <p:nvPr>
            <p:ph type="pic" sz="quarter" idx="14" hasCustomPrompt="1"/>
          </p:nvPr>
        </p:nvSpPr>
        <p:spPr>
          <a:xfrm>
            <a:off x="5175641" y="1808523"/>
            <a:ext cx="1645920" cy="1645920"/>
          </a:xfrm>
          <a:prstGeom prst="ellipse">
            <a:avLst/>
          </a:prstGeom>
          <a:solidFill>
            <a:schemeClr val="bg2"/>
          </a:solidFill>
        </p:spPr>
        <p:txBody>
          <a:bodyPr anchor="ctr">
            <a:normAutofit/>
          </a:bodyPr>
          <a:lstStyle>
            <a:lvl1pPr algn="ctr">
              <a:defRPr sz="1600">
                <a:solidFill>
                  <a:schemeClr val="tx1"/>
                </a:solidFill>
              </a:defRPr>
            </a:lvl1pPr>
          </a:lstStyle>
          <a:p>
            <a:r>
              <a:rPr lang="en-US"/>
              <a:t>Headshot</a:t>
            </a:r>
          </a:p>
        </p:txBody>
      </p:sp>
      <p:sp>
        <p:nvSpPr>
          <p:cNvPr id="13" name="Text Placeholder 12">
            <a:extLst>
              <a:ext uri="{FF2B5EF4-FFF2-40B4-BE49-F238E27FC236}">
                <a16:creationId xmlns:a16="http://schemas.microsoft.com/office/drawing/2014/main" id="{C3FBDA0B-318B-F15C-947F-D84E6AF9BA8A}"/>
              </a:ext>
            </a:extLst>
          </p:cNvPr>
          <p:cNvSpPr>
            <a:spLocks noGrp="1"/>
          </p:cNvSpPr>
          <p:nvPr>
            <p:ph type="body" sz="quarter" idx="15" hasCustomPrompt="1"/>
          </p:nvPr>
        </p:nvSpPr>
        <p:spPr>
          <a:xfrm>
            <a:off x="5111633" y="3611422"/>
            <a:ext cx="1773936" cy="682238"/>
          </a:xfrm>
        </p:spPr>
        <p:txBody>
          <a:bodyPr>
            <a:noAutofit/>
          </a:bodyPr>
          <a:lstStyle>
            <a:lvl1pPr algn="ctr">
              <a:lnSpc>
                <a:spcPct val="100000"/>
              </a:lnSpc>
              <a:spcBef>
                <a:spcPts val="0"/>
              </a:spcBef>
              <a:defRPr sz="2000" b="1">
                <a:latin typeface="Source Sans Pro" panose="020B0503030403020204" pitchFamily="34" charset="0"/>
              </a:defRPr>
            </a:lvl1pPr>
            <a:lvl2pPr marL="457200" indent="0">
              <a:buNone/>
              <a:defRPr/>
            </a:lvl2pPr>
          </a:lstStyle>
          <a:p>
            <a:pPr lvl="0"/>
            <a:r>
              <a:rPr lang="en-US" err="1"/>
              <a:t>Firstname</a:t>
            </a:r>
            <a:endParaRPr lang="en-US"/>
          </a:p>
          <a:p>
            <a:pPr lvl="0"/>
            <a:r>
              <a:rPr lang="en-US" err="1"/>
              <a:t>Lastname</a:t>
            </a:r>
            <a:endParaRPr lang="en-US"/>
          </a:p>
        </p:txBody>
      </p:sp>
      <p:sp>
        <p:nvSpPr>
          <p:cNvPr id="14" name="Text Placeholder 12">
            <a:extLst>
              <a:ext uri="{FF2B5EF4-FFF2-40B4-BE49-F238E27FC236}">
                <a16:creationId xmlns:a16="http://schemas.microsoft.com/office/drawing/2014/main" id="{85E69030-23BA-350C-778F-C4A26A353CA8}"/>
              </a:ext>
            </a:extLst>
          </p:cNvPr>
          <p:cNvSpPr>
            <a:spLocks noGrp="1"/>
          </p:cNvSpPr>
          <p:nvPr>
            <p:ph type="body" sz="quarter" idx="16" hasCustomPrompt="1"/>
          </p:nvPr>
        </p:nvSpPr>
        <p:spPr>
          <a:xfrm>
            <a:off x="5111633" y="4321088"/>
            <a:ext cx="1773936" cy="221599"/>
          </a:xfrm>
        </p:spPr>
        <p:txBody>
          <a:bodyPr>
            <a:noAutofit/>
          </a:bodyPr>
          <a:lstStyle>
            <a:lvl1pPr algn="ctr">
              <a:lnSpc>
                <a:spcPct val="100000"/>
              </a:lnSpc>
              <a:spcBef>
                <a:spcPts val="0"/>
              </a:spcBef>
              <a:defRPr sz="1800" b="0">
                <a:latin typeface="Source Sans Pro" panose="020B0503030403020204" pitchFamily="34" charset="0"/>
              </a:defRPr>
            </a:lvl1pPr>
            <a:lvl2pPr marL="457200" indent="0">
              <a:buNone/>
              <a:defRPr/>
            </a:lvl2pPr>
          </a:lstStyle>
          <a:p>
            <a:pPr lvl="0"/>
            <a:r>
              <a:rPr lang="en-US"/>
              <a:t>Role</a:t>
            </a:r>
          </a:p>
        </p:txBody>
      </p:sp>
      <p:sp>
        <p:nvSpPr>
          <p:cNvPr id="10" name="Rectangle 9">
            <a:extLst>
              <a:ext uri="{FF2B5EF4-FFF2-40B4-BE49-F238E27FC236}">
                <a16:creationId xmlns:a16="http://schemas.microsoft.com/office/drawing/2014/main" id="{57AF66FE-CEB0-3CA1-93EB-01CFD631E9A2}"/>
              </a:ext>
            </a:extLst>
          </p:cNvPr>
          <p:cNvSpPr/>
          <p:nvPr userDrawn="1"/>
        </p:nvSpPr>
        <p:spPr>
          <a:xfrm>
            <a:off x="7194599" y="1600199"/>
            <a:ext cx="2125578" cy="3461657"/>
          </a:xfrm>
          <a:prstGeom prst="rect">
            <a:avLst/>
          </a:prstGeom>
          <a:solidFill>
            <a:srgbClr val="B4D8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12" name="Picture Placeholder 10">
            <a:extLst>
              <a:ext uri="{FF2B5EF4-FFF2-40B4-BE49-F238E27FC236}">
                <a16:creationId xmlns:a16="http://schemas.microsoft.com/office/drawing/2014/main" id="{4CF36531-B41F-BF1E-1DEF-344A6660F5EF}"/>
              </a:ext>
            </a:extLst>
          </p:cNvPr>
          <p:cNvSpPr>
            <a:spLocks noGrp="1"/>
          </p:cNvSpPr>
          <p:nvPr>
            <p:ph type="pic" sz="quarter" idx="17" hasCustomPrompt="1"/>
          </p:nvPr>
        </p:nvSpPr>
        <p:spPr>
          <a:xfrm>
            <a:off x="7434428" y="1797637"/>
            <a:ext cx="1645920" cy="1645920"/>
          </a:xfrm>
          <a:prstGeom prst="ellipse">
            <a:avLst/>
          </a:prstGeom>
          <a:solidFill>
            <a:schemeClr val="bg2"/>
          </a:solidFill>
        </p:spPr>
        <p:txBody>
          <a:bodyPr anchor="ctr">
            <a:normAutofit/>
          </a:bodyPr>
          <a:lstStyle>
            <a:lvl1pPr algn="ctr">
              <a:defRPr sz="1600">
                <a:solidFill>
                  <a:schemeClr val="tx1"/>
                </a:solidFill>
              </a:defRPr>
            </a:lvl1pPr>
          </a:lstStyle>
          <a:p>
            <a:r>
              <a:rPr lang="en-US"/>
              <a:t>Headshot</a:t>
            </a:r>
          </a:p>
        </p:txBody>
      </p:sp>
      <p:sp>
        <p:nvSpPr>
          <p:cNvPr id="15" name="Text Placeholder 12">
            <a:extLst>
              <a:ext uri="{FF2B5EF4-FFF2-40B4-BE49-F238E27FC236}">
                <a16:creationId xmlns:a16="http://schemas.microsoft.com/office/drawing/2014/main" id="{77B629FE-87D8-D2F8-B2FD-4D3B29A898B8}"/>
              </a:ext>
            </a:extLst>
          </p:cNvPr>
          <p:cNvSpPr>
            <a:spLocks noGrp="1"/>
          </p:cNvSpPr>
          <p:nvPr>
            <p:ph type="body" sz="quarter" idx="18" hasCustomPrompt="1"/>
          </p:nvPr>
        </p:nvSpPr>
        <p:spPr>
          <a:xfrm>
            <a:off x="7370420" y="3600536"/>
            <a:ext cx="1773936" cy="682238"/>
          </a:xfrm>
        </p:spPr>
        <p:txBody>
          <a:bodyPr>
            <a:noAutofit/>
          </a:bodyPr>
          <a:lstStyle>
            <a:lvl1pPr algn="ctr">
              <a:lnSpc>
                <a:spcPct val="100000"/>
              </a:lnSpc>
              <a:spcBef>
                <a:spcPts val="0"/>
              </a:spcBef>
              <a:defRPr sz="2000" b="1">
                <a:latin typeface="Source Sans Pro" panose="020B0503030403020204" pitchFamily="34" charset="0"/>
              </a:defRPr>
            </a:lvl1pPr>
            <a:lvl2pPr marL="457200" indent="0">
              <a:buNone/>
              <a:defRPr/>
            </a:lvl2pPr>
          </a:lstStyle>
          <a:p>
            <a:pPr lvl="0"/>
            <a:r>
              <a:rPr lang="en-US" err="1"/>
              <a:t>Firstname</a:t>
            </a:r>
            <a:endParaRPr lang="en-US"/>
          </a:p>
          <a:p>
            <a:pPr lvl="0"/>
            <a:r>
              <a:rPr lang="en-US" err="1"/>
              <a:t>Lastname</a:t>
            </a:r>
            <a:endParaRPr lang="en-US"/>
          </a:p>
        </p:txBody>
      </p:sp>
      <p:sp>
        <p:nvSpPr>
          <p:cNvPr id="16" name="Text Placeholder 12">
            <a:extLst>
              <a:ext uri="{FF2B5EF4-FFF2-40B4-BE49-F238E27FC236}">
                <a16:creationId xmlns:a16="http://schemas.microsoft.com/office/drawing/2014/main" id="{EFACAC52-1FEE-38C4-C86D-472D4BD12D4E}"/>
              </a:ext>
            </a:extLst>
          </p:cNvPr>
          <p:cNvSpPr>
            <a:spLocks noGrp="1"/>
          </p:cNvSpPr>
          <p:nvPr>
            <p:ph type="body" sz="quarter" idx="19" hasCustomPrompt="1"/>
          </p:nvPr>
        </p:nvSpPr>
        <p:spPr>
          <a:xfrm>
            <a:off x="7370420" y="4321088"/>
            <a:ext cx="1773936" cy="221599"/>
          </a:xfrm>
        </p:spPr>
        <p:txBody>
          <a:bodyPr>
            <a:noAutofit/>
          </a:bodyPr>
          <a:lstStyle>
            <a:lvl1pPr algn="ctr">
              <a:lnSpc>
                <a:spcPct val="100000"/>
              </a:lnSpc>
              <a:spcBef>
                <a:spcPts val="0"/>
              </a:spcBef>
              <a:defRPr sz="1800" b="0">
                <a:latin typeface="Source Sans Pro" panose="020B0503030403020204" pitchFamily="34" charset="0"/>
              </a:defRPr>
            </a:lvl1pPr>
            <a:lvl2pPr marL="457200" indent="0">
              <a:buNone/>
              <a:defRPr/>
            </a:lvl2pPr>
          </a:lstStyle>
          <a:p>
            <a:pPr lvl="0"/>
            <a:r>
              <a:rPr lang="en-US"/>
              <a:t>Role</a:t>
            </a:r>
          </a:p>
        </p:txBody>
      </p:sp>
      <p:sp>
        <p:nvSpPr>
          <p:cNvPr id="17" name="Rectangle 16">
            <a:extLst>
              <a:ext uri="{FF2B5EF4-FFF2-40B4-BE49-F238E27FC236}">
                <a16:creationId xmlns:a16="http://schemas.microsoft.com/office/drawing/2014/main" id="{AFF0E414-36AE-D609-026F-7039841A71EF}"/>
              </a:ext>
            </a:extLst>
          </p:cNvPr>
          <p:cNvSpPr/>
          <p:nvPr userDrawn="1"/>
        </p:nvSpPr>
        <p:spPr>
          <a:xfrm>
            <a:off x="9453386" y="1600199"/>
            <a:ext cx="2125578" cy="3461657"/>
          </a:xfrm>
          <a:prstGeom prst="rect">
            <a:avLst/>
          </a:prstGeom>
          <a:solidFill>
            <a:srgbClr val="B4D8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18" name="Picture Placeholder 10">
            <a:extLst>
              <a:ext uri="{FF2B5EF4-FFF2-40B4-BE49-F238E27FC236}">
                <a16:creationId xmlns:a16="http://schemas.microsoft.com/office/drawing/2014/main" id="{3AE3C95D-0851-E6CE-F4E2-CC7D8CDD9AF7}"/>
              </a:ext>
            </a:extLst>
          </p:cNvPr>
          <p:cNvSpPr>
            <a:spLocks noGrp="1"/>
          </p:cNvSpPr>
          <p:nvPr>
            <p:ph type="pic" sz="quarter" idx="20" hasCustomPrompt="1"/>
          </p:nvPr>
        </p:nvSpPr>
        <p:spPr>
          <a:xfrm>
            <a:off x="9693215" y="1819408"/>
            <a:ext cx="1645920" cy="1645920"/>
          </a:xfrm>
          <a:prstGeom prst="ellipse">
            <a:avLst/>
          </a:prstGeom>
          <a:solidFill>
            <a:schemeClr val="bg2"/>
          </a:solidFill>
        </p:spPr>
        <p:txBody>
          <a:bodyPr anchor="ctr">
            <a:normAutofit/>
          </a:bodyPr>
          <a:lstStyle>
            <a:lvl1pPr algn="ctr">
              <a:defRPr sz="1600">
                <a:solidFill>
                  <a:schemeClr val="tx1"/>
                </a:solidFill>
              </a:defRPr>
            </a:lvl1pPr>
          </a:lstStyle>
          <a:p>
            <a:r>
              <a:rPr lang="en-US"/>
              <a:t>Headshot</a:t>
            </a:r>
          </a:p>
        </p:txBody>
      </p:sp>
      <p:sp>
        <p:nvSpPr>
          <p:cNvPr id="19" name="Text Placeholder 12">
            <a:extLst>
              <a:ext uri="{FF2B5EF4-FFF2-40B4-BE49-F238E27FC236}">
                <a16:creationId xmlns:a16="http://schemas.microsoft.com/office/drawing/2014/main" id="{F3667600-801D-4AA7-67F0-1F481AFA010C}"/>
              </a:ext>
            </a:extLst>
          </p:cNvPr>
          <p:cNvSpPr>
            <a:spLocks noGrp="1"/>
          </p:cNvSpPr>
          <p:nvPr>
            <p:ph type="body" sz="quarter" idx="21" hasCustomPrompt="1"/>
          </p:nvPr>
        </p:nvSpPr>
        <p:spPr>
          <a:xfrm>
            <a:off x="9629207" y="3622307"/>
            <a:ext cx="1773936" cy="682238"/>
          </a:xfrm>
        </p:spPr>
        <p:txBody>
          <a:bodyPr>
            <a:noAutofit/>
          </a:bodyPr>
          <a:lstStyle>
            <a:lvl1pPr algn="ctr">
              <a:lnSpc>
                <a:spcPct val="100000"/>
              </a:lnSpc>
              <a:spcBef>
                <a:spcPts val="0"/>
              </a:spcBef>
              <a:defRPr sz="2000" b="1">
                <a:latin typeface="Source Sans Pro" panose="020B0503030403020204" pitchFamily="34" charset="0"/>
              </a:defRPr>
            </a:lvl1pPr>
            <a:lvl2pPr marL="457200" indent="0">
              <a:buNone/>
              <a:defRPr/>
            </a:lvl2pPr>
          </a:lstStyle>
          <a:p>
            <a:pPr lvl="0"/>
            <a:r>
              <a:rPr lang="en-US" err="1"/>
              <a:t>Firstname</a:t>
            </a:r>
            <a:endParaRPr lang="en-US"/>
          </a:p>
          <a:p>
            <a:pPr lvl="0"/>
            <a:r>
              <a:rPr lang="en-US" err="1"/>
              <a:t>Lastname</a:t>
            </a:r>
            <a:endParaRPr lang="en-US"/>
          </a:p>
        </p:txBody>
      </p:sp>
      <p:sp>
        <p:nvSpPr>
          <p:cNvPr id="20" name="Text Placeholder 12">
            <a:extLst>
              <a:ext uri="{FF2B5EF4-FFF2-40B4-BE49-F238E27FC236}">
                <a16:creationId xmlns:a16="http://schemas.microsoft.com/office/drawing/2014/main" id="{BA2DF63D-B33A-623B-EA9E-0A82F3B8600C}"/>
              </a:ext>
            </a:extLst>
          </p:cNvPr>
          <p:cNvSpPr>
            <a:spLocks noGrp="1"/>
          </p:cNvSpPr>
          <p:nvPr>
            <p:ph type="body" sz="quarter" idx="22" hasCustomPrompt="1"/>
          </p:nvPr>
        </p:nvSpPr>
        <p:spPr>
          <a:xfrm>
            <a:off x="9629207" y="4321088"/>
            <a:ext cx="1773936" cy="221599"/>
          </a:xfrm>
        </p:spPr>
        <p:txBody>
          <a:bodyPr>
            <a:noAutofit/>
          </a:bodyPr>
          <a:lstStyle>
            <a:lvl1pPr algn="ctr">
              <a:lnSpc>
                <a:spcPct val="100000"/>
              </a:lnSpc>
              <a:spcBef>
                <a:spcPts val="0"/>
              </a:spcBef>
              <a:defRPr sz="1800" b="0">
                <a:latin typeface="Source Sans Pro" panose="020B0503030403020204" pitchFamily="34" charset="0"/>
              </a:defRPr>
            </a:lvl1pPr>
            <a:lvl2pPr marL="457200" indent="0">
              <a:buNone/>
              <a:defRPr/>
            </a:lvl2pPr>
          </a:lstStyle>
          <a:p>
            <a:pPr lvl="0"/>
            <a:r>
              <a:rPr lang="en-US"/>
              <a:t>Role</a:t>
            </a:r>
          </a:p>
        </p:txBody>
      </p:sp>
    </p:spTree>
    <p:extLst>
      <p:ext uri="{BB962C8B-B14F-4D97-AF65-F5344CB8AC3E}">
        <p14:creationId xmlns:p14="http://schemas.microsoft.com/office/powerpoint/2010/main" val="3877220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edium Team">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268795-3CBF-AEBD-2044-CE3F753D6C3E}"/>
              </a:ext>
            </a:extLst>
          </p:cNvPr>
          <p:cNvSpPr/>
          <p:nvPr userDrawn="1"/>
        </p:nvSpPr>
        <p:spPr>
          <a:xfrm>
            <a:off x="5184843" y="0"/>
            <a:ext cx="7007157" cy="6858000"/>
          </a:xfrm>
          <a:prstGeom prst="rect">
            <a:avLst/>
          </a:prstGeom>
          <a:solidFill>
            <a:srgbClr val="B4D8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panose="020B0503030403020204" pitchFamily="34" charset="0"/>
              <a:ea typeface="+mn-ea"/>
              <a:cs typeface="+mn-cs"/>
            </a:endParaRPr>
          </a:p>
        </p:txBody>
      </p:sp>
      <p:sp>
        <p:nvSpPr>
          <p:cNvPr id="7" name="Text Placeholder 6">
            <a:extLst>
              <a:ext uri="{FF2B5EF4-FFF2-40B4-BE49-F238E27FC236}">
                <a16:creationId xmlns:a16="http://schemas.microsoft.com/office/drawing/2014/main" id="{7CF4AE68-DECA-0CA1-3350-03B4A8F8E768}"/>
              </a:ext>
            </a:extLst>
          </p:cNvPr>
          <p:cNvSpPr>
            <a:spLocks noGrp="1"/>
          </p:cNvSpPr>
          <p:nvPr>
            <p:ph type="body" sz="quarter" idx="11" hasCustomPrompt="1"/>
          </p:nvPr>
        </p:nvSpPr>
        <p:spPr>
          <a:xfrm>
            <a:off x="620485" y="1974319"/>
            <a:ext cx="4147363" cy="327252"/>
          </a:xfrm>
        </p:spPr>
        <p:txBody>
          <a:bodyPr>
            <a:noAutofit/>
          </a:bodyPr>
          <a:lstStyle>
            <a:lvl1pPr marL="0" indent="0">
              <a:buNone/>
              <a:defRPr sz="2000" b="1">
                <a:solidFill>
                  <a:schemeClr val="accent6"/>
                </a:solidFill>
                <a:latin typeface="Source Sans Pro" panose="020B0503030403020204" pitchFamily="34" charset="0"/>
              </a:defRPr>
            </a:lvl1pPr>
          </a:lstStyle>
          <a:p>
            <a:pPr lvl="0"/>
            <a:r>
              <a:rPr lang="en-US"/>
              <a:t>INTRODUCTION</a:t>
            </a:r>
          </a:p>
        </p:txBody>
      </p:sp>
      <p:sp>
        <p:nvSpPr>
          <p:cNvPr id="9" name="Text Placeholder 8">
            <a:extLst>
              <a:ext uri="{FF2B5EF4-FFF2-40B4-BE49-F238E27FC236}">
                <a16:creationId xmlns:a16="http://schemas.microsoft.com/office/drawing/2014/main" id="{A70022DE-3C0E-D019-38D2-7C7CB91A31AD}"/>
              </a:ext>
            </a:extLst>
          </p:cNvPr>
          <p:cNvSpPr>
            <a:spLocks noGrp="1"/>
          </p:cNvSpPr>
          <p:nvPr>
            <p:ph type="body" sz="quarter" idx="12" hasCustomPrompt="1"/>
          </p:nvPr>
        </p:nvSpPr>
        <p:spPr>
          <a:xfrm>
            <a:off x="620486" y="2312686"/>
            <a:ext cx="4147457" cy="2845806"/>
          </a:xfrm>
        </p:spPr>
        <p:txBody>
          <a:bodyPr>
            <a:normAutofit/>
          </a:bodyPr>
          <a:lstStyle>
            <a:lvl1pPr marL="0" indent="0">
              <a:buNone/>
              <a:defRPr sz="6600" b="1">
                <a:solidFill>
                  <a:schemeClr val="bg1"/>
                </a:solidFill>
              </a:defRPr>
            </a:lvl1pPr>
          </a:lstStyle>
          <a:p>
            <a:pPr lvl="0"/>
            <a:r>
              <a:rPr lang="en-US"/>
              <a:t>Title Here</a:t>
            </a:r>
          </a:p>
        </p:txBody>
      </p:sp>
      <p:cxnSp>
        <p:nvCxnSpPr>
          <p:cNvPr id="2" name="Straight Connector 1">
            <a:extLst>
              <a:ext uri="{FF2B5EF4-FFF2-40B4-BE49-F238E27FC236}">
                <a16:creationId xmlns:a16="http://schemas.microsoft.com/office/drawing/2014/main" id="{1818FC80-D46E-00D1-4629-EED99C862EF2}"/>
              </a:ext>
            </a:extLst>
          </p:cNvPr>
          <p:cNvCxnSpPr>
            <a:cxnSpLocks/>
          </p:cNvCxnSpPr>
          <p:nvPr userDrawn="1"/>
        </p:nvCxnSpPr>
        <p:spPr>
          <a:xfrm>
            <a:off x="612742" y="6174735"/>
            <a:ext cx="109728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Footer Placeholder 2">
            <a:extLst>
              <a:ext uri="{FF2B5EF4-FFF2-40B4-BE49-F238E27FC236}">
                <a16:creationId xmlns:a16="http://schemas.microsoft.com/office/drawing/2014/main" id="{51DC433F-D246-62F6-E126-D69DA9703CA4}"/>
              </a:ext>
            </a:extLst>
          </p:cNvPr>
          <p:cNvSpPr>
            <a:spLocks noGrp="1"/>
          </p:cNvSpPr>
          <p:nvPr>
            <p:ph type="ftr" sz="quarter" idx="13"/>
          </p:nvPr>
        </p:nvSpPr>
        <p:spPr>
          <a:xfrm>
            <a:off x="6096000" y="6304141"/>
            <a:ext cx="5483257" cy="184666"/>
          </a:xfrm>
          <a:prstGeom prst="rect">
            <a:avLst/>
          </a:prstGeom>
        </p:spPr>
        <p:txBody>
          <a:bodyPr lIns="0" tIns="0" rIns="0" bIns="0"/>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sp>
        <p:nvSpPr>
          <p:cNvPr id="11" name="Picture Placeholder 10">
            <a:extLst>
              <a:ext uri="{FF2B5EF4-FFF2-40B4-BE49-F238E27FC236}">
                <a16:creationId xmlns:a16="http://schemas.microsoft.com/office/drawing/2014/main" id="{05F906C3-28BD-D3A2-371D-D6E32C83614B}"/>
              </a:ext>
            </a:extLst>
          </p:cNvPr>
          <p:cNvSpPr>
            <a:spLocks noGrp="1"/>
          </p:cNvSpPr>
          <p:nvPr>
            <p:ph type="pic" sz="quarter" idx="14" hasCustomPrompt="1"/>
          </p:nvPr>
        </p:nvSpPr>
        <p:spPr>
          <a:xfrm>
            <a:off x="5740831" y="719947"/>
            <a:ext cx="1463040" cy="1463040"/>
          </a:xfrm>
          <a:prstGeom prst="ellipse">
            <a:avLst/>
          </a:prstGeom>
          <a:solidFill>
            <a:schemeClr val="bg2"/>
          </a:solidFill>
        </p:spPr>
        <p:txBody>
          <a:bodyPr anchor="ctr">
            <a:normAutofit/>
          </a:bodyPr>
          <a:lstStyle>
            <a:lvl1pPr algn="ctr">
              <a:defRPr sz="1600">
                <a:solidFill>
                  <a:schemeClr val="tx1"/>
                </a:solidFill>
              </a:defRPr>
            </a:lvl1pPr>
          </a:lstStyle>
          <a:p>
            <a:r>
              <a:rPr lang="en-US"/>
              <a:t>Headshot</a:t>
            </a:r>
          </a:p>
        </p:txBody>
      </p:sp>
      <p:sp>
        <p:nvSpPr>
          <p:cNvPr id="13" name="Text Placeholder 12">
            <a:extLst>
              <a:ext uri="{FF2B5EF4-FFF2-40B4-BE49-F238E27FC236}">
                <a16:creationId xmlns:a16="http://schemas.microsoft.com/office/drawing/2014/main" id="{C3FBDA0B-318B-F15C-947F-D84E6AF9BA8A}"/>
              </a:ext>
            </a:extLst>
          </p:cNvPr>
          <p:cNvSpPr>
            <a:spLocks noGrp="1"/>
          </p:cNvSpPr>
          <p:nvPr>
            <p:ph type="body" sz="quarter" idx="15" hasCustomPrompt="1"/>
          </p:nvPr>
        </p:nvSpPr>
        <p:spPr>
          <a:xfrm>
            <a:off x="5585383" y="2305455"/>
            <a:ext cx="1773936" cy="495617"/>
          </a:xfrm>
        </p:spPr>
        <p:txBody>
          <a:bodyPr>
            <a:normAutofit/>
          </a:bodyPr>
          <a:lstStyle>
            <a:lvl1pPr algn="ctr">
              <a:lnSpc>
                <a:spcPct val="100000"/>
              </a:lnSpc>
              <a:spcBef>
                <a:spcPts val="0"/>
              </a:spcBef>
              <a:defRPr sz="1600" b="1"/>
            </a:lvl1pPr>
            <a:lvl2pPr marL="457200" indent="0">
              <a:buNone/>
              <a:defRPr/>
            </a:lvl2pPr>
          </a:lstStyle>
          <a:p>
            <a:pPr lvl="0"/>
            <a:r>
              <a:rPr lang="en-US" err="1"/>
              <a:t>Firstname</a:t>
            </a:r>
            <a:endParaRPr lang="en-US"/>
          </a:p>
          <a:p>
            <a:pPr lvl="0"/>
            <a:r>
              <a:rPr lang="en-US" err="1"/>
              <a:t>Lastname</a:t>
            </a:r>
            <a:endParaRPr lang="en-US"/>
          </a:p>
        </p:txBody>
      </p:sp>
      <p:sp>
        <p:nvSpPr>
          <p:cNvPr id="14" name="Text Placeholder 12">
            <a:extLst>
              <a:ext uri="{FF2B5EF4-FFF2-40B4-BE49-F238E27FC236}">
                <a16:creationId xmlns:a16="http://schemas.microsoft.com/office/drawing/2014/main" id="{85E69030-23BA-350C-778F-C4A26A353CA8}"/>
              </a:ext>
            </a:extLst>
          </p:cNvPr>
          <p:cNvSpPr>
            <a:spLocks noGrp="1"/>
          </p:cNvSpPr>
          <p:nvPr>
            <p:ph type="body" sz="quarter" idx="16" hasCustomPrompt="1"/>
          </p:nvPr>
        </p:nvSpPr>
        <p:spPr>
          <a:xfrm>
            <a:off x="5585383" y="2871974"/>
            <a:ext cx="1773936" cy="361084"/>
          </a:xfrm>
        </p:spPr>
        <p:txBody>
          <a:bodyPr>
            <a:normAutofit/>
          </a:bodyPr>
          <a:lstStyle>
            <a:lvl1pPr algn="ctr">
              <a:lnSpc>
                <a:spcPct val="100000"/>
              </a:lnSpc>
              <a:spcBef>
                <a:spcPts val="0"/>
              </a:spcBef>
              <a:defRPr sz="1400" b="0"/>
            </a:lvl1pPr>
            <a:lvl2pPr marL="457200" indent="0">
              <a:buNone/>
              <a:defRPr/>
            </a:lvl2pPr>
          </a:lstStyle>
          <a:p>
            <a:pPr lvl="0"/>
            <a:r>
              <a:rPr lang="en-US"/>
              <a:t>Role</a:t>
            </a:r>
          </a:p>
        </p:txBody>
      </p:sp>
      <p:sp>
        <p:nvSpPr>
          <p:cNvPr id="24" name="Picture Placeholder 10">
            <a:extLst>
              <a:ext uri="{FF2B5EF4-FFF2-40B4-BE49-F238E27FC236}">
                <a16:creationId xmlns:a16="http://schemas.microsoft.com/office/drawing/2014/main" id="{D5BA4CB7-D779-B9EA-B652-3D6036A25DBD}"/>
              </a:ext>
            </a:extLst>
          </p:cNvPr>
          <p:cNvSpPr>
            <a:spLocks noGrp="1"/>
          </p:cNvSpPr>
          <p:nvPr>
            <p:ph type="pic" sz="quarter" idx="17" hasCustomPrompt="1"/>
          </p:nvPr>
        </p:nvSpPr>
        <p:spPr>
          <a:xfrm>
            <a:off x="5740831" y="3432467"/>
            <a:ext cx="1463040" cy="1463040"/>
          </a:xfrm>
          <a:prstGeom prst="ellipse">
            <a:avLst/>
          </a:prstGeom>
          <a:solidFill>
            <a:schemeClr val="bg2"/>
          </a:solidFill>
        </p:spPr>
        <p:txBody>
          <a:bodyPr anchor="ctr">
            <a:normAutofit/>
          </a:bodyPr>
          <a:lstStyle>
            <a:lvl1pPr>
              <a:defRPr sz="1600">
                <a:solidFill>
                  <a:schemeClr val="tx1"/>
                </a:solidFill>
              </a:defRPr>
            </a:lvl1pPr>
          </a:lstStyle>
          <a:p>
            <a:r>
              <a:rPr lang="en-US"/>
              <a:t>Headshot</a:t>
            </a:r>
          </a:p>
        </p:txBody>
      </p:sp>
      <p:sp>
        <p:nvSpPr>
          <p:cNvPr id="27" name="Text Placeholder 12">
            <a:extLst>
              <a:ext uri="{FF2B5EF4-FFF2-40B4-BE49-F238E27FC236}">
                <a16:creationId xmlns:a16="http://schemas.microsoft.com/office/drawing/2014/main" id="{A9B46167-7B05-6611-2902-1EC0E6265AA4}"/>
              </a:ext>
            </a:extLst>
          </p:cNvPr>
          <p:cNvSpPr>
            <a:spLocks noGrp="1"/>
          </p:cNvSpPr>
          <p:nvPr>
            <p:ph type="body" sz="quarter" idx="18" hasCustomPrompt="1"/>
          </p:nvPr>
        </p:nvSpPr>
        <p:spPr>
          <a:xfrm>
            <a:off x="5585383" y="5026883"/>
            <a:ext cx="1773936" cy="482664"/>
          </a:xfrm>
        </p:spPr>
        <p:txBody>
          <a:bodyPr>
            <a:normAutofit/>
          </a:bodyPr>
          <a:lstStyle>
            <a:lvl1pPr algn="ctr">
              <a:lnSpc>
                <a:spcPct val="100000"/>
              </a:lnSpc>
              <a:spcBef>
                <a:spcPts val="0"/>
              </a:spcBef>
              <a:defRPr sz="1600" b="1"/>
            </a:lvl1pPr>
            <a:lvl2pPr marL="457200" indent="0">
              <a:buNone/>
              <a:defRPr/>
            </a:lvl2pPr>
          </a:lstStyle>
          <a:p>
            <a:pPr lvl="0"/>
            <a:r>
              <a:rPr lang="en-US" err="1"/>
              <a:t>Firstname</a:t>
            </a:r>
            <a:endParaRPr lang="en-US"/>
          </a:p>
          <a:p>
            <a:pPr lvl="0"/>
            <a:r>
              <a:rPr lang="en-US" err="1"/>
              <a:t>Lastname</a:t>
            </a:r>
            <a:endParaRPr lang="en-US"/>
          </a:p>
        </p:txBody>
      </p:sp>
      <p:sp>
        <p:nvSpPr>
          <p:cNvPr id="28" name="Text Placeholder 12">
            <a:extLst>
              <a:ext uri="{FF2B5EF4-FFF2-40B4-BE49-F238E27FC236}">
                <a16:creationId xmlns:a16="http://schemas.microsoft.com/office/drawing/2014/main" id="{8A2444E6-26B9-361A-D8C8-9ABB2436F1FE}"/>
              </a:ext>
            </a:extLst>
          </p:cNvPr>
          <p:cNvSpPr>
            <a:spLocks noGrp="1"/>
          </p:cNvSpPr>
          <p:nvPr>
            <p:ph type="body" sz="quarter" idx="19" hasCustomPrompt="1"/>
          </p:nvPr>
        </p:nvSpPr>
        <p:spPr>
          <a:xfrm>
            <a:off x="5585383" y="5593402"/>
            <a:ext cx="1773936" cy="361084"/>
          </a:xfrm>
        </p:spPr>
        <p:txBody>
          <a:bodyPr>
            <a:normAutofit/>
          </a:bodyPr>
          <a:lstStyle>
            <a:lvl1pPr algn="ctr">
              <a:lnSpc>
                <a:spcPct val="100000"/>
              </a:lnSpc>
              <a:spcBef>
                <a:spcPts val="0"/>
              </a:spcBef>
              <a:defRPr sz="1400" b="0"/>
            </a:lvl1pPr>
            <a:lvl2pPr marL="457200" indent="0">
              <a:buNone/>
              <a:defRPr/>
            </a:lvl2pPr>
          </a:lstStyle>
          <a:p>
            <a:pPr lvl="0"/>
            <a:r>
              <a:rPr lang="en-US"/>
              <a:t>Role</a:t>
            </a:r>
          </a:p>
        </p:txBody>
      </p:sp>
      <p:sp>
        <p:nvSpPr>
          <p:cNvPr id="41" name="Picture Placeholder 10">
            <a:extLst>
              <a:ext uri="{FF2B5EF4-FFF2-40B4-BE49-F238E27FC236}">
                <a16:creationId xmlns:a16="http://schemas.microsoft.com/office/drawing/2014/main" id="{5E10FF95-98DC-D454-DB63-636D52E9C7BE}"/>
              </a:ext>
            </a:extLst>
          </p:cNvPr>
          <p:cNvSpPr>
            <a:spLocks noGrp="1"/>
          </p:cNvSpPr>
          <p:nvPr>
            <p:ph type="pic" sz="quarter" idx="20" hasCustomPrompt="1"/>
          </p:nvPr>
        </p:nvSpPr>
        <p:spPr>
          <a:xfrm>
            <a:off x="9964490" y="719947"/>
            <a:ext cx="1463040" cy="1463040"/>
          </a:xfrm>
          <a:prstGeom prst="ellipse">
            <a:avLst/>
          </a:prstGeom>
          <a:solidFill>
            <a:schemeClr val="bg2"/>
          </a:solidFill>
        </p:spPr>
        <p:txBody>
          <a:bodyPr anchor="ctr">
            <a:normAutofit/>
          </a:bodyPr>
          <a:lstStyle>
            <a:lvl1pPr algn="ctr">
              <a:defRPr sz="1600">
                <a:solidFill>
                  <a:schemeClr val="tx1"/>
                </a:solidFill>
              </a:defRPr>
            </a:lvl1pPr>
          </a:lstStyle>
          <a:p>
            <a:r>
              <a:rPr lang="en-US"/>
              <a:t>Headshot</a:t>
            </a:r>
          </a:p>
        </p:txBody>
      </p:sp>
      <p:sp>
        <p:nvSpPr>
          <p:cNvPr id="42" name="Text Placeholder 12">
            <a:extLst>
              <a:ext uri="{FF2B5EF4-FFF2-40B4-BE49-F238E27FC236}">
                <a16:creationId xmlns:a16="http://schemas.microsoft.com/office/drawing/2014/main" id="{5DD7FB1F-6ECC-BF60-1B06-E801C1025CB4}"/>
              </a:ext>
            </a:extLst>
          </p:cNvPr>
          <p:cNvSpPr>
            <a:spLocks noGrp="1"/>
          </p:cNvSpPr>
          <p:nvPr>
            <p:ph type="body" sz="quarter" idx="21" hasCustomPrompt="1"/>
          </p:nvPr>
        </p:nvSpPr>
        <p:spPr>
          <a:xfrm>
            <a:off x="9809042" y="2305455"/>
            <a:ext cx="1773936" cy="495617"/>
          </a:xfrm>
        </p:spPr>
        <p:txBody>
          <a:bodyPr>
            <a:normAutofit/>
          </a:bodyPr>
          <a:lstStyle>
            <a:lvl1pPr algn="ctr">
              <a:lnSpc>
                <a:spcPct val="100000"/>
              </a:lnSpc>
              <a:spcBef>
                <a:spcPts val="0"/>
              </a:spcBef>
              <a:defRPr sz="1600" b="1"/>
            </a:lvl1pPr>
            <a:lvl2pPr marL="457200" indent="0">
              <a:buNone/>
              <a:defRPr/>
            </a:lvl2pPr>
          </a:lstStyle>
          <a:p>
            <a:pPr lvl="0"/>
            <a:r>
              <a:rPr lang="en-US" err="1"/>
              <a:t>Firstname</a:t>
            </a:r>
            <a:endParaRPr lang="en-US"/>
          </a:p>
          <a:p>
            <a:pPr lvl="0"/>
            <a:r>
              <a:rPr lang="en-US" err="1"/>
              <a:t>Lastname</a:t>
            </a:r>
            <a:endParaRPr lang="en-US"/>
          </a:p>
        </p:txBody>
      </p:sp>
      <p:sp>
        <p:nvSpPr>
          <p:cNvPr id="43" name="Text Placeholder 12">
            <a:extLst>
              <a:ext uri="{FF2B5EF4-FFF2-40B4-BE49-F238E27FC236}">
                <a16:creationId xmlns:a16="http://schemas.microsoft.com/office/drawing/2014/main" id="{0196C028-2CA8-0099-DC70-E957713C00A2}"/>
              </a:ext>
            </a:extLst>
          </p:cNvPr>
          <p:cNvSpPr>
            <a:spLocks noGrp="1"/>
          </p:cNvSpPr>
          <p:nvPr>
            <p:ph type="body" sz="quarter" idx="22" hasCustomPrompt="1"/>
          </p:nvPr>
        </p:nvSpPr>
        <p:spPr>
          <a:xfrm>
            <a:off x="9809042" y="2871974"/>
            <a:ext cx="1773936" cy="361084"/>
          </a:xfrm>
        </p:spPr>
        <p:txBody>
          <a:bodyPr>
            <a:normAutofit/>
          </a:bodyPr>
          <a:lstStyle>
            <a:lvl1pPr algn="ctr">
              <a:lnSpc>
                <a:spcPct val="100000"/>
              </a:lnSpc>
              <a:spcBef>
                <a:spcPts val="0"/>
              </a:spcBef>
              <a:defRPr sz="1400" b="0"/>
            </a:lvl1pPr>
            <a:lvl2pPr marL="457200" indent="0">
              <a:buNone/>
              <a:defRPr/>
            </a:lvl2pPr>
          </a:lstStyle>
          <a:p>
            <a:pPr lvl="0"/>
            <a:r>
              <a:rPr lang="en-US"/>
              <a:t>Role</a:t>
            </a:r>
          </a:p>
        </p:txBody>
      </p:sp>
      <p:sp>
        <p:nvSpPr>
          <p:cNvPr id="44" name="Picture Placeholder 10">
            <a:extLst>
              <a:ext uri="{FF2B5EF4-FFF2-40B4-BE49-F238E27FC236}">
                <a16:creationId xmlns:a16="http://schemas.microsoft.com/office/drawing/2014/main" id="{421BD4E0-5B53-4D5D-F0DB-EB0CD6707AFA}"/>
              </a:ext>
            </a:extLst>
          </p:cNvPr>
          <p:cNvSpPr>
            <a:spLocks noGrp="1"/>
          </p:cNvSpPr>
          <p:nvPr>
            <p:ph type="pic" sz="quarter" idx="23" hasCustomPrompt="1"/>
          </p:nvPr>
        </p:nvSpPr>
        <p:spPr>
          <a:xfrm>
            <a:off x="9964490" y="3432467"/>
            <a:ext cx="1463040" cy="1463040"/>
          </a:xfrm>
          <a:prstGeom prst="ellipse">
            <a:avLst/>
          </a:prstGeom>
          <a:solidFill>
            <a:schemeClr val="bg2"/>
          </a:solidFill>
        </p:spPr>
        <p:txBody>
          <a:bodyPr anchor="ctr">
            <a:normAutofit/>
          </a:bodyPr>
          <a:lstStyle>
            <a:lvl1pPr algn="ctr">
              <a:defRPr sz="1600">
                <a:solidFill>
                  <a:schemeClr val="tx1"/>
                </a:solidFill>
              </a:defRPr>
            </a:lvl1pPr>
          </a:lstStyle>
          <a:p>
            <a:r>
              <a:rPr lang="en-US"/>
              <a:t>Headshot</a:t>
            </a:r>
          </a:p>
        </p:txBody>
      </p:sp>
      <p:sp>
        <p:nvSpPr>
          <p:cNvPr id="45" name="Text Placeholder 12">
            <a:extLst>
              <a:ext uri="{FF2B5EF4-FFF2-40B4-BE49-F238E27FC236}">
                <a16:creationId xmlns:a16="http://schemas.microsoft.com/office/drawing/2014/main" id="{16375F5D-2621-C16D-C432-7EC8536DD0D2}"/>
              </a:ext>
            </a:extLst>
          </p:cNvPr>
          <p:cNvSpPr>
            <a:spLocks noGrp="1"/>
          </p:cNvSpPr>
          <p:nvPr>
            <p:ph type="body" sz="quarter" idx="24" hasCustomPrompt="1"/>
          </p:nvPr>
        </p:nvSpPr>
        <p:spPr>
          <a:xfrm>
            <a:off x="9809042" y="5026883"/>
            <a:ext cx="1773936" cy="482664"/>
          </a:xfrm>
        </p:spPr>
        <p:txBody>
          <a:bodyPr>
            <a:normAutofit/>
          </a:bodyPr>
          <a:lstStyle>
            <a:lvl1pPr algn="ctr">
              <a:lnSpc>
                <a:spcPct val="100000"/>
              </a:lnSpc>
              <a:spcBef>
                <a:spcPts val="0"/>
              </a:spcBef>
              <a:defRPr sz="1600" b="1"/>
            </a:lvl1pPr>
            <a:lvl2pPr marL="457200" indent="0">
              <a:buNone/>
              <a:defRPr/>
            </a:lvl2pPr>
          </a:lstStyle>
          <a:p>
            <a:pPr lvl="0"/>
            <a:r>
              <a:rPr lang="en-US" err="1"/>
              <a:t>Firstname</a:t>
            </a:r>
            <a:endParaRPr lang="en-US"/>
          </a:p>
          <a:p>
            <a:pPr lvl="0"/>
            <a:r>
              <a:rPr lang="en-US" err="1"/>
              <a:t>Lastname</a:t>
            </a:r>
            <a:endParaRPr lang="en-US"/>
          </a:p>
        </p:txBody>
      </p:sp>
      <p:sp>
        <p:nvSpPr>
          <p:cNvPr id="46" name="Text Placeholder 12">
            <a:extLst>
              <a:ext uri="{FF2B5EF4-FFF2-40B4-BE49-F238E27FC236}">
                <a16:creationId xmlns:a16="http://schemas.microsoft.com/office/drawing/2014/main" id="{1116602C-B5BE-307F-2A03-D5E25D08DE9D}"/>
              </a:ext>
            </a:extLst>
          </p:cNvPr>
          <p:cNvSpPr>
            <a:spLocks noGrp="1"/>
          </p:cNvSpPr>
          <p:nvPr>
            <p:ph type="body" sz="quarter" idx="25" hasCustomPrompt="1"/>
          </p:nvPr>
        </p:nvSpPr>
        <p:spPr>
          <a:xfrm>
            <a:off x="9809042" y="5593402"/>
            <a:ext cx="1773936" cy="361084"/>
          </a:xfrm>
        </p:spPr>
        <p:txBody>
          <a:bodyPr>
            <a:normAutofit/>
          </a:bodyPr>
          <a:lstStyle>
            <a:lvl1pPr algn="ctr">
              <a:lnSpc>
                <a:spcPct val="100000"/>
              </a:lnSpc>
              <a:spcBef>
                <a:spcPts val="0"/>
              </a:spcBef>
              <a:defRPr sz="1400" b="0"/>
            </a:lvl1pPr>
            <a:lvl2pPr marL="457200" indent="0">
              <a:buNone/>
              <a:defRPr/>
            </a:lvl2pPr>
          </a:lstStyle>
          <a:p>
            <a:pPr lvl="0"/>
            <a:r>
              <a:rPr lang="en-US"/>
              <a:t>Role</a:t>
            </a:r>
          </a:p>
        </p:txBody>
      </p:sp>
      <p:sp>
        <p:nvSpPr>
          <p:cNvPr id="47" name="Picture Placeholder 10">
            <a:extLst>
              <a:ext uri="{FF2B5EF4-FFF2-40B4-BE49-F238E27FC236}">
                <a16:creationId xmlns:a16="http://schemas.microsoft.com/office/drawing/2014/main" id="{BBB786F6-9EDA-5EB2-A0E9-F2CD73839CB0}"/>
              </a:ext>
            </a:extLst>
          </p:cNvPr>
          <p:cNvSpPr>
            <a:spLocks noGrp="1"/>
          </p:cNvSpPr>
          <p:nvPr>
            <p:ph type="pic" sz="quarter" idx="26" hasCustomPrompt="1"/>
          </p:nvPr>
        </p:nvSpPr>
        <p:spPr>
          <a:xfrm>
            <a:off x="7852660" y="719947"/>
            <a:ext cx="1463040" cy="1463040"/>
          </a:xfrm>
          <a:prstGeom prst="ellipse">
            <a:avLst/>
          </a:prstGeom>
          <a:solidFill>
            <a:schemeClr val="bg2"/>
          </a:solidFill>
        </p:spPr>
        <p:txBody>
          <a:bodyPr anchor="ctr">
            <a:normAutofit/>
          </a:bodyPr>
          <a:lstStyle>
            <a:lvl1pPr algn="ctr">
              <a:defRPr sz="1600">
                <a:solidFill>
                  <a:schemeClr val="tx1"/>
                </a:solidFill>
              </a:defRPr>
            </a:lvl1pPr>
          </a:lstStyle>
          <a:p>
            <a:r>
              <a:rPr lang="en-US"/>
              <a:t>Headshot</a:t>
            </a:r>
          </a:p>
        </p:txBody>
      </p:sp>
      <p:sp>
        <p:nvSpPr>
          <p:cNvPr id="48" name="Text Placeholder 12">
            <a:extLst>
              <a:ext uri="{FF2B5EF4-FFF2-40B4-BE49-F238E27FC236}">
                <a16:creationId xmlns:a16="http://schemas.microsoft.com/office/drawing/2014/main" id="{F5D5F057-458E-4262-3CE9-8234C4149B18}"/>
              </a:ext>
            </a:extLst>
          </p:cNvPr>
          <p:cNvSpPr>
            <a:spLocks noGrp="1"/>
          </p:cNvSpPr>
          <p:nvPr>
            <p:ph type="body" sz="quarter" idx="27" hasCustomPrompt="1"/>
          </p:nvPr>
        </p:nvSpPr>
        <p:spPr>
          <a:xfrm>
            <a:off x="7697212" y="2305455"/>
            <a:ext cx="1773936" cy="495617"/>
          </a:xfrm>
        </p:spPr>
        <p:txBody>
          <a:bodyPr>
            <a:normAutofit/>
          </a:bodyPr>
          <a:lstStyle>
            <a:lvl1pPr algn="ctr">
              <a:lnSpc>
                <a:spcPct val="100000"/>
              </a:lnSpc>
              <a:spcBef>
                <a:spcPts val="0"/>
              </a:spcBef>
              <a:defRPr sz="1600" b="1"/>
            </a:lvl1pPr>
            <a:lvl2pPr marL="457200" indent="0">
              <a:buNone/>
              <a:defRPr/>
            </a:lvl2pPr>
          </a:lstStyle>
          <a:p>
            <a:pPr lvl="0"/>
            <a:r>
              <a:rPr lang="en-US" err="1"/>
              <a:t>Firstname</a:t>
            </a:r>
            <a:endParaRPr lang="en-US"/>
          </a:p>
          <a:p>
            <a:pPr lvl="0"/>
            <a:r>
              <a:rPr lang="en-US" err="1"/>
              <a:t>Lastname</a:t>
            </a:r>
            <a:endParaRPr lang="en-US"/>
          </a:p>
        </p:txBody>
      </p:sp>
      <p:sp>
        <p:nvSpPr>
          <p:cNvPr id="49" name="Text Placeholder 12">
            <a:extLst>
              <a:ext uri="{FF2B5EF4-FFF2-40B4-BE49-F238E27FC236}">
                <a16:creationId xmlns:a16="http://schemas.microsoft.com/office/drawing/2014/main" id="{8949AB06-98C4-238E-BC84-15F5943A7572}"/>
              </a:ext>
            </a:extLst>
          </p:cNvPr>
          <p:cNvSpPr>
            <a:spLocks noGrp="1"/>
          </p:cNvSpPr>
          <p:nvPr>
            <p:ph type="body" sz="quarter" idx="28" hasCustomPrompt="1"/>
          </p:nvPr>
        </p:nvSpPr>
        <p:spPr>
          <a:xfrm>
            <a:off x="7697212" y="2871974"/>
            <a:ext cx="1773936" cy="361084"/>
          </a:xfrm>
        </p:spPr>
        <p:txBody>
          <a:bodyPr>
            <a:normAutofit/>
          </a:bodyPr>
          <a:lstStyle>
            <a:lvl1pPr algn="ctr">
              <a:lnSpc>
                <a:spcPct val="100000"/>
              </a:lnSpc>
              <a:spcBef>
                <a:spcPts val="0"/>
              </a:spcBef>
              <a:defRPr sz="1400" b="0"/>
            </a:lvl1pPr>
            <a:lvl2pPr marL="457200" indent="0">
              <a:buNone/>
              <a:defRPr/>
            </a:lvl2pPr>
          </a:lstStyle>
          <a:p>
            <a:pPr lvl="0"/>
            <a:r>
              <a:rPr lang="en-US"/>
              <a:t>Role</a:t>
            </a:r>
          </a:p>
        </p:txBody>
      </p:sp>
      <p:sp>
        <p:nvSpPr>
          <p:cNvPr id="50" name="Picture Placeholder 10">
            <a:extLst>
              <a:ext uri="{FF2B5EF4-FFF2-40B4-BE49-F238E27FC236}">
                <a16:creationId xmlns:a16="http://schemas.microsoft.com/office/drawing/2014/main" id="{286AABBB-7E78-3B6C-1C08-442FF881EEDB}"/>
              </a:ext>
            </a:extLst>
          </p:cNvPr>
          <p:cNvSpPr>
            <a:spLocks noGrp="1"/>
          </p:cNvSpPr>
          <p:nvPr>
            <p:ph type="pic" sz="quarter" idx="29" hasCustomPrompt="1"/>
          </p:nvPr>
        </p:nvSpPr>
        <p:spPr>
          <a:xfrm>
            <a:off x="7852660" y="3432467"/>
            <a:ext cx="1463040" cy="1463040"/>
          </a:xfrm>
          <a:prstGeom prst="ellipse">
            <a:avLst/>
          </a:prstGeom>
          <a:solidFill>
            <a:schemeClr val="bg2"/>
          </a:solidFill>
        </p:spPr>
        <p:txBody>
          <a:bodyPr anchor="ctr">
            <a:normAutofit/>
          </a:bodyPr>
          <a:lstStyle>
            <a:lvl1pPr algn="ctr">
              <a:defRPr sz="1600">
                <a:solidFill>
                  <a:schemeClr val="tx1"/>
                </a:solidFill>
              </a:defRPr>
            </a:lvl1pPr>
          </a:lstStyle>
          <a:p>
            <a:r>
              <a:rPr lang="en-US"/>
              <a:t>Headshot</a:t>
            </a:r>
          </a:p>
        </p:txBody>
      </p:sp>
      <p:sp>
        <p:nvSpPr>
          <p:cNvPr id="51" name="Text Placeholder 12">
            <a:extLst>
              <a:ext uri="{FF2B5EF4-FFF2-40B4-BE49-F238E27FC236}">
                <a16:creationId xmlns:a16="http://schemas.microsoft.com/office/drawing/2014/main" id="{0BADB182-3463-8C7D-DAF8-F77AA897F6F7}"/>
              </a:ext>
            </a:extLst>
          </p:cNvPr>
          <p:cNvSpPr>
            <a:spLocks noGrp="1"/>
          </p:cNvSpPr>
          <p:nvPr>
            <p:ph type="body" sz="quarter" idx="30" hasCustomPrompt="1"/>
          </p:nvPr>
        </p:nvSpPr>
        <p:spPr>
          <a:xfrm>
            <a:off x="7697212" y="5026883"/>
            <a:ext cx="1773936" cy="482664"/>
          </a:xfrm>
        </p:spPr>
        <p:txBody>
          <a:bodyPr>
            <a:normAutofit/>
          </a:bodyPr>
          <a:lstStyle>
            <a:lvl1pPr algn="ctr">
              <a:lnSpc>
                <a:spcPct val="100000"/>
              </a:lnSpc>
              <a:spcBef>
                <a:spcPts val="0"/>
              </a:spcBef>
              <a:defRPr sz="1600" b="1"/>
            </a:lvl1pPr>
            <a:lvl2pPr marL="457200" indent="0">
              <a:buNone/>
              <a:defRPr/>
            </a:lvl2pPr>
          </a:lstStyle>
          <a:p>
            <a:pPr lvl="0"/>
            <a:r>
              <a:rPr lang="en-US" err="1"/>
              <a:t>Firstname</a:t>
            </a:r>
            <a:endParaRPr lang="en-US"/>
          </a:p>
          <a:p>
            <a:pPr lvl="0"/>
            <a:r>
              <a:rPr lang="en-US" err="1"/>
              <a:t>Lastname</a:t>
            </a:r>
            <a:endParaRPr lang="en-US"/>
          </a:p>
        </p:txBody>
      </p:sp>
      <p:sp>
        <p:nvSpPr>
          <p:cNvPr id="52" name="Text Placeholder 12">
            <a:extLst>
              <a:ext uri="{FF2B5EF4-FFF2-40B4-BE49-F238E27FC236}">
                <a16:creationId xmlns:a16="http://schemas.microsoft.com/office/drawing/2014/main" id="{3018BB48-2FC9-98B0-D280-638A74F9E1EA}"/>
              </a:ext>
            </a:extLst>
          </p:cNvPr>
          <p:cNvSpPr>
            <a:spLocks noGrp="1"/>
          </p:cNvSpPr>
          <p:nvPr>
            <p:ph type="body" sz="quarter" idx="31" hasCustomPrompt="1"/>
          </p:nvPr>
        </p:nvSpPr>
        <p:spPr>
          <a:xfrm>
            <a:off x="7697212" y="5593402"/>
            <a:ext cx="1773936" cy="361084"/>
          </a:xfrm>
        </p:spPr>
        <p:txBody>
          <a:bodyPr>
            <a:normAutofit/>
          </a:bodyPr>
          <a:lstStyle>
            <a:lvl1pPr algn="ctr">
              <a:lnSpc>
                <a:spcPct val="100000"/>
              </a:lnSpc>
              <a:spcBef>
                <a:spcPts val="0"/>
              </a:spcBef>
              <a:defRPr sz="1400" b="0"/>
            </a:lvl1pPr>
            <a:lvl2pPr marL="457200" indent="0">
              <a:buNone/>
              <a:defRPr/>
            </a:lvl2pPr>
          </a:lstStyle>
          <a:p>
            <a:pPr lvl="0"/>
            <a:r>
              <a:rPr lang="en-US"/>
              <a:t>Role</a:t>
            </a:r>
          </a:p>
        </p:txBody>
      </p:sp>
    </p:spTree>
    <p:extLst>
      <p:ext uri="{BB962C8B-B14F-4D97-AF65-F5344CB8AC3E}">
        <p14:creationId xmlns:p14="http://schemas.microsoft.com/office/powerpoint/2010/main" val="2099832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ap - Cream">
    <p:bg>
      <p:bgRef idx="1001">
        <a:schemeClr val="bg2"/>
      </p:bgRef>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7F95B5A-9235-86E1-0ECE-B45FE324CC85}"/>
              </a:ext>
            </a:extLst>
          </p:cNvPr>
          <p:cNvSpPr>
            <a:spLocks noGrp="1"/>
          </p:cNvSpPr>
          <p:nvPr>
            <p:ph type="pic" sz="quarter" idx="11" hasCustomPrompt="1"/>
          </p:nvPr>
        </p:nvSpPr>
        <p:spPr>
          <a:xfrm>
            <a:off x="4275117" y="0"/>
            <a:ext cx="7916883" cy="6858000"/>
          </a:xfrm>
          <a:noFill/>
        </p:spPr>
        <p:txBody>
          <a:bodyPr anchor="ctr"/>
          <a:lstStyle>
            <a:lvl1pPr algn="ctr">
              <a:defRPr>
                <a:solidFill>
                  <a:schemeClr val="tx1"/>
                </a:solidFill>
              </a:defRPr>
            </a:lvl1pPr>
          </a:lstStyle>
          <a:p>
            <a:r>
              <a:rPr lang="en-US"/>
              <a:t>Insert Map Here</a:t>
            </a:r>
          </a:p>
        </p:txBody>
      </p:sp>
      <p:sp>
        <p:nvSpPr>
          <p:cNvPr id="10" name="Text Placeholder 8">
            <a:extLst>
              <a:ext uri="{FF2B5EF4-FFF2-40B4-BE49-F238E27FC236}">
                <a16:creationId xmlns:a16="http://schemas.microsoft.com/office/drawing/2014/main" id="{1B518617-D458-54EF-2788-8415E6A1CBA1}"/>
              </a:ext>
            </a:extLst>
          </p:cNvPr>
          <p:cNvSpPr>
            <a:spLocks noGrp="1"/>
          </p:cNvSpPr>
          <p:nvPr>
            <p:ph type="body" sz="quarter" idx="13" hasCustomPrompt="1"/>
          </p:nvPr>
        </p:nvSpPr>
        <p:spPr>
          <a:xfrm>
            <a:off x="620486" y="1066505"/>
            <a:ext cx="3393374" cy="1439189"/>
          </a:xfrm>
        </p:spPr>
        <p:txBody>
          <a:bodyPr>
            <a:normAutofit/>
          </a:bodyPr>
          <a:lstStyle>
            <a:lvl1pPr marL="0" indent="0">
              <a:buNone/>
              <a:defRPr sz="4800" b="1">
                <a:solidFill>
                  <a:schemeClr val="tx1"/>
                </a:solidFill>
              </a:defRPr>
            </a:lvl1pPr>
          </a:lstStyle>
          <a:p>
            <a:pPr lvl="0"/>
            <a:r>
              <a:rPr lang="en-US"/>
              <a:t>Map Title</a:t>
            </a:r>
          </a:p>
        </p:txBody>
      </p:sp>
      <p:sp>
        <p:nvSpPr>
          <p:cNvPr id="14" name="Text Placeholder 13">
            <a:extLst>
              <a:ext uri="{FF2B5EF4-FFF2-40B4-BE49-F238E27FC236}">
                <a16:creationId xmlns:a16="http://schemas.microsoft.com/office/drawing/2014/main" id="{F1A9AB04-EBD1-76B1-CC59-1B8CA31CC51F}"/>
              </a:ext>
            </a:extLst>
          </p:cNvPr>
          <p:cNvSpPr>
            <a:spLocks noGrp="1"/>
          </p:cNvSpPr>
          <p:nvPr>
            <p:ph type="body" sz="quarter" idx="14" hasCustomPrompt="1"/>
          </p:nvPr>
        </p:nvSpPr>
        <p:spPr>
          <a:xfrm>
            <a:off x="622570" y="3194462"/>
            <a:ext cx="3415040" cy="2739410"/>
          </a:xfrm>
        </p:spPr>
        <p:txBody>
          <a:bodyPr>
            <a:normAutofit/>
          </a:bodyPr>
          <a:lstStyle>
            <a:lvl1pPr>
              <a:defRPr sz="1600">
                <a:solidFill>
                  <a:schemeClr val="tx1"/>
                </a:solidFill>
                <a:latin typeface="Source Sans Pro" panose="020B0503030403020204" pitchFamily="34" charset="0"/>
              </a:defRPr>
            </a:lvl1pPr>
          </a:lstStyle>
          <a:p>
            <a:pPr lvl="0"/>
            <a:r>
              <a:rPr lang="en-US"/>
              <a:t>Click to edit text</a:t>
            </a:r>
          </a:p>
        </p:txBody>
      </p:sp>
      <p:sp>
        <p:nvSpPr>
          <p:cNvPr id="2" name="Text Placeholder 13">
            <a:extLst>
              <a:ext uri="{FF2B5EF4-FFF2-40B4-BE49-F238E27FC236}">
                <a16:creationId xmlns:a16="http://schemas.microsoft.com/office/drawing/2014/main" id="{4DCDA363-5277-936F-9C0B-941BA3F0F3D8}"/>
              </a:ext>
            </a:extLst>
          </p:cNvPr>
          <p:cNvSpPr>
            <a:spLocks noGrp="1"/>
          </p:cNvSpPr>
          <p:nvPr>
            <p:ph type="body" sz="quarter" idx="15" hasCustomPrompt="1"/>
          </p:nvPr>
        </p:nvSpPr>
        <p:spPr>
          <a:xfrm>
            <a:off x="620591" y="2826327"/>
            <a:ext cx="3415040" cy="261258"/>
          </a:xfrm>
        </p:spPr>
        <p:txBody>
          <a:bodyPr>
            <a:noAutofit/>
          </a:bodyPr>
          <a:lstStyle>
            <a:lvl1pPr>
              <a:defRPr sz="2000" b="0">
                <a:solidFill>
                  <a:schemeClr val="accent6"/>
                </a:solidFill>
                <a:latin typeface="Source Sans Pro" panose="020B0503030403020204" pitchFamily="34" charset="0"/>
                <a:ea typeface="Besley Medium" pitchFamily="2" charset="0"/>
              </a:defRPr>
            </a:lvl1pPr>
          </a:lstStyle>
          <a:p>
            <a:pPr lvl="0"/>
            <a:r>
              <a:rPr lang="en-US"/>
              <a:t>Place Your Subtitle Here</a:t>
            </a:r>
          </a:p>
        </p:txBody>
      </p:sp>
    </p:spTree>
    <p:extLst>
      <p:ext uri="{BB962C8B-B14F-4D97-AF65-F5344CB8AC3E}">
        <p14:creationId xmlns:p14="http://schemas.microsoft.com/office/powerpoint/2010/main" val="37753114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p Full">
    <p:bg>
      <p:bgRef idx="1001">
        <a:schemeClr val="bg2"/>
      </p:bgRef>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7F95B5A-9235-86E1-0ECE-B45FE324CC85}"/>
              </a:ext>
            </a:extLst>
          </p:cNvPr>
          <p:cNvSpPr>
            <a:spLocks noGrp="1"/>
          </p:cNvSpPr>
          <p:nvPr>
            <p:ph type="pic" sz="quarter" idx="11" hasCustomPrompt="1"/>
          </p:nvPr>
        </p:nvSpPr>
        <p:spPr>
          <a:xfrm>
            <a:off x="0" y="14687"/>
            <a:ext cx="12192000" cy="6858000"/>
          </a:xfrm>
          <a:noFill/>
        </p:spPr>
        <p:txBody>
          <a:bodyPr anchor="ctr"/>
          <a:lstStyle>
            <a:lvl1pPr algn="ctr">
              <a:defRPr/>
            </a:lvl1pPr>
          </a:lstStyle>
          <a:p>
            <a:r>
              <a:rPr lang="en-US"/>
              <a:t>Insert Map Here</a:t>
            </a:r>
          </a:p>
        </p:txBody>
      </p:sp>
      <p:sp>
        <p:nvSpPr>
          <p:cNvPr id="10" name="Text Placeholder 8">
            <a:extLst>
              <a:ext uri="{FF2B5EF4-FFF2-40B4-BE49-F238E27FC236}">
                <a16:creationId xmlns:a16="http://schemas.microsoft.com/office/drawing/2014/main" id="{1B518617-D458-54EF-2788-8415E6A1CBA1}"/>
              </a:ext>
            </a:extLst>
          </p:cNvPr>
          <p:cNvSpPr>
            <a:spLocks noGrp="1"/>
          </p:cNvSpPr>
          <p:nvPr>
            <p:ph type="body" sz="quarter" idx="13" hasCustomPrompt="1"/>
          </p:nvPr>
        </p:nvSpPr>
        <p:spPr>
          <a:xfrm>
            <a:off x="620486" y="5638498"/>
            <a:ext cx="10043556" cy="679168"/>
          </a:xfrm>
        </p:spPr>
        <p:txBody>
          <a:bodyPr>
            <a:normAutofit/>
          </a:bodyPr>
          <a:lstStyle>
            <a:lvl1pPr marL="0" indent="0">
              <a:buNone/>
              <a:defRPr sz="4800" b="1">
                <a:solidFill>
                  <a:schemeClr val="accent6"/>
                </a:solidFill>
              </a:defRPr>
            </a:lvl1pPr>
          </a:lstStyle>
          <a:p>
            <a:pPr lvl="0"/>
            <a:r>
              <a:rPr lang="en-US"/>
              <a:t>Map Title</a:t>
            </a:r>
          </a:p>
        </p:txBody>
      </p:sp>
    </p:spTree>
    <p:extLst>
      <p:ext uri="{BB962C8B-B14F-4D97-AF65-F5344CB8AC3E}">
        <p14:creationId xmlns:p14="http://schemas.microsoft.com/office/powerpoint/2010/main" val="3848613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 Cream">
    <p:bg>
      <p:bgRef idx="1001">
        <a:schemeClr val="bg2"/>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9D7BD7A-C95E-7136-5534-1BA624373CF4}"/>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1"/>
                </a:solidFill>
                <a:latin typeface="Source Sans Pro" panose="020B0503030403020204" pitchFamily="34" charset="0"/>
              </a:defRPr>
            </a:lvl1pPr>
          </a:lstStyle>
          <a:p>
            <a:pPr>
              <a:defRPr/>
            </a:pPr>
            <a:r>
              <a:rPr lang="en-US"/>
              <a:t>C/CAG and SMCTA Countywide Transportation Plan Update</a:t>
            </a:r>
          </a:p>
        </p:txBody>
      </p:sp>
      <p:cxnSp>
        <p:nvCxnSpPr>
          <p:cNvPr id="5" name="Straight Connector 4">
            <a:extLst>
              <a:ext uri="{FF2B5EF4-FFF2-40B4-BE49-F238E27FC236}">
                <a16:creationId xmlns:a16="http://schemas.microsoft.com/office/drawing/2014/main" id="{B1283772-E446-81AD-E2A0-9528A466525C}"/>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DD7F3E92-0D88-73E1-72F1-038D52917291}"/>
              </a:ext>
            </a:extLst>
          </p:cNvPr>
          <p:cNvSpPr>
            <a:spLocks noGrp="1"/>
          </p:cNvSpPr>
          <p:nvPr>
            <p:ph type="body" sz="quarter" idx="12" hasCustomPrompt="1"/>
          </p:nvPr>
        </p:nvSpPr>
        <p:spPr>
          <a:xfrm>
            <a:off x="612775" y="1000125"/>
            <a:ext cx="5073650" cy="1495425"/>
          </a:xfrm>
        </p:spPr>
        <p:txBody>
          <a:bodyPr>
            <a:normAutofit/>
          </a:bodyPr>
          <a:lstStyle>
            <a:lvl1pPr marL="0" indent="0">
              <a:buNone/>
              <a:defRPr sz="4800" b="1"/>
            </a:lvl1pPr>
          </a:lstStyle>
          <a:p>
            <a:pPr lvl="0"/>
            <a:r>
              <a:rPr lang="en-US"/>
              <a:t>Agenda</a:t>
            </a:r>
          </a:p>
        </p:txBody>
      </p:sp>
      <p:sp>
        <p:nvSpPr>
          <p:cNvPr id="8" name="Text Placeholder 7">
            <a:extLst>
              <a:ext uri="{FF2B5EF4-FFF2-40B4-BE49-F238E27FC236}">
                <a16:creationId xmlns:a16="http://schemas.microsoft.com/office/drawing/2014/main" id="{D04508B6-F860-C6C9-6367-FF85BC39E962}"/>
              </a:ext>
            </a:extLst>
          </p:cNvPr>
          <p:cNvSpPr>
            <a:spLocks noGrp="1"/>
          </p:cNvSpPr>
          <p:nvPr>
            <p:ph type="body" sz="quarter" idx="13" hasCustomPrompt="1"/>
          </p:nvPr>
        </p:nvSpPr>
        <p:spPr>
          <a:xfrm>
            <a:off x="5924550" y="895349"/>
            <a:ext cx="657225" cy="678647"/>
          </a:xfrm>
        </p:spPr>
        <p:txBody>
          <a:bodyPr wrap="square">
            <a:spAutoFit/>
          </a:bodyPr>
          <a:lstStyle>
            <a:lvl1pPr marL="0" indent="0">
              <a:lnSpc>
                <a:spcPct val="130000"/>
              </a:lnSpc>
              <a:buFont typeface="+mj-lt"/>
              <a:buNone/>
              <a:defRPr sz="3600" b="1">
                <a:solidFill>
                  <a:schemeClr val="accent6"/>
                </a:solidFill>
                <a:latin typeface="Source Sans Pro" panose="020B0503030403020204" pitchFamily="34" charset="0"/>
                <a:ea typeface="Besley" pitchFamily="2" charset="0"/>
              </a:defRPr>
            </a:lvl1pPr>
            <a:lvl2pPr marL="457200" indent="0">
              <a:buFont typeface="+mj-lt"/>
              <a:buNone/>
              <a:defRPr b="1">
                <a:solidFill>
                  <a:schemeClr val="accent1"/>
                </a:solidFill>
                <a:latin typeface="Besley" pitchFamily="2" charset="0"/>
                <a:ea typeface="Besley" pitchFamily="2" charset="0"/>
              </a:defRPr>
            </a:lvl2pPr>
            <a:lvl3pPr marL="914400" indent="0">
              <a:buFont typeface="+mj-lt"/>
              <a:buNone/>
              <a:defRPr b="1">
                <a:solidFill>
                  <a:schemeClr val="accent1"/>
                </a:solidFill>
                <a:latin typeface="Besley" pitchFamily="2" charset="0"/>
                <a:ea typeface="Besley" pitchFamily="2" charset="0"/>
              </a:defRPr>
            </a:lvl3pPr>
            <a:lvl4pPr marL="1371600" indent="0">
              <a:buFont typeface="+mj-lt"/>
              <a:buNone/>
              <a:defRPr b="1">
                <a:solidFill>
                  <a:schemeClr val="accent1"/>
                </a:solidFill>
                <a:latin typeface="Besley" pitchFamily="2" charset="0"/>
                <a:ea typeface="Besley" pitchFamily="2" charset="0"/>
              </a:defRPr>
            </a:lvl4pPr>
            <a:lvl5pPr marL="1828800" indent="0">
              <a:buFont typeface="+mj-lt"/>
              <a:buNone/>
              <a:defRPr b="1">
                <a:solidFill>
                  <a:schemeClr val="accent1"/>
                </a:solidFill>
                <a:latin typeface="Besley" pitchFamily="2" charset="0"/>
                <a:ea typeface="Besley" pitchFamily="2" charset="0"/>
              </a:defRPr>
            </a:lvl5pPr>
          </a:lstStyle>
          <a:p>
            <a:pPr lvl="0"/>
            <a:r>
              <a:rPr lang="en-US"/>
              <a:t>01</a:t>
            </a:r>
          </a:p>
        </p:txBody>
      </p:sp>
      <p:sp>
        <p:nvSpPr>
          <p:cNvPr id="9" name="Text Placeholder 7">
            <a:extLst>
              <a:ext uri="{FF2B5EF4-FFF2-40B4-BE49-F238E27FC236}">
                <a16:creationId xmlns:a16="http://schemas.microsoft.com/office/drawing/2014/main" id="{1090E870-109A-E251-2E89-D1FACFF16CB0}"/>
              </a:ext>
            </a:extLst>
          </p:cNvPr>
          <p:cNvSpPr>
            <a:spLocks noGrp="1"/>
          </p:cNvSpPr>
          <p:nvPr>
            <p:ph type="body" sz="quarter" idx="14" hasCustomPrompt="1"/>
          </p:nvPr>
        </p:nvSpPr>
        <p:spPr>
          <a:xfrm>
            <a:off x="6686550" y="885824"/>
            <a:ext cx="4467225" cy="678647"/>
          </a:xfrm>
        </p:spPr>
        <p:txBody>
          <a:bodyPr>
            <a:spAutoFit/>
          </a:bodyPr>
          <a:lstStyle>
            <a:lvl1pPr marL="0" indent="0">
              <a:lnSpc>
                <a:spcPct val="130000"/>
              </a:lnSpc>
              <a:buFont typeface="+mj-lt"/>
              <a:buNone/>
              <a:defRPr sz="3600" b="0">
                <a:solidFill>
                  <a:schemeClr val="tx1"/>
                </a:solidFill>
                <a:latin typeface="Source Sans Pro" panose="020B0503030403020204" pitchFamily="34" charset="0"/>
                <a:ea typeface="Besley" pitchFamily="2" charset="0"/>
              </a:defRPr>
            </a:lvl1pPr>
            <a:lvl2pPr marL="457200" indent="0">
              <a:buFont typeface="+mj-lt"/>
              <a:buNone/>
              <a:defRPr b="1">
                <a:solidFill>
                  <a:schemeClr val="accent1"/>
                </a:solidFill>
                <a:latin typeface="Besley" pitchFamily="2" charset="0"/>
                <a:ea typeface="Besley" pitchFamily="2" charset="0"/>
              </a:defRPr>
            </a:lvl2pPr>
            <a:lvl3pPr marL="914400" indent="0">
              <a:buFont typeface="+mj-lt"/>
              <a:buNone/>
              <a:defRPr b="1">
                <a:solidFill>
                  <a:schemeClr val="accent1"/>
                </a:solidFill>
                <a:latin typeface="Besley" pitchFamily="2" charset="0"/>
                <a:ea typeface="Besley" pitchFamily="2" charset="0"/>
              </a:defRPr>
            </a:lvl3pPr>
            <a:lvl4pPr marL="1371600" indent="0">
              <a:buFont typeface="+mj-lt"/>
              <a:buNone/>
              <a:defRPr b="1">
                <a:solidFill>
                  <a:schemeClr val="accent1"/>
                </a:solidFill>
                <a:latin typeface="Besley" pitchFamily="2" charset="0"/>
                <a:ea typeface="Besley" pitchFamily="2" charset="0"/>
              </a:defRPr>
            </a:lvl4pPr>
            <a:lvl5pPr marL="1828800" indent="0">
              <a:buFont typeface="+mj-lt"/>
              <a:buNone/>
              <a:defRPr b="1">
                <a:solidFill>
                  <a:schemeClr val="accent1"/>
                </a:solidFill>
                <a:latin typeface="Besley" pitchFamily="2" charset="0"/>
                <a:ea typeface="Besley" pitchFamily="2" charset="0"/>
              </a:defRPr>
            </a:lvl5pPr>
          </a:lstStyle>
          <a:p>
            <a:pPr lvl="0"/>
            <a:r>
              <a:rPr lang="en-US"/>
              <a:t>Edit here</a:t>
            </a:r>
          </a:p>
        </p:txBody>
      </p:sp>
    </p:spTree>
    <p:extLst>
      <p:ext uri="{BB962C8B-B14F-4D97-AF65-F5344CB8AC3E}">
        <p14:creationId xmlns:p14="http://schemas.microsoft.com/office/powerpoint/2010/main" val="40073916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p Small">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7F95B5A-9235-86E1-0ECE-B45FE324CC85}"/>
              </a:ext>
            </a:extLst>
          </p:cNvPr>
          <p:cNvSpPr>
            <a:spLocks noGrp="1"/>
          </p:cNvSpPr>
          <p:nvPr>
            <p:ph type="pic" sz="quarter" idx="11" hasCustomPrompt="1"/>
          </p:nvPr>
        </p:nvSpPr>
        <p:spPr>
          <a:xfrm>
            <a:off x="7042246" y="682388"/>
            <a:ext cx="4544704" cy="5268036"/>
          </a:xfrm>
          <a:noFill/>
        </p:spPr>
        <p:txBody>
          <a:bodyPr anchor="ctr"/>
          <a:lstStyle>
            <a:lvl1pPr algn="ctr">
              <a:defRPr>
                <a:solidFill>
                  <a:schemeClr val="tx1"/>
                </a:solidFill>
              </a:defRPr>
            </a:lvl1pPr>
          </a:lstStyle>
          <a:p>
            <a:r>
              <a:rPr lang="en-US"/>
              <a:t>Insert Map Here</a:t>
            </a:r>
          </a:p>
        </p:txBody>
      </p:sp>
      <p:sp>
        <p:nvSpPr>
          <p:cNvPr id="10" name="Text Placeholder 8">
            <a:extLst>
              <a:ext uri="{FF2B5EF4-FFF2-40B4-BE49-F238E27FC236}">
                <a16:creationId xmlns:a16="http://schemas.microsoft.com/office/drawing/2014/main" id="{1B518617-D458-54EF-2788-8415E6A1CBA1}"/>
              </a:ext>
            </a:extLst>
          </p:cNvPr>
          <p:cNvSpPr>
            <a:spLocks noGrp="1"/>
          </p:cNvSpPr>
          <p:nvPr>
            <p:ph type="body" sz="quarter" idx="13" hasCustomPrompt="1"/>
          </p:nvPr>
        </p:nvSpPr>
        <p:spPr>
          <a:xfrm>
            <a:off x="620485" y="616126"/>
            <a:ext cx="6053479" cy="816886"/>
          </a:xfrm>
        </p:spPr>
        <p:txBody>
          <a:bodyPr>
            <a:normAutofit/>
          </a:bodyPr>
          <a:lstStyle>
            <a:lvl1pPr marL="0" indent="0">
              <a:buNone/>
              <a:defRPr sz="4800" b="1">
                <a:solidFill>
                  <a:schemeClr val="tx2"/>
                </a:solidFill>
              </a:defRPr>
            </a:lvl1pPr>
          </a:lstStyle>
          <a:p>
            <a:pPr lvl="0"/>
            <a:r>
              <a:rPr lang="en-US"/>
              <a:t>Map Title</a:t>
            </a:r>
          </a:p>
        </p:txBody>
      </p:sp>
      <p:sp>
        <p:nvSpPr>
          <p:cNvPr id="14" name="Text Placeholder 13">
            <a:extLst>
              <a:ext uri="{FF2B5EF4-FFF2-40B4-BE49-F238E27FC236}">
                <a16:creationId xmlns:a16="http://schemas.microsoft.com/office/drawing/2014/main" id="{F1A9AB04-EBD1-76B1-CC59-1B8CA31CC51F}"/>
              </a:ext>
            </a:extLst>
          </p:cNvPr>
          <p:cNvSpPr>
            <a:spLocks noGrp="1"/>
          </p:cNvSpPr>
          <p:nvPr>
            <p:ph type="body" sz="quarter" idx="14" hasCustomPrompt="1"/>
          </p:nvPr>
        </p:nvSpPr>
        <p:spPr>
          <a:xfrm>
            <a:off x="622569" y="1843325"/>
            <a:ext cx="6092129" cy="4134394"/>
          </a:xfrm>
        </p:spPr>
        <p:txBody>
          <a:bodyPr>
            <a:normAutofit/>
          </a:bodyPr>
          <a:lstStyle>
            <a:lvl1pPr>
              <a:defRPr sz="1600">
                <a:solidFill>
                  <a:schemeClr val="tx1"/>
                </a:solidFill>
              </a:defRPr>
            </a:lvl1pPr>
          </a:lstStyle>
          <a:p>
            <a:pPr lvl="0"/>
            <a:r>
              <a:rPr lang="en-US"/>
              <a:t>Click to edit text</a:t>
            </a:r>
          </a:p>
        </p:txBody>
      </p:sp>
      <p:sp>
        <p:nvSpPr>
          <p:cNvPr id="2" name="Text Placeholder 13">
            <a:extLst>
              <a:ext uri="{FF2B5EF4-FFF2-40B4-BE49-F238E27FC236}">
                <a16:creationId xmlns:a16="http://schemas.microsoft.com/office/drawing/2014/main" id="{4DCDA363-5277-936F-9C0B-941BA3F0F3D8}"/>
              </a:ext>
            </a:extLst>
          </p:cNvPr>
          <p:cNvSpPr>
            <a:spLocks noGrp="1"/>
          </p:cNvSpPr>
          <p:nvPr>
            <p:ph type="body" sz="quarter" idx="15" hasCustomPrompt="1"/>
          </p:nvPr>
        </p:nvSpPr>
        <p:spPr>
          <a:xfrm>
            <a:off x="620590" y="1475190"/>
            <a:ext cx="6092129" cy="261258"/>
          </a:xfrm>
        </p:spPr>
        <p:txBody>
          <a:bodyPr>
            <a:noAutofit/>
          </a:bodyPr>
          <a:lstStyle>
            <a:lvl1pPr>
              <a:defRPr sz="2000" b="0">
                <a:solidFill>
                  <a:schemeClr val="accent1"/>
                </a:solidFill>
                <a:latin typeface="Source Sans Pro" panose="020B0503030403020204" pitchFamily="34" charset="0"/>
                <a:ea typeface="Besley Medium" pitchFamily="2" charset="0"/>
              </a:defRPr>
            </a:lvl1pPr>
          </a:lstStyle>
          <a:p>
            <a:pPr lvl="0"/>
            <a:r>
              <a:rPr lang="en-US"/>
              <a:t>Place Your Subtitle Here</a:t>
            </a:r>
          </a:p>
        </p:txBody>
      </p:sp>
      <p:sp>
        <p:nvSpPr>
          <p:cNvPr id="3" name="Footer Placeholder 2">
            <a:extLst>
              <a:ext uri="{FF2B5EF4-FFF2-40B4-BE49-F238E27FC236}">
                <a16:creationId xmlns:a16="http://schemas.microsoft.com/office/drawing/2014/main" id="{E03F7E42-0372-48EF-524C-22F86E65155E}"/>
              </a:ext>
            </a:extLst>
          </p:cNvPr>
          <p:cNvSpPr>
            <a:spLocks noGrp="1"/>
          </p:cNvSpPr>
          <p:nvPr>
            <p:ph type="ftr" sz="quarter" idx="16"/>
          </p:nvPr>
        </p:nvSpPr>
        <p:spPr>
          <a:xfrm>
            <a:off x="6096000" y="6304141"/>
            <a:ext cx="5483257" cy="184666"/>
          </a:xfrm>
          <a:prstGeom prst="rect">
            <a:avLst/>
          </a:prstGeom>
        </p:spPr>
        <p:txBody>
          <a:bodyPr lIns="0" tIns="0" rIns="0" bIns="0"/>
          <a:lstStyle>
            <a:lvl1pPr algn="r">
              <a:defRPr sz="1200" b="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7" name="Straight Connector 6">
            <a:extLst>
              <a:ext uri="{FF2B5EF4-FFF2-40B4-BE49-F238E27FC236}">
                <a16:creationId xmlns:a16="http://schemas.microsoft.com/office/drawing/2014/main" id="{2421F168-6C27-FE32-937A-72FE75CF1783}"/>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545069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Sections with Icons - Slat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03217" y="1607190"/>
            <a:ext cx="4121184" cy="594930"/>
          </a:xfrm>
        </p:spPr>
        <p:txBody>
          <a:bodyPr anchor="t" anchorCtr="0"/>
          <a:lstStyle>
            <a:lvl1pPr>
              <a:defRPr b="1">
                <a:solidFill>
                  <a:schemeClr val="tx1"/>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2" y="2714538"/>
            <a:ext cx="4111658" cy="447766"/>
          </a:xfrm>
        </p:spPr>
        <p:txBody>
          <a:bodyPr anchor="t" anchorCtr="0">
            <a:normAutofit/>
          </a:bodyPr>
          <a:lstStyle>
            <a:lvl1pPr marL="0" indent="0">
              <a:buNone/>
              <a:defRPr sz="2200" b="1">
                <a:solidFill>
                  <a:schemeClr val="accent6"/>
                </a:solidFill>
                <a:latin typeface="Source Sans Pro" panose="020B0503030403020204" pitchFamily="34" charset="0"/>
                <a:ea typeface="Besley Medium"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1" y="3409496"/>
            <a:ext cx="4111658" cy="2552694"/>
          </a:xfrm>
        </p:spPr>
        <p:txBody>
          <a:bodyPr anchor="t" anchorCtr="0"/>
          <a:lstStyle>
            <a:lvl1pPr marL="0" indent="0">
              <a:buNone/>
              <a:defRPr sz="2000">
                <a:solidFill>
                  <a:schemeClr val="tx1"/>
                </a:solidFill>
              </a:defRPr>
            </a:lvl1pPr>
            <a:lvl2pPr marL="457200" indent="0">
              <a:buNone/>
              <a:defRPr sz="1800"/>
            </a:lvl2pPr>
            <a:lvl3pPr marL="9144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5181599" y="2428787"/>
            <a:ext cx="3006769" cy="447765"/>
          </a:xfrm>
        </p:spPr>
        <p:txBody>
          <a:bodyPr anchor="t" anchorCtr="0">
            <a:no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5181599" y="3409496"/>
            <a:ext cx="3006725" cy="2572204"/>
          </a:xfrm>
        </p:spPr>
        <p:txBody>
          <a:bodyPr anchor="t" anchorCtr="0">
            <a:normAutofit/>
          </a:bodyPr>
          <a:lstStyle>
            <a:lvl1pPr marL="0" indent="0">
              <a:buNone/>
              <a:defRPr sz="1600">
                <a:solidFill>
                  <a:schemeClr val="tx1"/>
                </a:solidFill>
              </a:defRPr>
            </a:lvl1pPr>
            <a:lvl2pPr marL="457200" indent="0">
              <a:buNone/>
              <a:defRPr sz="18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1"/>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53AB93BB-74D7-984B-E4E7-2FBE1FD60DFE}"/>
              </a:ext>
            </a:extLst>
          </p:cNvPr>
          <p:cNvSpPr>
            <a:spLocks noGrp="1"/>
          </p:cNvSpPr>
          <p:nvPr>
            <p:ph type="body" sz="quarter" idx="14" hasCustomPrompt="1"/>
          </p:nvPr>
        </p:nvSpPr>
        <p:spPr>
          <a:xfrm>
            <a:off x="8572500" y="2428876"/>
            <a:ext cx="3006725" cy="448108"/>
          </a:xfrm>
        </p:spPr>
        <p:txBody>
          <a:bodyPr>
            <a:noAutofit/>
          </a:bodyPr>
          <a:lstStyle>
            <a:lvl1pPr marL="0" indent="0">
              <a:buNone/>
              <a:defRPr lang="en-US" sz="2000" b="1" kern="1200" dirty="0" smtClean="0">
                <a:solidFill>
                  <a:schemeClr val="tx1"/>
                </a:solidFill>
                <a:latin typeface="Albert Sans" pitchFamily="2" charset="0"/>
                <a:ea typeface="+mn-ea"/>
                <a:cs typeface="+mn-cs"/>
              </a:defRPr>
            </a:lvl1pPr>
            <a:lvl2pPr marL="457200" indent="0">
              <a:buNone/>
              <a:defRPr/>
            </a:lvl2pPr>
          </a:lstStyle>
          <a:p>
            <a:pPr lvl="0"/>
            <a:r>
              <a:rPr lang="en-US"/>
              <a:t>Click to add text</a:t>
            </a:r>
          </a:p>
        </p:txBody>
      </p:sp>
      <p:sp>
        <p:nvSpPr>
          <p:cNvPr id="15" name="Text Placeholder 14">
            <a:extLst>
              <a:ext uri="{FF2B5EF4-FFF2-40B4-BE49-F238E27FC236}">
                <a16:creationId xmlns:a16="http://schemas.microsoft.com/office/drawing/2014/main" id="{934FE2F9-BF24-721C-C47B-13D5026E9E81}"/>
              </a:ext>
            </a:extLst>
          </p:cNvPr>
          <p:cNvSpPr>
            <a:spLocks noGrp="1"/>
          </p:cNvSpPr>
          <p:nvPr>
            <p:ph type="body" sz="quarter" idx="15" hasCustomPrompt="1"/>
          </p:nvPr>
        </p:nvSpPr>
        <p:spPr>
          <a:xfrm>
            <a:off x="8572500" y="3409496"/>
            <a:ext cx="3006725" cy="2571750"/>
          </a:xfrm>
        </p:spPr>
        <p:txBody>
          <a:bodyPr>
            <a:normAutofit/>
          </a:bodyPr>
          <a:lstStyle>
            <a:lvl1pPr marL="0" indent="0">
              <a:buNone/>
              <a:defRPr sz="1600">
                <a:solidFill>
                  <a:schemeClr val="tx1"/>
                </a:solidFill>
              </a:defRPr>
            </a:lvl1pPr>
          </a:lstStyle>
          <a:p>
            <a:pPr lvl="0"/>
            <a:r>
              <a:rPr lang="en-US"/>
              <a:t>Click to edit text</a:t>
            </a:r>
          </a:p>
        </p:txBody>
      </p:sp>
      <p:cxnSp>
        <p:nvCxnSpPr>
          <p:cNvPr id="16" name="Straight Connector 15">
            <a:extLst>
              <a:ext uri="{FF2B5EF4-FFF2-40B4-BE49-F238E27FC236}">
                <a16:creationId xmlns:a16="http://schemas.microsoft.com/office/drawing/2014/main" id="{8AF61C09-2046-D832-0391-896BD0B17B79}"/>
              </a:ext>
            </a:extLst>
          </p:cNvPr>
          <p:cNvCxnSpPr>
            <a:cxnSpLocks/>
          </p:cNvCxnSpPr>
          <p:nvPr userDrawn="1"/>
        </p:nvCxnSpPr>
        <p:spPr>
          <a:xfrm>
            <a:off x="5181599" y="3143250"/>
            <a:ext cx="933450"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A308B89-5C8B-8F69-365D-CB5E94F078B8}"/>
              </a:ext>
            </a:extLst>
          </p:cNvPr>
          <p:cNvCxnSpPr>
            <a:cxnSpLocks/>
          </p:cNvCxnSpPr>
          <p:nvPr userDrawn="1"/>
        </p:nvCxnSpPr>
        <p:spPr>
          <a:xfrm>
            <a:off x="8572500" y="3143250"/>
            <a:ext cx="933450"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0294543A-54E7-A061-A7C9-24503548B115}"/>
              </a:ext>
            </a:extLst>
          </p:cNvPr>
          <p:cNvSpPr/>
          <p:nvPr userDrawn="1"/>
        </p:nvSpPr>
        <p:spPr>
          <a:xfrm>
            <a:off x="5181599" y="1600200"/>
            <a:ext cx="723900" cy="7239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25" name="Oval 24">
            <a:extLst>
              <a:ext uri="{FF2B5EF4-FFF2-40B4-BE49-F238E27FC236}">
                <a16:creationId xmlns:a16="http://schemas.microsoft.com/office/drawing/2014/main" id="{CB78B9A6-E8E2-3C5A-24DB-3EE263F747AA}"/>
              </a:ext>
            </a:extLst>
          </p:cNvPr>
          <p:cNvSpPr/>
          <p:nvPr userDrawn="1"/>
        </p:nvSpPr>
        <p:spPr>
          <a:xfrm>
            <a:off x="8572500" y="1600200"/>
            <a:ext cx="723900" cy="7239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Tree>
    <p:extLst>
      <p:ext uri="{BB962C8B-B14F-4D97-AF65-F5344CB8AC3E}">
        <p14:creationId xmlns:p14="http://schemas.microsoft.com/office/powerpoint/2010/main" val="38827218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96">
          <p15:clr>
            <a:srgbClr val="FBAE40"/>
          </p15:clr>
        </p15:guide>
        <p15:guide id="2" pos="5400">
          <p15:clr>
            <a:srgbClr val="FBAE40"/>
          </p15:clr>
        </p15:guide>
        <p15:guide id="3" pos="297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Sections with Boxes - Emera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bg1"/>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39" y="1390563"/>
            <a:ext cx="5398308" cy="447766"/>
          </a:xfrm>
        </p:spPr>
        <p:txBody>
          <a:bodyPr anchor="t" anchorCtr="0"/>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bg1"/>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890A2461-BF7B-FB74-0627-3316E768A90F}"/>
              </a:ext>
            </a:extLst>
          </p:cNvPr>
          <p:cNvSpPr/>
          <p:nvPr userDrawn="1"/>
        </p:nvSpPr>
        <p:spPr>
          <a:xfrm>
            <a:off x="609597" y="1838325"/>
            <a:ext cx="5410873" cy="392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771523" y="1990725"/>
            <a:ext cx="5107983" cy="3590925"/>
          </a:xfrm>
        </p:spPr>
        <p:txBody>
          <a:bodyPr anchor="t" anchorCtr="0"/>
          <a:lstStyle>
            <a:lvl1pPr marL="0" indent="0">
              <a:buNone/>
              <a:defRPr sz="2000">
                <a:solidFill>
                  <a:schemeClr val="bg1"/>
                </a:solidFill>
              </a:defRPr>
            </a:lvl1pPr>
            <a:lvl2pPr marL="457200" indent="0">
              <a:buNone/>
              <a:defRPr sz="1800"/>
            </a:lvl2pPr>
            <a:lvl3pPr marL="914400" indent="0">
              <a:buNone/>
              <a:defRPr/>
            </a:lvl3pPr>
          </a:lstStyle>
          <a:p>
            <a:pPr lvl="0"/>
            <a:r>
              <a:rPr lang="en-US"/>
              <a:t>Click to edit text</a:t>
            </a:r>
          </a:p>
        </p:txBody>
      </p:sp>
      <p:sp>
        <p:nvSpPr>
          <p:cNvPr id="12" name="Text Placeholder 2">
            <a:extLst>
              <a:ext uri="{FF2B5EF4-FFF2-40B4-BE49-F238E27FC236}">
                <a16:creationId xmlns:a16="http://schemas.microsoft.com/office/drawing/2014/main" id="{65FF669F-B8C7-FF5A-A4F5-DE57D2AA16F6}"/>
              </a:ext>
            </a:extLst>
          </p:cNvPr>
          <p:cNvSpPr>
            <a:spLocks noGrp="1"/>
          </p:cNvSpPr>
          <p:nvPr>
            <p:ph type="body" idx="12" hasCustomPrompt="1"/>
          </p:nvPr>
        </p:nvSpPr>
        <p:spPr>
          <a:xfrm>
            <a:off x="6180948" y="1390563"/>
            <a:ext cx="5398307" cy="447766"/>
          </a:xfrm>
        </p:spPr>
        <p:txBody>
          <a:bodyPr anchor="t" anchorCtr="0"/>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14" name="Rectangle 13">
            <a:extLst>
              <a:ext uri="{FF2B5EF4-FFF2-40B4-BE49-F238E27FC236}">
                <a16:creationId xmlns:a16="http://schemas.microsoft.com/office/drawing/2014/main" id="{66190075-6F83-D0D9-62D2-71B0A3EBD94E}"/>
              </a:ext>
            </a:extLst>
          </p:cNvPr>
          <p:cNvSpPr/>
          <p:nvPr userDrawn="1"/>
        </p:nvSpPr>
        <p:spPr>
          <a:xfrm>
            <a:off x="6177808" y="1838325"/>
            <a:ext cx="5407734" cy="392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15" name="Content Placeholder 3">
            <a:extLst>
              <a:ext uri="{FF2B5EF4-FFF2-40B4-BE49-F238E27FC236}">
                <a16:creationId xmlns:a16="http://schemas.microsoft.com/office/drawing/2014/main" id="{B67E230D-E5B7-6A51-3BB8-145DBD18BE1D}"/>
              </a:ext>
            </a:extLst>
          </p:cNvPr>
          <p:cNvSpPr>
            <a:spLocks noGrp="1"/>
          </p:cNvSpPr>
          <p:nvPr>
            <p:ph sz="half" idx="13" hasCustomPrompt="1"/>
          </p:nvPr>
        </p:nvSpPr>
        <p:spPr>
          <a:xfrm>
            <a:off x="6339734" y="1990725"/>
            <a:ext cx="5080742" cy="3590925"/>
          </a:xfrm>
        </p:spPr>
        <p:txBody>
          <a:bodyPr anchor="t" anchorCtr="0"/>
          <a:lstStyle>
            <a:lvl1pPr marL="0" indent="0">
              <a:buNone/>
              <a:defRPr sz="2000">
                <a:solidFill>
                  <a:schemeClr val="bg1"/>
                </a:solidFill>
              </a:defRPr>
            </a:lvl1pPr>
            <a:lvl2pPr marL="457200" indent="0">
              <a:buNone/>
              <a:defRPr sz="1800"/>
            </a:lvl2pPr>
            <a:lvl3pPr marL="914400" indent="0">
              <a:buNone/>
              <a:defRPr/>
            </a:lvl3pPr>
          </a:lstStyle>
          <a:p>
            <a:pPr lvl="0"/>
            <a:r>
              <a:rPr lang="en-US"/>
              <a:t>Click to edit text</a:t>
            </a:r>
          </a:p>
        </p:txBody>
      </p:sp>
    </p:spTree>
    <p:extLst>
      <p:ext uri="{BB962C8B-B14F-4D97-AF65-F5344CB8AC3E}">
        <p14:creationId xmlns:p14="http://schemas.microsoft.com/office/powerpoint/2010/main" val="3841852675"/>
      </p:ext>
    </p:extLst>
  </p:cSld>
  <p:clrMapOvr>
    <a:masterClrMapping/>
  </p:clrMapOvr>
  <p:extLst>
    <p:ext uri="{DCECCB84-F9BA-43D5-87BE-67443E8EF086}">
      <p15:sldGuideLst xmlns:p15="http://schemas.microsoft.com/office/powerpoint/2012/main">
        <p15:guide id="1" orient="horz" pos="1296">
          <p15:clr>
            <a:srgbClr val="FBAE40"/>
          </p15:clr>
        </p15:guide>
        <p15:guide id="2" pos="3792">
          <p15:clr>
            <a:srgbClr val="FBAE40"/>
          </p15:clr>
        </p15:guide>
        <p15:guide id="3" pos="38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Sections with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tx2"/>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0" y="3886113"/>
            <a:ext cx="5406977" cy="447766"/>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0" y="4343398"/>
            <a:ext cx="5406977" cy="1638296"/>
          </a:xfrm>
        </p:spPr>
        <p:txBody>
          <a:bodyPr anchor="t" anchorCtr="0"/>
          <a:lstStyle>
            <a:lvl1pPr marL="0" indent="0">
              <a:buNone/>
              <a:defRPr sz="2000"/>
            </a:lvl1pPr>
            <a:lvl2pPr marL="457200" indent="0">
              <a:buNone/>
              <a:defRPr sz="1800"/>
            </a:lvl2pPr>
            <a:lvl3pPr marL="9144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6172200" y="3886113"/>
            <a:ext cx="5407056" cy="447765"/>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6172224" y="4343399"/>
            <a:ext cx="5406977" cy="1638301"/>
          </a:xfrm>
        </p:spPr>
        <p:txBody>
          <a:bodyPr anchor="t" anchorCtr="0"/>
          <a:lstStyle>
            <a:lvl1pPr marL="0" indent="0">
              <a:buNone/>
              <a:defRPr sz="2000"/>
            </a:lvl1pPr>
            <a:lvl2pPr marL="457200" indent="0">
              <a:buNone/>
              <a:defRPr sz="18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12" name="Picture Placeholder 11">
            <a:extLst>
              <a:ext uri="{FF2B5EF4-FFF2-40B4-BE49-F238E27FC236}">
                <a16:creationId xmlns:a16="http://schemas.microsoft.com/office/drawing/2014/main" id="{B3E5EB1A-F7F5-9960-D5E4-3EAE3A431ED1}"/>
              </a:ext>
            </a:extLst>
          </p:cNvPr>
          <p:cNvSpPr>
            <a:spLocks noGrp="1"/>
          </p:cNvSpPr>
          <p:nvPr>
            <p:ph type="pic" sz="quarter" idx="14" hasCustomPrompt="1"/>
          </p:nvPr>
        </p:nvSpPr>
        <p:spPr>
          <a:xfrm>
            <a:off x="609600" y="1457325"/>
            <a:ext cx="5410200"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14" name="Picture Placeholder 11">
            <a:extLst>
              <a:ext uri="{FF2B5EF4-FFF2-40B4-BE49-F238E27FC236}">
                <a16:creationId xmlns:a16="http://schemas.microsoft.com/office/drawing/2014/main" id="{93C9D54B-84AB-5043-AC32-384E5047AB94}"/>
              </a:ext>
            </a:extLst>
          </p:cNvPr>
          <p:cNvSpPr>
            <a:spLocks noGrp="1"/>
          </p:cNvSpPr>
          <p:nvPr>
            <p:ph type="pic" sz="quarter" idx="15" hasCustomPrompt="1"/>
          </p:nvPr>
        </p:nvSpPr>
        <p:spPr>
          <a:xfrm>
            <a:off x="6163863" y="1457325"/>
            <a:ext cx="5415338"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Tree>
    <p:extLst>
      <p:ext uri="{BB962C8B-B14F-4D97-AF65-F5344CB8AC3E}">
        <p14:creationId xmlns:p14="http://schemas.microsoft.com/office/powerpoint/2010/main" val="3129058179"/>
      </p:ext>
    </p:extLst>
  </p:cSld>
  <p:clrMapOvr>
    <a:masterClrMapping/>
  </p:clrMapOvr>
  <p:extLst>
    <p:ext uri="{DCECCB84-F9BA-43D5-87BE-67443E8EF086}">
      <p15:sldGuideLst xmlns:p15="http://schemas.microsoft.com/office/powerpoint/2012/main">
        <p15:guide id="1" orient="horz" pos="1296">
          <p15:clr>
            <a:srgbClr val="FBAE40"/>
          </p15:clr>
        </p15:guide>
        <p15:guide id="2" pos="3888">
          <p15:clr>
            <a:srgbClr val="FBAE40"/>
          </p15:clr>
        </p15:guide>
        <p15:guide id="3" pos="379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Sections with Icons - Slat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03216" y="1607190"/>
            <a:ext cx="3447383" cy="594930"/>
          </a:xfrm>
        </p:spPr>
        <p:txBody>
          <a:bodyPr anchor="t" anchorCtr="0"/>
          <a:lstStyle>
            <a:lvl1pPr>
              <a:defRPr b="1">
                <a:solidFill>
                  <a:schemeClr val="tx1"/>
                </a:solidFill>
              </a:defRPr>
            </a:lvl1pPr>
          </a:lstStyle>
          <a:p>
            <a:pPr lvl="0"/>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2" y="2714538"/>
            <a:ext cx="3465354" cy="447766"/>
          </a:xfrm>
        </p:spPr>
        <p:txBody>
          <a:bodyPr anchor="t" anchorCtr="0">
            <a:normAutofit/>
          </a:bodyPr>
          <a:lstStyle>
            <a:lvl1pPr marL="0" indent="0">
              <a:buNone/>
              <a:defRPr sz="2200" b="0">
                <a:solidFill>
                  <a:schemeClr val="accent6"/>
                </a:solidFill>
                <a:latin typeface="Source Sans Pro" panose="020B0503030403020204" pitchFamily="34" charset="0"/>
                <a:ea typeface="Besley Medium"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1" y="3409496"/>
            <a:ext cx="3438398" cy="2552694"/>
          </a:xfrm>
        </p:spPr>
        <p:txBody>
          <a:bodyPr anchor="t" anchorCtr="0"/>
          <a:lstStyle>
            <a:lvl1pPr marL="0" indent="0">
              <a:buNone/>
              <a:defRPr sz="2000">
                <a:solidFill>
                  <a:schemeClr val="tx1"/>
                </a:solidFill>
              </a:defRPr>
            </a:lvl1pPr>
            <a:lvl2pPr marL="457200" indent="0">
              <a:buNone/>
              <a:defRPr sz="1800"/>
            </a:lvl2pPr>
            <a:lvl3pPr marL="9144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4686261" y="2428787"/>
            <a:ext cx="2119884" cy="447765"/>
          </a:xfrm>
        </p:spPr>
        <p:txBody>
          <a:bodyPr anchor="t" anchorCtr="0">
            <a:no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4686261" y="3409496"/>
            <a:ext cx="2119853" cy="2572204"/>
          </a:xfrm>
        </p:spPr>
        <p:txBody>
          <a:bodyPr anchor="t" anchorCtr="0">
            <a:normAutofit/>
          </a:bodyPr>
          <a:lstStyle>
            <a:lvl1pPr marL="0" indent="0">
              <a:buNone/>
              <a:defRPr sz="1600">
                <a:solidFill>
                  <a:schemeClr val="tx1"/>
                </a:solidFill>
              </a:defRPr>
            </a:lvl1pPr>
            <a:lvl2pPr marL="457200" indent="0">
              <a:buNone/>
              <a:defRPr sz="18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1"/>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ABF4AB6C-264F-70BE-FC33-DB8AA5CCC1B1}"/>
              </a:ext>
            </a:extLst>
          </p:cNvPr>
          <p:cNvSpPr>
            <a:spLocks noGrp="1"/>
          </p:cNvSpPr>
          <p:nvPr>
            <p:ph type="body" sz="quarter" idx="12" hasCustomPrompt="1"/>
          </p:nvPr>
        </p:nvSpPr>
        <p:spPr>
          <a:xfrm>
            <a:off x="7072804" y="2428787"/>
            <a:ext cx="2119875" cy="447762"/>
          </a:xfrm>
        </p:spPr>
        <p:txBody>
          <a:bodyPr>
            <a:noAutofit/>
          </a:bodyPr>
          <a:lstStyle>
            <a:lvl1pPr marL="0" indent="0">
              <a:buNone/>
              <a:defRPr lang="en-US" sz="2000" b="1" kern="1200" dirty="0" smtClean="0">
                <a:solidFill>
                  <a:schemeClr val="tx1"/>
                </a:solidFill>
                <a:latin typeface="Albert Sans" pitchFamily="2"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3" name="Text Placeholder 12">
            <a:extLst>
              <a:ext uri="{FF2B5EF4-FFF2-40B4-BE49-F238E27FC236}">
                <a16:creationId xmlns:a16="http://schemas.microsoft.com/office/drawing/2014/main" id="{BDE4ADAC-AFD1-5010-7B95-6C3CB543074B}"/>
              </a:ext>
            </a:extLst>
          </p:cNvPr>
          <p:cNvSpPr>
            <a:spLocks noGrp="1"/>
          </p:cNvSpPr>
          <p:nvPr>
            <p:ph type="body" sz="quarter" idx="13" hasCustomPrompt="1"/>
          </p:nvPr>
        </p:nvSpPr>
        <p:spPr>
          <a:xfrm>
            <a:off x="7072853" y="3409496"/>
            <a:ext cx="2119854" cy="2571750"/>
          </a:xfrm>
        </p:spPr>
        <p:txBody>
          <a:bodyPr>
            <a:normAutofit/>
          </a:bodyPr>
          <a:lstStyle>
            <a:lvl1pPr marL="0" indent="0">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2" name="Text Placeholder 11">
            <a:extLst>
              <a:ext uri="{FF2B5EF4-FFF2-40B4-BE49-F238E27FC236}">
                <a16:creationId xmlns:a16="http://schemas.microsoft.com/office/drawing/2014/main" id="{53AB93BB-74D7-984B-E4E7-2FBE1FD60DFE}"/>
              </a:ext>
            </a:extLst>
          </p:cNvPr>
          <p:cNvSpPr>
            <a:spLocks noGrp="1"/>
          </p:cNvSpPr>
          <p:nvPr>
            <p:ph type="body" sz="quarter" idx="14" hasCustomPrompt="1"/>
          </p:nvPr>
        </p:nvSpPr>
        <p:spPr>
          <a:xfrm>
            <a:off x="9459341" y="2428876"/>
            <a:ext cx="2119884" cy="448108"/>
          </a:xfrm>
        </p:spPr>
        <p:txBody>
          <a:bodyPr>
            <a:noAutofit/>
          </a:bodyPr>
          <a:lstStyle>
            <a:lvl1pPr marL="0" indent="0">
              <a:buNone/>
              <a:defRPr lang="en-US" sz="2000" b="1" kern="1200" dirty="0" smtClean="0">
                <a:solidFill>
                  <a:schemeClr val="tx1"/>
                </a:solidFill>
                <a:latin typeface="Albert Sans" pitchFamily="2" charset="0"/>
                <a:ea typeface="+mn-ea"/>
                <a:cs typeface="+mn-cs"/>
              </a:defRPr>
            </a:lvl1pPr>
            <a:lvl2pPr marL="457200" indent="0">
              <a:buNone/>
              <a:defRPr/>
            </a:lvl2pPr>
          </a:lstStyle>
          <a:p>
            <a:pPr lvl="0"/>
            <a:r>
              <a:rPr lang="en-US"/>
              <a:t>Click to edit text</a:t>
            </a:r>
          </a:p>
        </p:txBody>
      </p:sp>
      <p:sp>
        <p:nvSpPr>
          <p:cNvPr id="15" name="Text Placeholder 14">
            <a:extLst>
              <a:ext uri="{FF2B5EF4-FFF2-40B4-BE49-F238E27FC236}">
                <a16:creationId xmlns:a16="http://schemas.microsoft.com/office/drawing/2014/main" id="{934FE2F9-BF24-721C-C47B-13D5026E9E81}"/>
              </a:ext>
            </a:extLst>
          </p:cNvPr>
          <p:cNvSpPr>
            <a:spLocks noGrp="1"/>
          </p:cNvSpPr>
          <p:nvPr>
            <p:ph type="body" sz="quarter" idx="15" hasCustomPrompt="1"/>
          </p:nvPr>
        </p:nvSpPr>
        <p:spPr>
          <a:xfrm>
            <a:off x="9459400" y="3409496"/>
            <a:ext cx="2119825" cy="2571750"/>
          </a:xfrm>
        </p:spPr>
        <p:txBody>
          <a:bodyPr>
            <a:normAutofit/>
          </a:bodyPr>
          <a:lstStyle>
            <a:lvl1pPr marL="0" indent="0">
              <a:buNone/>
              <a:defRPr sz="1600">
                <a:solidFill>
                  <a:schemeClr val="tx1"/>
                </a:solidFill>
              </a:defRPr>
            </a:lvl1pPr>
          </a:lstStyle>
          <a:p>
            <a:pPr lvl="0"/>
            <a:r>
              <a:rPr lang="en-US"/>
              <a:t>Click to edit text</a:t>
            </a:r>
          </a:p>
        </p:txBody>
      </p:sp>
      <p:cxnSp>
        <p:nvCxnSpPr>
          <p:cNvPr id="16" name="Straight Connector 15">
            <a:extLst>
              <a:ext uri="{FF2B5EF4-FFF2-40B4-BE49-F238E27FC236}">
                <a16:creationId xmlns:a16="http://schemas.microsoft.com/office/drawing/2014/main" id="{8AF61C09-2046-D832-0391-896BD0B17B79}"/>
              </a:ext>
            </a:extLst>
          </p:cNvPr>
          <p:cNvCxnSpPr>
            <a:cxnSpLocks/>
          </p:cNvCxnSpPr>
          <p:nvPr userDrawn="1"/>
        </p:nvCxnSpPr>
        <p:spPr>
          <a:xfrm>
            <a:off x="4686261" y="3143250"/>
            <a:ext cx="933450"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00C2250-F7F6-113E-52DE-67A0751E35DA}"/>
              </a:ext>
            </a:extLst>
          </p:cNvPr>
          <p:cNvCxnSpPr>
            <a:cxnSpLocks/>
          </p:cNvCxnSpPr>
          <p:nvPr userDrawn="1"/>
        </p:nvCxnSpPr>
        <p:spPr>
          <a:xfrm>
            <a:off x="7072804" y="3143250"/>
            <a:ext cx="933450"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A308B89-5C8B-8F69-365D-CB5E94F078B8}"/>
              </a:ext>
            </a:extLst>
          </p:cNvPr>
          <p:cNvCxnSpPr>
            <a:cxnSpLocks/>
          </p:cNvCxnSpPr>
          <p:nvPr userDrawn="1"/>
        </p:nvCxnSpPr>
        <p:spPr>
          <a:xfrm>
            <a:off x="9459341" y="3143250"/>
            <a:ext cx="933450"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0294543A-54E7-A061-A7C9-24503548B115}"/>
              </a:ext>
            </a:extLst>
          </p:cNvPr>
          <p:cNvSpPr/>
          <p:nvPr userDrawn="1"/>
        </p:nvSpPr>
        <p:spPr>
          <a:xfrm>
            <a:off x="4686261" y="1600200"/>
            <a:ext cx="723900" cy="7239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24" name="Oval 23">
            <a:extLst>
              <a:ext uri="{FF2B5EF4-FFF2-40B4-BE49-F238E27FC236}">
                <a16:creationId xmlns:a16="http://schemas.microsoft.com/office/drawing/2014/main" id="{86FF7151-5406-74B8-4444-423C42A890F1}"/>
              </a:ext>
            </a:extLst>
          </p:cNvPr>
          <p:cNvSpPr/>
          <p:nvPr userDrawn="1"/>
        </p:nvSpPr>
        <p:spPr>
          <a:xfrm>
            <a:off x="7048461" y="1600200"/>
            <a:ext cx="723900" cy="7239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25" name="Oval 24">
            <a:extLst>
              <a:ext uri="{FF2B5EF4-FFF2-40B4-BE49-F238E27FC236}">
                <a16:creationId xmlns:a16="http://schemas.microsoft.com/office/drawing/2014/main" id="{CB78B9A6-E8E2-3C5A-24DB-3EE263F747AA}"/>
              </a:ext>
            </a:extLst>
          </p:cNvPr>
          <p:cNvSpPr/>
          <p:nvPr userDrawn="1"/>
        </p:nvSpPr>
        <p:spPr>
          <a:xfrm>
            <a:off x="9458286" y="1600200"/>
            <a:ext cx="723900" cy="7239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Tree>
    <p:extLst>
      <p:ext uri="{BB962C8B-B14F-4D97-AF65-F5344CB8AC3E}">
        <p14:creationId xmlns:p14="http://schemas.microsoft.com/office/powerpoint/2010/main" val="12822989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Sections with Boxes - Emera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bg1"/>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39" y="1390563"/>
            <a:ext cx="3566160" cy="447766"/>
          </a:xfrm>
        </p:spPr>
        <p:txBody>
          <a:bodyPr anchor="t" anchorCtr="0"/>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bg1"/>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890A2461-BF7B-FB74-0627-3316E768A90F}"/>
              </a:ext>
            </a:extLst>
          </p:cNvPr>
          <p:cNvSpPr/>
          <p:nvPr userDrawn="1"/>
        </p:nvSpPr>
        <p:spPr>
          <a:xfrm>
            <a:off x="609598" y="1838325"/>
            <a:ext cx="3566160" cy="392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771524" y="1990725"/>
            <a:ext cx="3246120" cy="3590925"/>
          </a:xfrm>
        </p:spPr>
        <p:txBody>
          <a:bodyPr anchor="t" anchorCtr="0"/>
          <a:lstStyle>
            <a:lvl1pPr marL="0" indent="0">
              <a:buNone/>
              <a:defRPr sz="2000">
                <a:solidFill>
                  <a:schemeClr val="bg1"/>
                </a:solidFill>
              </a:defRPr>
            </a:lvl1pPr>
            <a:lvl2pPr marL="457200" indent="0">
              <a:buNone/>
              <a:defRPr sz="1800"/>
            </a:lvl2pPr>
            <a:lvl3pPr marL="914400" indent="0">
              <a:buNone/>
              <a:defRPr/>
            </a:lvl3pPr>
          </a:lstStyle>
          <a:p>
            <a:pPr lvl="0"/>
            <a:r>
              <a:rPr lang="en-US"/>
              <a:t>Click to edit text</a:t>
            </a:r>
          </a:p>
        </p:txBody>
      </p:sp>
      <p:sp>
        <p:nvSpPr>
          <p:cNvPr id="12" name="Text Placeholder 2">
            <a:extLst>
              <a:ext uri="{FF2B5EF4-FFF2-40B4-BE49-F238E27FC236}">
                <a16:creationId xmlns:a16="http://schemas.microsoft.com/office/drawing/2014/main" id="{65FF669F-B8C7-FF5A-A4F5-DE57D2AA16F6}"/>
              </a:ext>
            </a:extLst>
          </p:cNvPr>
          <p:cNvSpPr>
            <a:spLocks noGrp="1"/>
          </p:cNvSpPr>
          <p:nvPr>
            <p:ph type="body" idx="12" hasCustomPrompt="1"/>
          </p:nvPr>
        </p:nvSpPr>
        <p:spPr>
          <a:xfrm>
            <a:off x="4317964" y="1390563"/>
            <a:ext cx="3566160" cy="447766"/>
          </a:xfrm>
        </p:spPr>
        <p:txBody>
          <a:bodyPr anchor="t" anchorCtr="0"/>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14" name="Rectangle 13">
            <a:extLst>
              <a:ext uri="{FF2B5EF4-FFF2-40B4-BE49-F238E27FC236}">
                <a16:creationId xmlns:a16="http://schemas.microsoft.com/office/drawing/2014/main" id="{66190075-6F83-D0D9-62D2-71B0A3EBD94E}"/>
              </a:ext>
            </a:extLst>
          </p:cNvPr>
          <p:cNvSpPr/>
          <p:nvPr userDrawn="1"/>
        </p:nvSpPr>
        <p:spPr>
          <a:xfrm>
            <a:off x="4314823" y="1838325"/>
            <a:ext cx="3566160" cy="392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15" name="Content Placeholder 3">
            <a:extLst>
              <a:ext uri="{FF2B5EF4-FFF2-40B4-BE49-F238E27FC236}">
                <a16:creationId xmlns:a16="http://schemas.microsoft.com/office/drawing/2014/main" id="{B67E230D-E5B7-6A51-3BB8-145DBD18BE1D}"/>
              </a:ext>
            </a:extLst>
          </p:cNvPr>
          <p:cNvSpPr>
            <a:spLocks noGrp="1"/>
          </p:cNvSpPr>
          <p:nvPr>
            <p:ph sz="half" idx="13" hasCustomPrompt="1"/>
          </p:nvPr>
        </p:nvSpPr>
        <p:spPr>
          <a:xfrm>
            <a:off x="4476749" y="1990725"/>
            <a:ext cx="3246120" cy="3590925"/>
          </a:xfrm>
        </p:spPr>
        <p:txBody>
          <a:bodyPr anchor="t" anchorCtr="0"/>
          <a:lstStyle>
            <a:lvl1pPr marL="0" indent="0">
              <a:buNone/>
              <a:defRPr sz="2000">
                <a:solidFill>
                  <a:schemeClr val="bg1"/>
                </a:solidFill>
              </a:defRPr>
            </a:lvl1pPr>
            <a:lvl2pPr marL="457200" indent="0">
              <a:buNone/>
              <a:defRPr sz="1800"/>
            </a:lvl2pPr>
            <a:lvl3pPr marL="914400" indent="0">
              <a:buNone/>
              <a:defRPr/>
            </a:lvl3pPr>
          </a:lstStyle>
          <a:p>
            <a:pPr lvl="0"/>
            <a:r>
              <a:rPr lang="en-US"/>
              <a:t>Click to edit text</a:t>
            </a:r>
          </a:p>
        </p:txBody>
      </p:sp>
      <p:sp>
        <p:nvSpPr>
          <p:cNvPr id="16" name="Text Placeholder 2">
            <a:extLst>
              <a:ext uri="{FF2B5EF4-FFF2-40B4-BE49-F238E27FC236}">
                <a16:creationId xmlns:a16="http://schemas.microsoft.com/office/drawing/2014/main" id="{D1428CFF-9AFD-5F3E-8A40-0462B7A99928}"/>
              </a:ext>
            </a:extLst>
          </p:cNvPr>
          <p:cNvSpPr>
            <a:spLocks noGrp="1"/>
          </p:cNvSpPr>
          <p:nvPr>
            <p:ph type="body" idx="14" hasCustomPrompt="1"/>
          </p:nvPr>
        </p:nvSpPr>
        <p:spPr>
          <a:xfrm>
            <a:off x="8023189" y="1381038"/>
            <a:ext cx="3566160" cy="447766"/>
          </a:xfrm>
        </p:spPr>
        <p:txBody>
          <a:bodyPr anchor="t" anchorCtr="0"/>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Your Subtitle Here</a:t>
            </a:r>
          </a:p>
        </p:txBody>
      </p:sp>
      <p:sp>
        <p:nvSpPr>
          <p:cNvPr id="17" name="Rectangle 16">
            <a:extLst>
              <a:ext uri="{FF2B5EF4-FFF2-40B4-BE49-F238E27FC236}">
                <a16:creationId xmlns:a16="http://schemas.microsoft.com/office/drawing/2014/main" id="{02ACFD6B-34A6-5BF4-3DBE-F5EDAA80D1D3}"/>
              </a:ext>
            </a:extLst>
          </p:cNvPr>
          <p:cNvSpPr/>
          <p:nvPr userDrawn="1"/>
        </p:nvSpPr>
        <p:spPr>
          <a:xfrm>
            <a:off x="8020050" y="1828800"/>
            <a:ext cx="3566160" cy="39319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18" name="Content Placeholder 3">
            <a:extLst>
              <a:ext uri="{FF2B5EF4-FFF2-40B4-BE49-F238E27FC236}">
                <a16:creationId xmlns:a16="http://schemas.microsoft.com/office/drawing/2014/main" id="{FDACE877-CD30-E850-6A4D-BC1DF6B8E276}"/>
              </a:ext>
            </a:extLst>
          </p:cNvPr>
          <p:cNvSpPr>
            <a:spLocks noGrp="1"/>
          </p:cNvSpPr>
          <p:nvPr>
            <p:ph sz="half" idx="15" hasCustomPrompt="1"/>
          </p:nvPr>
        </p:nvSpPr>
        <p:spPr>
          <a:xfrm>
            <a:off x="8181974" y="1981200"/>
            <a:ext cx="3246120" cy="3590925"/>
          </a:xfrm>
        </p:spPr>
        <p:txBody>
          <a:bodyPr anchor="t" anchorCtr="0"/>
          <a:lstStyle>
            <a:lvl1pPr marL="0" indent="0">
              <a:buNone/>
              <a:defRPr sz="2000">
                <a:solidFill>
                  <a:schemeClr val="bg1"/>
                </a:solidFill>
              </a:defRPr>
            </a:lvl1pPr>
            <a:lvl2pPr marL="457200" indent="0">
              <a:buNone/>
              <a:defRPr sz="1800"/>
            </a:lvl2pPr>
            <a:lvl3pPr marL="914400" indent="0">
              <a:buNone/>
              <a:defRPr/>
            </a:lvl3pPr>
          </a:lstStyle>
          <a:p>
            <a:pPr lvl="0"/>
            <a:r>
              <a:rPr lang="en-US"/>
              <a:t>Click to edit text</a:t>
            </a:r>
          </a:p>
        </p:txBody>
      </p:sp>
    </p:spTree>
    <p:extLst>
      <p:ext uri="{BB962C8B-B14F-4D97-AF65-F5344CB8AC3E}">
        <p14:creationId xmlns:p14="http://schemas.microsoft.com/office/powerpoint/2010/main" val="1419932150"/>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Sections with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tx2"/>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0" y="3886113"/>
            <a:ext cx="3444909" cy="447766"/>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 Here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0" y="4343398"/>
            <a:ext cx="3444909" cy="1638296"/>
          </a:xfrm>
        </p:spPr>
        <p:txBody>
          <a:bodyPr anchor="t" anchorCtr="0"/>
          <a:lstStyle>
            <a:lvl1pPr marL="0" indent="0">
              <a:buNone/>
              <a:defRPr sz="2000"/>
            </a:lvl1pPr>
            <a:lvl2pPr marL="457200" indent="0">
              <a:buNone/>
              <a:defRPr sz="1800"/>
            </a:lvl2pPr>
            <a:lvl3pPr marL="9144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4372701" y="3886113"/>
            <a:ext cx="3444959" cy="447765"/>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 here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4372752" y="4343399"/>
            <a:ext cx="3444909" cy="1638301"/>
          </a:xfrm>
        </p:spPr>
        <p:txBody>
          <a:bodyPr anchor="t" anchorCtr="0"/>
          <a:lstStyle>
            <a:lvl1pPr marL="0" indent="0">
              <a:buNone/>
              <a:defRPr sz="2000"/>
            </a:lvl1pPr>
            <a:lvl2pPr marL="457200" indent="0">
              <a:buNone/>
              <a:defRPr sz="18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ABF4AB6C-264F-70BE-FC33-DB8AA5CCC1B1}"/>
              </a:ext>
            </a:extLst>
          </p:cNvPr>
          <p:cNvSpPr>
            <a:spLocks noGrp="1"/>
          </p:cNvSpPr>
          <p:nvPr>
            <p:ph type="body" sz="quarter" idx="12" hasCustomPrompt="1"/>
          </p:nvPr>
        </p:nvSpPr>
        <p:spPr>
          <a:xfrm>
            <a:off x="8132778" y="3886112"/>
            <a:ext cx="3444910" cy="447762"/>
          </a:xfrm>
        </p:spPr>
        <p:txBody>
          <a:bodyPr/>
          <a:lstStyle>
            <a:lvl1pPr marL="0" indent="0">
              <a:buNone/>
              <a:defRPr lang="en-US" sz="2400" b="1" kern="1200" dirty="0" smtClean="0">
                <a:solidFill>
                  <a:schemeClr val="accent1"/>
                </a:solidFill>
                <a:latin typeface="Albert Sans" pitchFamily="2"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 here</a:t>
            </a:r>
          </a:p>
        </p:txBody>
      </p:sp>
      <p:sp>
        <p:nvSpPr>
          <p:cNvPr id="13" name="Text Placeholder 12">
            <a:extLst>
              <a:ext uri="{FF2B5EF4-FFF2-40B4-BE49-F238E27FC236}">
                <a16:creationId xmlns:a16="http://schemas.microsoft.com/office/drawing/2014/main" id="{BDE4ADAC-AFD1-5010-7B95-6C3CB543074B}"/>
              </a:ext>
            </a:extLst>
          </p:cNvPr>
          <p:cNvSpPr>
            <a:spLocks noGrp="1"/>
          </p:cNvSpPr>
          <p:nvPr>
            <p:ph type="body" sz="quarter" idx="13" hasCustomPrompt="1"/>
          </p:nvPr>
        </p:nvSpPr>
        <p:spPr>
          <a:xfrm>
            <a:off x="8132763" y="4343688"/>
            <a:ext cx="3444875" cy="1638011"/>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2" name="Picture Placeholder 11">
            <a:extLst>
              <a:ext uri="{FF2B5EF4-FFF2-40B4-BE49-F238E27FC236}">
                <a16:creationId xmlns:a16="http://schemas.microsoft.com/office/drawing/2014/main" id="{B3E5EB1A-F7F5-9960-D5E4-3EAE3A431ED1}"/>
              </a:ext>
            </a:extLst>
          </p:cNvPr>
          <p:cNvSpPr>
            <a:spLocks noGrp="1"/>
          </p:cNvSpPr>
          <p:nvPr>
            <p:ph type="pic" sz="quarter" idx="14" hasCustomPrompt="1"/>
          </p:nvPr>
        </p:nvSpPr>
        <p:spPr>
          <a:xfrm>
            <a:off x="609600" y="1457325"/>
            <a:ext cx="3429000"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14" name="Picture Placeholder 11">
            <a:extLst>
              <a:ext uri="{FF2B5EF4-FFF2-40B4-BE49-F238E27FC236}">
                <a16:creationId xmlns:a16="http://schemas.microsoft.com/office/drawing/2014/main" id="{93C9D54B-84AB-5043-AC32-384E5047AB94}"/>
              </a:ext>
            </a:extLst>
          </p:cNvPr>
          <p:cNvSpPr>
            <a:spLocks noGrp="1"/>
          </p:cNvSpPr>
          <p:nvPr>
            <p:ph type="pic" sz="quarter" idx="15" hasCustomPrompt="1"/>
          </p:nvPr>
        </p:nvSpPr>
        <p:spPr>
          <a:xfrm>
            <a:off x="4372701" y="1457325"/>
            <a:ext cx="3429000"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15" name="Picture Placeholder 11">
            <a:extLst>
              <a:ext uri="{FF2B5EF4-FFF2-40B4-BE49-F238E27FC236}">
                <a16:creationId xmlns:a16="http://schemas.microsoft.com/office/drawing/2014/main" id="{EA668924-82F7-AC51-3B3E-0E57AED3C1BB}"/>
              </a:ext>
            </a:extLst>
          </p:cNvPr>
          <p:cNvSpPr>
            <a:spLocks noGrp="1"/>
          </p:cNvSpPr>
          <p:nvPr>
            <p:ph type="pic" sz="quarter" idx="16" hasCustomPrompt="1"/>
          </p:nvPr>
        </p:nvSpPr>
        <p:spPr>
          <a:xfrm>
            <a:off x="8135076" y="1457325"/>
            <a:ext cx="3429000"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Tree>
    <p:extLst>
      <p:ext uri="{BB962C8B-B14F-4D97-AF65-F5344CB8AC3E}">
        <p14:creationId xmlns:p14="http://schemas.microsoft.com/office/powerpoint/2010/main" val="68570604"/>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Sections with Icons">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4549FB-1A25-A16D-11C5-889D8F9CEC79}"/>
              </a:ext>
            </a:extLst>
          </p:cNvPr>
          <p:cNvSpPr/>
          <p:nvPr userDrawn="1"/>
        </p:nvSpPr>
        <p:spPr>
          <a:xfrm>
            <a:off x="4267200" y="0"/>
            <a:ext cx="79248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03217" y="645165"/>
            <a:ext cx="3359184" cy="594930"/>
          </a:xfrm>
          <a:ln>
            <a:solidFill>
              <a:schemeClr val="tx1"/>
            </a:solidFill>
          </a:ln>
        </p:spPr>
        <p:txBody>
          <a:bodyPr anchor="t" anchorCtr="0"/>
          <a:lstStyle>
            <a:lvl1pPr>
              <a:defRPr b="1">
                <a:solidFill>
                  <a:schemeClr val="tx1"/>
                </a:solidFill>
              </a:defRPr>
            </a:lvl1pPr>
          </a:lstStyle>
          <a:p>
            <a:pPr lvl="0"/>
            <a:r>
              <a:rPr lang="en-US"/>
              <a:t>Place Your Title Here</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5486361" y="847637"/>
            <a:ext cx="2340492" cy="447765"/>
          </a:xfrm>
        </p:spPr>
        <p:txBody>
          <a:bodyPr anchor="t" anchorCtr="0">
            <a:no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a:ln>
            <a:noFill/>
          </a:ln>
        </p:spPr>
        <p:txBody>
          <a:bodyPr lIns="0" tIns="0" rIns="0" bIns="0"/>
          <a:lstStyle>
            <a:lvl1pPr algn="r">
              <a:defRPr sz="1200" b="0">
                <a:solidFill>
                  <a:schemeClr val="tx1"/>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36639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 Placeholder 14">
            <a:extLst>
              <a:ext uri="{FF2B5EF4-FFF2-40B4-BE49-F238E27FC236}">
                <a16:creationId xmlns:a16="http://schemas.microsoft.com/office/drawing/2014/main" id="{934FE2F9-BF24-721C-C47B-13D5026E9E81}"/>
              </a:ext>
            </a:extLst>
          </p:cNvPr>
          <p:cNvSpPr>
            <a:spLocks noGrp="1"/>
          </p:cNvSpPr>
          <p:nvPr>
            <p:ph type="body" sz="quarter" idx="15" hasCustomPrompt="1"/>
          </p:nvPr>
        </p:nvSpPr>
        <p:spPr>
          <a:xfrm>
            <a:off x="4792150" y="1600201"/>
            <a:ext cx="3132650" cy="1524000"/>
          </a:xfrm>
        </p:spPr>
        <p:txBody>
          <a:bodyPr>
            <a:normAutofit/>
          </a:bodyPr>
          <a:lstStyle>
            <a:lvl1pPr marL="0" indent="0">
              <a:buNone/>
              <a:defRPr sz="1600">
                <a:solidFill>
                  <a:schemeClr val="tx1"/>
                </a:solidFill>
              </a:defRPr>
            </a:lvl1pPr>
          </a:lstStyle>
          <a:p>
            <a:pPr lvl="0"/>
            <a:r>
              <a:rPr lang="en-US"/>
              <a:t>Click to edit text</a:t>
            </a:r>
          </a:p>
        </p:txBody>
      </p:sp>
      <p:cxnSp>
        <p:nvCxnSpPr>
          <p:cNvPr id="16" name="Straight Connector 15">
            <a:extLst>
              <a:ext uri="{FF2B5EF4-FFF2-40B4-BE49-F238E27FC236}">
                <a16:creationId xmlns:a16="http://schemas.microsoft.com/office/drawing/2014/main" id="{8AF61C09-2046-D832-0391-896BD0B17B79}"/>
              </a:ext>
            </a:extLst>
          </p:cNvPr>
          <p:cNvCxnSpPr>
            <a:cxnSpLocks/>
          </p:cNvCxnSpPr>
          <p:nvPr userDrawn="1"/>
        </p:nvCxnSpPr>
        <p:spPr>
          <a:xfrm>
            <a:off x="4800561" y="1457325"/>
            <a:ext cx="3112847"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5056B36B-EAC7-2674-B07F-3F5AE74EAB6D}"/>
              </a:ext>
            </a:extLst>
          </p:cNvPr>
          <p:cNvCxnSpPr>
            <a:cxnSpLocks/>
          </p:cNvCxnSpPr>
          <p:nvPr userDrawn="1"/>
        </p:nvCxnSpPr>
        <p:spPr>
          <a:xfrm>
            <a:off x="4257675" y="6174735"/>
            <a:ext cx="7327867"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EEB6E8A4-6BD6-7B05-D470-9D4BC0458685}"/>
              </a:ext>
            </a:extLst>
          </p:cNvPr>
          <p:cNvSpPr/>
          <p:nvPr userDrawn="1"/>
        </p:nvSpPr>
        <p:spPr>
          <a:xfrm>
            <a:off x="4771986" y="695286"/>
            <a:ext cx="619164" cy="61916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24" name="Text Placeholder 4">
            <a:extLst>
              <a:ext uri="{FF2B5EF4-FFF2-40B4-BE49-F238E27FC236}">
                <a16:creationId xmlns:a16="http://schemas.microsoft.com/office/drawing/2014/main" id="{E0012495-0278-B2A5-B606-A2A61B9F4DFB}"/>
              </a:ext>
            </a:extLst>
          </p:cNvPr>
          <p:cNvSpPr>
            <a:spLocks noGrp="1"/>
          </p:cNvSpPr>
          <p:nvPr>
            <p:ph type="body" sz="quarter" idx="16" hasCustomPrompt="1"/>
          </p:nvPr>
        </p:nvSpPr>
        <p:spPr>
          <a:xfrm>
            <a:off x="5486361" y="3495587"/>
            <a:ext cx="2340492" cy="447765"/>
          </a:xfrm>
        </p:spPr>
        <p:txBody>
          <a:bodyPr anchor="t" anchorCtr="0">
            <a:no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25" name="Text Placeholder 14">
            <a:extLst>
              <a:ext uri="{FF2B5EF4-FFF2-40B4-BE49-F238E27FC236}">
                <a16:creationId xmlns:a16="http://schemas.microsoft.com/office/drawing/2014/main" id="{C4DF249C-50B0-F33A-4E1B-2C70FC103ED2}"/>
              </a:ext>
            </a:extLst>
          </p:cNvPr>
          <p:cNvSpPr>
            <a:spLocks noGrp="1"/>
          </p:cNvSpPr>
          <p:nvPr>
            <p:ph type="body" sz="quarter" idx="17" hasCustomPrompt="1"/>
          </p:nvPr>
        </p:nvSpPr>
        <p:spPr>
          <a:xfrm>
            <a:off x="4792150" y="4210051"/>
            <a:ext cx="3132650" cy="1524000"/>
          </a:xfrm>
        </p:spPr>
        <p:txBody>
          <a:bodyPr>
            <a:normAutofit/>
          </a:bodyPr>
          <a:lstStyle>
            <a:lvl1pPr marL="0" indent="0">
              <a:buNone/>
              <a:defRPr sz="1600">
                <a:solidFill>
                  <a:schemeClr val="tx1"/>
                </a:solidFill>
              </a:defRPr>
            </a:lvl1pPr>
          </a:lstStyle>
          <a:p>
            <a:pPr lvl="0"/>
            <a:r>
              <a:rPr lang="en-US"/>
              <a:t>Click to edit text</a:t>
            </a:r>
          </a:p>
        </p:txBody>
      </p:sp>
      <p:cxnSp>
        <p:nvCxnSpPr>
          <p:cNvPr id="26" name="Straight Connector 25">
            <a:extLst>
              <a:ext uri="{FF2B5EF4-FFF2-40B4-BE49-F238E27FC236}">
                <a16:creationId xmlns:a16="http://schemas.microsoft.com/office/drawing/2014/main" id="{FF9897C6-93F3-DE50-0CB0-AAFEEB63E005}"/>
              </a:ext>
            </a:extLst>
          </p:cNvPr>
          <p:cNvCxnSpPr>
            <a:cxnSpLocks/>
          </p:cNvCxnSpPr>
          <p:nvPr userDrawn="1"/>
        </p:nvCxnSpPr>
        <p:spPr>
          <a:xfrm>
            <a:off x="4800561" y="4067175"/>
            <a:ext cx="3112847"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sp>
        <p:nvSpPr>
          <p:cNvPr id="30" name="Oval 29">
            <a:extLst>
              <a:ext uri="{FF2B5EF4-FFF2-40B4-BE49-F238E27FC236}">
                <a16:creationId xmlns:a16="http://schemas.microsoft.com/office/drawing/2014/main" id="{4274013A-1D4F-FDCE-3B2D-43F048028370}"/>
              </a:ext>
            </a:extLst>
          </p:cNvPr>
          <p:cNvSpPr/>
          <p:nvPr userDrawn="1"/>
        </p:nvSpPr>
        <p:spPr>
          <a:xfrm>
            <a:off x="4771986" y="3305136"/>
            <a:ext cx="619164" cy="61916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31" name="Text Placeholder 4">
            <a:extLst>
              <a:ext uri="{FF2B5EF4-FFF2-40B4-BE49-F238E27FC236}">
                <a16:creationId xmlns:a16="http://schemas.microsoft.com/office/drawing/2014/main" id="{08146B59-2C55-26BF-9E33-C779D5726ABE}"/>
              </a:ext>
            </a:extLst>
          </p:cNvPr>
          <p:cNvSpPr>
            <a:spLocks noGrp="1"/>
          </p:cNvSpPr>
          <p:nvPr>
            <p:ph type="body" sz="quarter" idx="18" hasCustomPrompt="1"/>
          </p:nvPr>
        </p:nvSpPr>
        <p:spPr>
          <a:xfrm>
            <a:off x="9143961" y="847637"/>
            <a:ext cx="2340492" cy="447765"/>
          </a:xfrm>
        </p:spPr>
        <p:txBody>
          <a:bodyPr anchor="t" anchorCtr="0">
            <a:no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32" name="Text Placeholder 14">
            <a:extLst>
              <a:ext uri="{FF2B5EF4-FFF2-40B4-BE49-F238E27FC236}">
                <a16:creationId xmlns:a16="http://schemas.microsoft.com/office/drawing/2014/main" id="{AD07ABBC-B4E1-DB3E-9801-00A3AEC2A2E4}"/>
              </a:ext>
            </a:extLst>
          </p:cNvPr>
          <p:cNvSpPr>
            <a:spLocks noGrp="1"/>
          </p:cNvSpPr>
          <p:nvPr>
            <p:ph type="body" sz="quarter" idx="19" hasCustomPrompt="1"/>
          </p:nvPr>
        </p:nvSpPr>
        <p:spPr>
          <a:xfrm>
            <a:off x="8449750" y="1600201"/>
            <a:ext cx="3132650" cy="1524000"/>
          </a:xfrm>
        </p:spPr>
        <p:txBody>
          <a:bodyPr>
            <a:normAutofit/>
          </a:bodyPr>
          <a:lstStyle>
            <a:lvl1pPr marL="0" indent="0">
              <a:buNone/>
              <a:defRPr sz="1600">
                <a:solidFill>
                  <a:schemeClr val="tx1"/>
                </a:solidFill>
              </a:defRPr>
            </a:lvl1pPr>
          </a:lstStyle>
          <a:p>
            <a:pPr lvl="0"/>
            <a:r>
              <a:rPr lang="en-US"/>
              <a:t>Click to edit text</a:t>
            </a:r>
          </a:p>
        </p:txBody>
      </p:sp>
      <p:cxnSp>
        <p:nvCxnSpPr>
          <p:cNvPr id="33" name="Straight Connector 32">
            <a:extLst>
              <a:ext uri="{FF2B5EF4-FFF2-40B4-BE49-F238E27FC236}">
                <a16:creationId xmlns:a16="http://schemas.microsoft.com/office/drawing/2014/main" id="{759AE33C-DEFB-C453-DFA2-07765125DEF5}"/>
              </a:ext>
            </a:extLst>
          </p:cNvPr>
          <p:cNvCxnSpPr>
            <a:cxnSpLocks/>
          </p:cNvCxnSpPr>
          <p:nvPr userDrawn="1"/>
        </p:nvCxnSpPr>
        <p:spPr>
          <a:xfrm>
            <a:off x="8458161" y="1457325"/>
            <a:ext cx="3112847"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45B01B33-5472-D97D-B9F0-54118C4207B4}"/>
              </a:ext>
            </a:extLst>
          </p:cNvPr>
          <p:cNvSpPr/>
          <p:nvPr userDrawn="1"/>
        </p:nvSpPr>
        <p:spPr>
          <a:xfrm>
            <a:off x="8429586" y="695286"/>
            <a:ext cx="619164" cy="61916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
        <p:nvSpPr>
          <p:cNvPr id="35" name="Text Placeholder 4">
            <a:extLst>
              <a:ext uri="{FF2B5EF4-FFF2-40B4-BE49-F238E27FC236}">
                <a16:creationId xmlns:a16="http://schemas.microsoft.com/office/drawing/2014/main" id="{BBC962FA-C13B-174B-E4ED-1D2C84F8B59B}"/>
              </a:ext>
            </a:extLst>
          </p:cNvPr>
          <p:cNvSpPr>
            <a:spLocks noGrp="1"/>
          </p:cNvSpPr>
          <p:nvPr>
            <p:ph type="body" sz="quarter" idx="20" hasCustomPrompt="1"/>
          </p:nvPr>
        </p:nvSpPr>
        <p:spPr>
          <a:xfrm>
            <a:off x="9143961" y="3495587"/>
            <a:ext cx="2340492" cy="447765"/>
          </a:xfrm>
        </p:spPr>
        <p:txBody>
          <a:bodyPr anchor="t" anchorCtr="0">
            <a:no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36" name="Text Placeholder 14">
            <a:extLst>
              <a:ext uri="{FF2B5EF4-FFF2-40B4-BE49-F238E27FC236}">
                <a16:creationId xmlns:a16="http://schemas.microsoft.com/office/drawing/2014/main" id="{65ECD905-9FFA-45B7-8956-0532F4C0F688}"/>
              </a:ext>
            </a:extLst>
          </p:cNvPr>
          <p:cNvSpPr>
            <a:spLocks noGrp="1"/>
          </p:cNvSpPr>
          <p:nvPr>
            <p:ph type="body" sz="quarter" idx="21" hasCustomPrompt="1"/>
          </p:nvPr>
        </p:nvSpPr>
        <p:spPr>
          <a:xfrm>
            <a:off x="8449750" y="4210051"/>
            <a:ext cx="3132650" cy="1524000"/>
          </a:xfrm>
        </p:spPr>
        <p:txBody>
          <a:bodyPr>
            <a:normAutofit/>
          </a:bodyPr>
          <a:lstStyle>
            <a:lvl1pPr marL="0" indent="0">
              <a:buNone/>
              <a:defRPr sz="1600">
                <a:solidFill>
                  <a:schemeClr val="tx1"/>
                </a:solidFill>
              </a:defRPr>
            </a:lvl1pPr>
          </a:lstStyle>
          <a:p>
            <a:pPr lvl="0"/>
            <a:r>
              <a:rPr lang="en-US"/>
              <a:t>Click to edit text</a:t>
            </a:r>
          </a:p>
        </p:txBody>
      </p:sp>
      <p:cxnSp>
        <p:nvCxnSpPr>
          <p:cNvPr id="37" name="Straight Connector 36">
            <a:extLst>
              <a:ext uri="{FF2B5EF4-FFF2-40B4-BE49-F238E27FC236}">
                <a16:creationId xmlns:a16="http://schemas.microsoft.com/office/drawing/2014/main" id="{8C6DFE31-ED6A-E09A-8D80-CEFFF6104FE1}"/>
              </a:ext>
            </a:extLst>
          </p:cNvPr>
          <p:cNvCxnSpPr>
            <a:cxnSpLocks/>
          </p:cNvCxnSpPr>
          <p:nvPr userDrawn="1"/>
        </p:nvCxnSpPr>
        <p:spPr>
          <a:xfrm>
            <a:off x="8458161" y="4067175"/>
            <a:ext cx="3112847"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sp>
        <p:nvSpPr>
          <p:cNvPr id="38" name="Oval 37">
            <a:extLst>
              <a:ext uri="{FF2B5EF4-FFF2-40B4-BE49-F238E27FC236}">
                <a16:creationId xmlns:a16="http://schemas.microsoft.com/office/drawing/2014/main" id="{82049862-8C91-2F07-C66F-342A69DFBEE4}"/>
              </a:ext>
            </a:extLst>
          </p:cNvPr>
          <p:cNvSpPr/>
          <p:nvPr userDrawn="1"/>
        </p:nvSpPr>
        <p:spPr>
          <a:xfrm>
            <a:off x="8429586" y="3305136"/>
            <a:ext cx="619164" cy="61916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lbert Sans" pitchFamily="2" charset="0"/>
              <a:ea typeface="+mn-ea"/>
              <a:cs typeface="+mn-cs"/>
            </a:endParaRPr>
          </a:p>
        </p:txBody>
      </p:sp>
    </p:spTree>
    <p:extLst>
      <p:ext uri="{BB962C8B-B14F-4D97-AF65-F5344CB8AC3E}">
        <p14:creationId xmlns:p14="http://schemas.microsoft.com/office/powerpoint/2010/main" val="27166032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 4-Column with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tx2"/>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0" y="3886112"/>
            <a:ext cx="2554271" cy="447766"/>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0" y="4343398"/>
            <a:ext cx="2554271" cy="1638296"/>
          </a:xfrm>
        </p:spPr>
        <p:txBody>
          <a:bodyPr anchor="t" anchorCtr="0"/>
          <a:lstStyle>
            <a:lvl1pPr marL="0" indent="0">
              <a:buNone/>
              <a:defRPr sz="2000"/>
            </a:lvl1pPr>
            <a:lvl2pPr marL="457200" indent="0">
              <a:buNone/>
              <a:defRPr sz="1800"/>
            </a:lvl2pPr>
            <a:lvl3pPr marL="9144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3421031" y="3886112"/>
            <a:ext cx="2554309" cy="447765"/>
          </a:xfrm>
        </p:spPr>
        <p:txBody>
          <a:bodyPr anchor="t" anchorCtr="0"/>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3421048" y="4343398"/>
            <a:ext cx="2554271" cy="1638301"/>
          </a:xfrm>
        </p:spPr>
        <p:txBody>
          <a:bodyPr anchor="t" anchorCtr="0"/>
          <a:lstStyle>
            <a:lvl1pPr marL="0" indent="0">
              <a:buNone/>
              <a:defRPr sz="2000"/>
            </a:lvl1pPr>
            <a:lvl2pPr marL="457200" indent="0">
              <a:buNone/>
              <a:defRPr sz="18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ABF4AB6C-264F-70BE-FC33-DB8AA5CCC1B1}"/>
              </a:ext>
            </a:extLst>
          </p:cNvPr>
          <p:cNvSpPr>
            <a:spLocks noGrp="1"/>
          </p:cNvSpPr>
          <p:nvPr>
            <p:ph type="body" sz="quarter" idx="12" hasCustomPrompt="1"/>
          </p:nvPr>
        </p:nvSpPr>
        <p:spPr>
          <a:xfrm>
            <a:off x="6229360" y="3886112"/>
            <a:ext cx="2554272" cy="447762"/>
          </a:xfrm>
        </p:spPr>
        <p:txBody>
          <a:bodyPr/>
          <a:lstStyle>
            <a:lvl1pPr marL="0" indent="0">
              <a:buNone/>
              <a:defRPr lang="en-US" sz="2400" b="1" kern="1200" dirty="0" smtClean="0">
                <a:solidFill>
                  <a:schemeClr val="accent1"/>
                </a:solidFill>
                <a:latin typeface="Albert Sans" pitchFamily="2"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3" name="Text Placeholder 12">
            <a:extLst>
              <a:ext uri="{FF2B5EF4-FFF2-40B4-BE49-F238E27FC236}">
                <a16:creationId xmlns:a16="http://schemas.microsoft.com/office/drawing/2014/main" id="{BDE4ADAC-AFD1-5010-7B95-6C3CB543074B}"/>
              </a:ext>
            </a:extLst>
          </p:cNvPr>
          <p:cNvSpPr>
            <a:spLocks noGrp="1"/>
          </p:cNvSpPr>
          <p:nvPr>
            <p:ph type="body" sz="quarter" idx="13" hasCustomPrompt="1"/>
          </p:nvPr>
        </p:nvSpPr>
        <p:spPr>
          <a:xfrm>
            <a:off x="6229356" y="4343398"/>
            <a:ext cx="2554246" cy="1638011"/>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2" name="Picture Placeholder 11">
            <a:extLst>
              <a:ext uri="{FF2B5EF4-FFF2-40B4-BE49-F238E27FC236}">
                <a16:creationId xmlns:a16="http://schemas.microsoft.com/office/drawing/2014/main" id="{B3E5EB1A-F7F5-9960-D5E4-3EAE3A431ED1}"/>
              </a:ext>
            </a:extLst>
          </p:cNvPr>
          <p:cNvSpPr>
            <a:spLocks noGrp="1"/>
          </p:cNvSpPr>
          <p:nvPr>
            <p:ph type="pic" sz="quarter" idx="14" hasCustomPrompt="1"/>
          </p:nvPr>
        </p:nvSpPr>
        <p:spPr>
          <a:xfrm>
            <a:off x="609600" y="1457325"/>
            <a:ext cx="2542475"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14" name="Picture Placeholder 11">
            <a:extLst>
              <a:ext uri="{FF2B5EF4-FFF2-40B4-BE49-F238E27FC236}">
                <a16:creationId xmlns:a16="http://schemas.microsoft.com/office/drawing/2014/main" id="{93C9D54B-84AB-5043-AC32-384E5047AB94}"/>
              </a:ext>
            </a:extLst>
          </p:cNvPr>
          <p:cNvSpPr>
            <a:spLocks noGrp="1"/>
          </p:cNvSpPr>
          <p:nvPr>
            <p:ph type="pic" sz="quarter" idx="15" hasCustomPrompt="1"/>
          </p:nvPr>
        </p:nvSpPr>
        <p:spPr>
          <a:xfrm>
            <a:off x="3419717" y="1457325"/>
            <a:ext cx="2542475"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15" name="Picture Placeholder 11">
            <a:extLst>
              <a:ext uri="{FF2B5EF4-FFF2-40B4-BE49-F238E27FC236}">
                <a16:creationId xmlns:a16="http://schemas.microsoft.com/office/drawing/2014/main" id="{EA668924-82F7-AC51-3B3E-0E57AED3C1BB}"/>
              </a:ext>
            </a:extLst>
          </p:cNvPr>
          <p:cNvSpPr>
            <a:spLocks noGrp="1"/>
          </p:cNvSpPr>
          <p:nvPr>
            <p:ph type="pic" sz="quarter" idx="16" hasCustomPrompt="1"/>
          </p:nvPr>
        </p:nvSpPr>
        <p:spPr>
          <a:xfrm>
            <a:off x="6229834" y="1457325"/>
            <a:ext cx="2542475"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7" name="Text Placeholder 8">
            <a:extLst>
              <a:ext uri="{FF2B5EF4-FFF2-40B4-BE49-F238E27FC236}">
                <a16:creationId xmlns:a16="http://schemas.microsoft.com/office/drawing/2014/main" id="{FFE59267-E8C0-455E-26E7-6D2577E1991E}"/>
              </a:ext>
            </a:extLst>
          </p:cNvPr>
          <p:cNvSpPr>
            <a:spLocks noGrp="1"/>
          </p:cNvSpPr>
          <p:nvPr>
            <p:ph type="body" sz="quarter" idx="17" hasCustomPrompt="1"/>
          </p:nvPr>
        </p:nvSpPr>
        <p:spPr>
          <a:xfrm>
            <a:off x="9037653" y="3886112"/>
            <a:ext cx="2554272" cy="447762"/>
          </a:xfrm>
        </p:spPr>
        <p:txBody>
          <a:bodyPr/>
          <a:lstStyle>
            <a:lvl1pPr marL="0" indent="0">
              <a:buNone/>
              <a:defRPr lang="en-US" sz="2400" b="1" kern="1200" dirty="0" smtClean="0">
                <a:solidFill>
                  <a:schemeClr val="accent1"/>
                </a:solidFill>
                <a:latin typeface="Albert Sans" pitchFamily="2"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2">
            <a:extLst>
              <a:ext uri="{FF2B5EF4-FFF2-40B4-BE49-F238E27FC236}">
                <a16:creationId xmlns:a16="http://schemas.microsoft.com/office/drawing/2014/main" id="{2622FBEB-F984-9E29-7925-0979DE6D2246}"/>
              </a:ext>
            </a:extLst>
          </p:cNvPr>
          <p:cNvSpPr>
            <a:spLocks noGrp="1"/>
          </p:cNvSpPr>
          <p:nvPr>
            <p:ph type="body" sz="quarter" idx="18" hasCustomPrompt="1"/>
          </p:nvPr>
        </p:nvSpPr>
        <p:spPr>
          <a:xfrm>
            <a:off x="9037639" y="4343398"/>
            <a:ext cx="2554246" cy="1638011"/>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7" name="Picture Placeholder 11">
            <a:extLst>
              <a:ext uri="{FF2B5EF4-FFF2-40B4-BE49-F238E27FC236}">
                <a16:creationId xmlns:a16="http://schemas.microsoft.com/office/drawing/2014/main" id="{FCA40067-481A-295D-3542-CC8079030A9B}"/>
              </a:ext>
            </a:extLst>
          </p:cNvPr>
          <p:cNvSpPr>
            <a:spLocks noGrp="1"/>
          </p:cNvSpPr>
          <p:nvPr>
            <p:ph type="pic" sz="quarter" idx="19" hasCustomPrompt="1"/>
          </p:nvPr>
        </p:nvSpPr>
        <p:spPr>
          <a:xfrm>
            <a:off x="9039951" y="1476375"/>
            <a:ext cx="2542475"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Tree>
    <p:extLst>
      <p:ext uri="{BB962C8B-B14F-4D97-AF65-F5344CB8AC3E}">
        <p14:creationId xmlns:p14="http://schemas.microsoft.com/office/powerpoint/2010/main" val="3417207535"/>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en 4-Column with Picture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612741" y="683265"/>
            <a:ext cx="10966515" cy="594930"/>
          </a:xfrm>
        </p:spPr>
        <p:txBody>
          <a:bodyPr anchor="t" anchorCtr="0"/>
          <a:lstStyle>
            <a:lvl1pPr>
              <a:defRPr b="1">
                <a:solidFill>
                  <a:schemeClr val="bg1"/>
                </a:solidFill>
              </a:defRPr>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612740" y="3886112"/>
            <a:ext cx="2554271" cy="447766"/>
          </a:xfrm>
        </p:spPr>
        <p:txBody>
          <a:bodyPr anchor="t" anchorCtr="0"/>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612740" y="4343398"/>
            <a:ext cx="2554271" cy="1638296"/>
          </a:xfrm>
        </p:spPr>
        <p:txBody>
          <a:bodyPr anchor="t" anchorCtr="0"/>
          <a:lstStyle>
            <a:lvl1pPr marL="0" indent="0">
              <a:buNone/>
              <a:defRPr sz="2000">
                <a:solidFill>
                  <a:schemeClr val="bg1"/>
                </a:solidFill>
              </a:defRPr>
            </a:lvl1pPr>
            <a:lvl2pPr marL="457200" indent="0">
              <a:buNone/>
              <a:defRPr sz="1800"/>
            </a:lvl2pPr>
            <a:lvl3pPr marL="9144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3421031" y="3886112"/>
            <a:ext cx="2554309" cy="447765"/>
          </a:xfrm>
        </p:spPr>
        <p:txBody>
          <a:bodyPr anchor="t" anchorCtr="0"/>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3421048" y="4343398"/>
            <a:ext cx="2554271" cy="1638301"/>
          </a:xfrm>
        </p:spPr>
        <p:txBody>
          <a:bodyPr anchor="t" anchorCtr="0"/>
          <a:lstStyle>
            <a:lvl1pPr marL="0" indent="0">
              <a:buNone/>
              <a:defRPr sz="2000">
                <a:solidFill>
                  <a:schemeClr val="bg1"/>
                </a:solidFill>
              </a:defRPr>
            </a:lvl1pPr>
            <a:lvl2pPr marL="457200" indent="0">
              <a:buNone/>
              <a:defRPr sz="18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bg1"/>
                </a:solidFill>
                <a:latin typeface="Source Sans Pro" panose="020B0503030403020204" pitchFamily="34" charset="0"/>
              </a:defRPr>
            </a:lvl1pPr>
          </a:lstStyle>
          <a:p>
            <a:pPr>
              <a:defRPr/>
            </a:pPr>
            <a:r>
              <a:rPr lang="en-US"/>
              <a:t>C/CAG and SMCTA Countywide Transportation Plan Update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612742" y="6174735"/>
            <a:ext cx="109728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ABF4AB6C-264F-70BE-FC33-DB8AA5CCC1B1}"/>
              </a:ext>
            </a:extLst>
          </p:cNvPr>
          <p:cNvSpPr>
            <a:spLocks noGrp="1"/>
          </p:cNvSpPr>
          <p:nvPr>
            <p:ph type="body" sz="quarter" idx="12" hasCustomPrompt="1"/>
          </p:nvPr>
        </p:nvSpPr>
        <p:spPr>
          <a:xfrm>
            <a:off x="6229360" y="3886112"/>
            <a:ext cx="2554272" cy="447762"/>
          </a:xfrm>
        </p:spPr>
        <p:txBody>
          <a:bodyPr/>
          <a:lstStyle>
            <a:lvl1pPr marL="0" indent="0">
              <a:buNone/>
              <a:defRPr lang="en-US" sz="2400" b="1" kern="1200" dirty="0" smtClean="0">
                <a:solidFill>
                  <a:schemeClr val="accent6"/>
                </a:solidFill>
                <a:latin typeface="Albert Sans" pitchFamily="2"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3" name="Text Placeholder 12">
            <a:extLst>
              <a:ext uri="{FF2B5EF4-FFF2-40B4-BE49-F238E27FC236}">
                <a16:creationId xmlns:a16="http://schemas.microsoft.com/office/drawing/2014/main" id="{BDE4ADAC-AFD1-5010-7B95-6C3CB543074B}"/>
              </a:ext>
            </a:extLst>
          </p:cNvPr>
          <p:cNvSpPr>
            <a:spLocks noGrp="1"/>
          </p:cNvSpPr>
          <p:nvPr>
            <p:ph type="body" sz="quarter" idx="13" hasCustomPrompt="1"/>
          </p:nvPr>
        </p:nvSpPr>
        <p:spPr>
          <a:xfrm>
            <a:off x="6229356" y="4343398"/>
            <a:ext cx="2554246" cy="163801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2" name="Picture Placeholder 11">
            <a:extLst>
              <a:ext uri="{FF2B5EF4-FFF2-40B4-BE49-F238E27FC236}">
                <a16:creationId xmlns:a16="http://schemas.microsoft.com/office/drawing/2014/main" id="{B3E5EB1A-F7F5-9960-D5E4-3EAE3A431ED1}"/>
              </a:ext>
            </a:extLst>
          </p:cNvPr>
          <p:cNvSpPr>
            <a:spLocks noGrp="1"/>
          </p:cNvSpPr>
          <p:nvPr>
            <p:ph type="pic" sz="quarter" idx="14" hasCustomPrompt="1"/>
          </p:nvPr>
        </p:nvSpPr>
        <p:spPr>
          <a:xfrm>
            <a:off x="609600" y="1457325"/>
            <a:ext cx="2542475"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14" name="Picture Placeholder 11">
            <a:extLst>
              <a:ext uri="{FF2B5EF4-FFF2-40B4-BE49-F238E27FC236}">
                <a16:creationId xmlns:a16="http://schemas.microsoft.com/office/drawing/2014/main" id="{93C9D54B-84AB-5043-AC32-384E5047AB94}"/>
              </a:ext>
            </a:extLst>
          </p:cNvPr>
          <p:cNvSpPr>
            <a:spLocks noGrp="1"/>
          </p:cNvSpPr>
          <p:nvPr>
            <p:ph type="pic" sz="quarter" idx="15" hasCustomPrompt="1"/>
          </p:nvPr>
        </p:nvSpPr>
        <p:spPr>
          <a:xfrm>
            <a:off x="3419717" y="1457325"/>
            <a:ext cx="2542475"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15" name="Picture Placeholder 11">
            <a:extLst>
              <a:ext uri="{FF2B5EF4-FFF2-40B4-BE49-F238E27FC236}">
                <a16:creationId xmlns:a16="http://schemas.microsoft.com/office/drawing/2014/main" id="{EA668924-82F7-AC51-3B3E-0E57AED3C1BB}"/>
              </a:ext>
            </a:extLst>
          </p:cNvPr>
          <p:cNvSpPr>
            <a:spLocks noGrp="1"/>
          </p:cNvSpPr>
          <p:nvPr>
            <p:ph type="pic" sz="quarter" idx="16" hasCustomPrompt="1"/>
          </p:nvPr>
        </p:nvSpPr>
        <p:spPr>
          <a:xfrm>
            <a:off x="6229834" y="1457325"/>
            <a:ext cx="2542475"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
        <p:nvSpPr>
          <p:cNvPr id="7" name="Text Placeholder 8">
            <a:extLst>
              <a:ext uri="{FF2B5EF4-FFF2-40B4-BE49-F238E27FC236}">
                <a16:creationId xmlns:a16="http://schemas.microsoft.com/office/drawing/2014/main" id="{FFE59267-E8C0-455E-26E7-6D2577E1991E}"/>
              </a:ext>
            </a:extLst>
          </p:cNvPr>
          <p:cNvSpPr>
            <a:spLocks noGrp="1"/>
          </p:cNvSpPr>
          <p:nvPr>
            <p:ph type="body" sz="quarter" idx="17" hasCustomPrompt="1"/>
          </p:nvPr>
        </p:nvSpPr>
        <p:spPr>
          <a:xfrm>
            <a:off x="9037653" y="3886112"/>
            <a:ext cx="2554272" cy="447762"/>
          </a:xfrm>
        </p:spPr>
        <p:txBody>
          <a:bodyPr/>
          <a:lstStyle>
            <a:lvl1pPr marL="0" indent="0">
              <a:buNone/>
              <a:defRPr lang="en-US" sz="2400" b="1" kern="1200" dirty="0" smtClean="0">
                <a:solidFill>
                  <a:schemeClr val="accent6"/>
                </a:solidFill>
                <a:latin typeface="Albert Sans" pitchFamily="2"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2">
            <a:extLst>
              <a:ext uri="{FF2B5EF4-FFF2-40B4-BE49-F238E27FC236}">
                <a16:creationId xmlns:a16="http://schemas.microsoft.com/office/drawing/2014/main" id="{2622FBEB-F984-9E29-7925-0979DE6D2246}"/>
              </a:ext>
            </a:extLst>
          </p:cNvPr>
          <p:cNvSpPr>
            <a:spLocks noGrp="1"/>
          </p:cNvSpPr>
          <p:nvPr>
            <p:ph type="body" sz="quarter" idx="18" hasCustomPrompt="1"/>
          </p:nvPr>
        </p:nvSpPr>
        <p:spPr>
          <a:xfrm>
            <a:off x="9037639" y="4343398"/>
            <a:ext cx="2554246" cy="163801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7" name="Picture Placeholder 11">
            <a:extLst>
              <a:ext uri="{FF2B5EF4-FFF2-40B4-BE49-F238E27FC236}">
                <a16:creationId xmlns:a16="http://schemas.microsoft.com/office/drawing/2014/main" id="{FCA40067-481A-295D-3542-CC8079030A9B}"/>
              </a:ext>
            </a:extLst>
          </p:cNvPr>
          <p:cNvSpPr>
            <a:spLocks noGrp="1"/>
          </p:cNvSpPr>
          <p:nvPr>
            <p:ph type="pic" sz="quarter" idx="19" hasCustomPrompt="1"/>
          </p:nvPr>
        </p:nvSpPr>
        <p:spPr>
          <a:xfrm>
            <a:off x="9039951" y="1476375"/>
            <a:ext cx="2542475" cy="2324100"/>
          </a:xfrm>
          <a:solidFill>
            <a:schemeClr val="accent1"/>
          </a:solidFill>
        </p:spPr>
        <p:txBody>
          <a:bodyPr anchor="ctr">
            <a:normAutofit/>
          </a:bodyPr>
          <a:lstStyle>
            <a:lvl1pPr algn="ctr">
              <a:defRPr sz="2400">
                <a:solidFill>
                  <a:schemeClr val="bg1"/>
                </a:solidFill>
              </a:defRPr>
            </a:lvl1pPr>
          </a:lstStyle>
          <a:p>
            <a:r>
              <a:rPr lang="en-US"/>
              <a:t>Insert Picture Here</a:t>
            </a:r>
          </a:p>
        </p:txBody>
      </p:sp>
    </p:spTree>
    <p:extLst>
      <p:ext uri="{BB962C8B-B14F-4D97-AF65-F5344CB8AC3E}">
        <p14:creationId xmlns:p14="http://schemas.microsoft.com/office/powerpoint/2010/main" val="3504148998"/>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ong - Cream">
    <p:bg>
      <p:bgRef idx="1001">
        <a:schemeClr val="bg2"/>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9D7BD7A-C95E-7136-5534-1BA624373CF4}"/>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1"/>
                </a:solidFill>
                <a:latin typeface="Source Sans Pro" panose="020B0503030403020204" pitchFamily="34" charset="0"/>
              </a:defRPr>
            </a:lvl1pPr>
          </a:lstStyle>
          <a:p>
            <a:pPr>
              <a:defRPr/>
            </a:pPr>
            <a:r>
              <a:rPr lang="en-US"/>
              <a:t>C/CAG and SMCTA Countywide Transportation Plan Update</a:t>
            </a:r>
          </a:p>
        </p:txBody>
      </p:sp>
      <p:cxnSp>
        <p:nvCxnSpPr>
          <p:cNvPr id="5" name="Straight Connector 4">
            <a:extLst>
              <a:ext uri="{FF2B5EF4-FFF2-40B4-BE49-F238E27FC236}">
                <a16:creationId xmlns:a16="http://schemas.microsoft.com/office/drawing/2014/main" id="{B1283772-E446-81AD-E2A0-9528A466525C}"/>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DD7F3E92-0D88-73E1-72F1-038D52917291}"/>
              </a:ext>
            </a:extLst>
          </p:cNvPr>
          <p:cNvSpPr>
            <a:spLocks noGrp="1"/>
          </p:cNvSpPr>
          <p:nvPr>
            <p:ph type="body" sz="quarter" idx="12" hasCustomPrompt="1"/>
          </p:nvPr>
        </p:nvSpPr>
        <p:spPr>
          <a:xfrm>
            <a:off x="612775" y="1087676"/>
            <a:ext cx="3414476" cy="2462920"/>
          </a:xfrm>
          <a:prstGeom prst="rect">
            <a:avLst/>
          </a:prstGeom>
        </p:spPr>
        <p:txBody>
          <a:bodyPr>
            <a:normAutofit/>
          </a:bodyPr>
          <a:lstStyle>
            <a:lvl1pPr marL="0" indent="0">
              <a:buNone/>
              <a:defRPr sz="4800" b="1">
                <a:solidFill>
                  <a:schemeClr val="tx1"/>
                </a:solidFill>
                <a:latin typeface="Source Sans Pro" panose="020B0503030403020204" pitchFamily="34" charset="0"/>
              </a:defRPr>
            </a:lvl1pPr>
          </a:lstStyle>
          <a:p>
            <a:pPr lvl="0"/>
            <a:r>
              <a:rPr lang="en-US"/>
              <a:t>Agenda</a:t>
            </a:r>
          </a:p>
        </p:txBody>
      </p:sp>
      <p:sp>
        <p:nvSpPr>
          <p:cNvPr id="8" name="Text Placeholder 7">
            <a:extLst>
              <a:ext uri="{FF2B5EF4-FFF2-40B4-BE49-F238E27FC236}">
                <a16:creationId xmlns:a16="http://schemas.microsoft.com/office/drawing/2014/main" id="{D04508B6-F860-C6C9-6367-FF85BC39E962}"/>
              </a:ext>
            </a:extLst>
          </p:cNvPr>
          <p:cNvSpPr>
            <a:spLocks noGrp="1"/>
          </p:cNvSpPr>
          <p:nvPr>
            <p:ph type="body" sz="quarter" idx="13" hasCustomPrompt="1"/>
          </p:nvPr>
        </p:nvSpPr>
        <p:spPr>
          <a:xfrm>
            <a:off x="4377850" y="992628"/>
            <a:ext cx="548640" cy="592470"/>
          </a:xfrm>
          <a:prstGeom prst="rect">
            <a:avLst/>
          </a:prstGeom>
        </p:spPr>
        <p:txBody>
          <a:bodyPr wrap="square" lIns="0" rIns="0">
            <a:spAutoFit/>
          </a:bodyPr>
          <a:lstStyle>
            <a:lvl1pPr marL="0" indent="0">
              <a:lnSpc>
                <a:spcPct val="150000"/>
              </a:lnSpc>
              <a:buFont typeface="+mj-lt"/>
              <a:buNone/>
              <a:defRPr sz="2800" b="1">
                <a:solidFill>
                  <a:schemeClr val="accent6"/>
                </a:solidFill>
                <a:latin typeface="Source Sans Pro" panose="020B0503030403020204" pitchFamily="34" charset="0"/>
                <a:ea typeface="Besley" pitchFamily="2" charset="0"/>
              </a:defRPr>
            </a:lvl1pPr>
            <a:lvl2pPr marL="457200" indent="0">
              <a:buFont typeface="+mj-lt"/>
              <a:buNone/>
              <a:defRPr b="1">
                <a:solidFill>
                  <a:schemeClr val="accent1"/>
                </a:solidFill>
                <a:latin typeface="Besley" pitchFamily="2" charset="0"/>
                <a:ea typeface="Besley" pitchFamily="2" charset="0"/>
              </a:defRPr>
            </a:lvl2pPr>
            <a:lvl3pPr marL="914400" indent="0">
              <a:buFont typeface="+mj-lt"/>
              <a:buNone/>
              <a:defRPr b="1">
                <a:solidFill>
                  <a:schemeClr val="accent1"/>
                </a:solidFill>
                <a:latin typeface="Besley" pitchFamily="2" charset="0"/>
                <a:ea typeface="Besley" pitchFamily="2" charset="0"/>
              </a:defRPr>
            </a:lvl3pPr>
            <a:lvl4pPr marL="1371600" indent="0">
              <a:buFont typeface="+mj-lt"/>
              <a:buNone/>
              <a:defRPr b="1">
                <a:solidFill>
                  <a:schemeClr val="accent1"/>
                </a:solidFill>
                <a:latin typeface="Besley" pitchFamily="2" charset="0"/>
                <a:ea typeface="Besley" pitchFamily="2" charset="0"/>
              </a:defRPr>
            </a:lvl4pPr>
            <a:lvl5pPr marL="1828800" indent="0">
              <a:buFont typeface="+mj-lt"/>
              <a:buNone/>
              <a:defRPr b="1">
                <a:solidFill>
                  <a:schemeClr val="accent1"/>
                </a:solidFill>
                <a:latin typeface="Besley" pitchFamily="2" charset="0"/>
                <a:ea typeface="Besley" pitchFamily="2" charset="0"/>
              </a:defRPr>
            </a:lvl5pPr>
          </a:lstStyle>
          <a:p>
            <a:pPr lvl="0"/>
            <a:r>
              <a:rPr lang="en-US"/>
              <a:t>01</a:t>
            </a:r>
          </a:p>
        </p:txBody>
      </p:sp>
      <p:sp>
        <p:nvSpPr>
          <p:cNvPr id="9" name="Text Placeholder 7">
            <a:extLst>
              <a:ext uri="{FF2B5EF4-FFF2-40B4-BE49-F238E27FC236}">
                <a16:creationId xmlns:a16="http://schemas.microsoft.com/office/drawing/2014/main" id="{1090E870-109A-E251-2E89-D1FACFF16CB0}"/>
              </a:ext>
            </a:extLst>
          </p:cNvPr>
          <p:cNvSpPr>
            <a:spLocks noGrp="1"/>
          </p:cNvSpPr>
          <p:nvPr>
            <p:ph type="body" sz="quarter" idx="14" hasCustomPrompt="1"/>
          </p:nvPr>
        </p:nvSpPr>
        <p:spPr>
          <a:xfrm>
            <a:off x="4945290" y="983103"/>
            <a:ext cx="2926080" cy="592470"/>
          </a:xfrm>
          <a:prstGeom prst="rect">
            <a:avLst/>
          </a:prstGeom>
        </p:spPr>
        <p:txBody>
          <a:bodyPr wrap="square">
            <a:spAutoFit/>
          </a:bodyPr>
          <a:lstStyle>
            <a:lvl1pPr marL="0" indent="0">
              <a:lnSpc>
                <a:spcPct val="150000"/>
              </a:lnSpc>
              <a:buFont typeface="+mj-lt"/>
              <a:buNone/>
              <a:defRPr sz="2800" b="0">
                <a:solidFill>
                  <a:schemeClr val="tx1"/>
                </a:solidFill>
                <a:latin typeface="Source Sans Pro" panose="020B0503030403020204" pitchFamily="34" charset="0"/>
                <a:ea typeface="Besley" pitchFamily="2" charset="0"/>
              </a:defRPr>
            </a:lvl1pPr>
            <a:lvl2pPr marL="457200" indent="0">
              <a:buFont typeface="+mj-lt"/>
              <a:buNone/>
              <a:defRPr b="1">
                <a:solidFill>
                  <a:schemeClr val="accent1"/>
                </a:solidFill>
                <a:latin typeface="Besley" pitchFamily="2" charset="0"/>
                <a:ea typeface="Besley" pitchFamily="2" charset="0"/>
              </a:defRPr>
            </a:lvl2pPr>
            <a:lvl3pPr marL="914400" indent="0">
              <a:buFont typeface="+mj-lt"/>
              <a:buNone/>
              <a:defRPr b="1">
                <a:solidFill>
                  <a:schemeClr val="accent1"/>
                </a:solidFill>
                <a:latin typeface="Besley" pitchFamily="2" charset="0"/>
                <a:ea typeface="Besley" pitchFamily="2" charset="0"/>
              </a:defRPr>
            </a:lvl3pPr>
            <a:lvl4pPr marL="1371600" indent="0">
              <a:buFont typeface="+mj-lt"/>
              <a:buNone/>
              <a:defRPr b="1">
                <a:solidFill>
                  <a:schemeClr val="accent1"/>
                </a:solidFill>
                <a:latin typeface="Besley" pitchFamily="2" charset="0"/>
                <a:ea typeface="Besley" pitchFamily="2" charset="0"/>
              </a:defRPr>
            </a:lvl4pPr>
            <a:lvl5pPr marL="1828800" indent="0">
              <a:buFont typeface="+mj-lt"/>
              <a:buNone/>
              <a:defRPr b="1">
                <a:solidFill>
                  <a:schemeClr val="accent1"/>
                </a:solidFill>
                <a:latin typeface="Besley" pitchFamily="2" charset="0"/>
                <a:ea typeface="Besley" pitchFamily="2" charset="0"/>
              </a:defRPr>
            </a:lvl5pPr>
          </a:lstStyle>
          <a:p>
            <a:pPr lvl="0"/>
            <a:r>
              <a:rPr lang="en-US"/>
              <a:t>Edit here</a:t>
            </a:r>
          </a:p>
        </p:txBody>
      </p:sp>
      <p:sp>
        <p:nvSpPr>
          <p:cNvPr id="11" name="Text Placeholder 7">
            <a:extLst>
              <a:ext uri="{FF2B5EF4-FFF2-40B4-BE49-F238E27FC236}">
                <a16:creationId xmlns:a16="http://schemas.microsoft.com/office/drawing/2014/main" id="{84B12C11-8C8F-BCB7-03BE-4E747CC808BA}"/>
              </a:ext>
            </a:extLst>
          </p:cNvPr>
          <p:cNvSpPr>
            <a:spLocks noGrp="1"/>
          </p:cNvSpPr>
          <p:nvPr>
            <p:ph type="body" sz="quarter" idx="15" hasCustomPrompt="1"/>
          </p:nvPr>
        </p:nvSpPr>
        <p:spPr>
          <a:xfrm>
            <a:off x="8071115" y="983103"/>
            <a:ext cx="548640" cy="592470"/>
          </a:xfrm>
          <a:prstGeom prst="rect">
            <a:avLst/>
          </a:prstGeom>
        </p:spPr>
        <p:txBody>
          <a:bodyPr wrap="square" lIns="0" rIns="0">
            <a:spAutoFit/>
          </a:bodyPr>
          <a:lstStyle>
            <a:lvl1pPr marL="0" indent="0">
              <a:lnSpc>
                <a:spcPct val="150000"/>
              </a:lnSpc>
              <a:buFont typeface="+mj-lt"/>
              <a:buNone/>
              <a:defRPr sz="2800" b="1">
                <a:solidFill>
                  <a:schemeClr val="accent6"/>
                </a:solidFill>
                <a:latin typeface="Source Sans Pro" panose="020B0503030403020204" pitchFamily="34" charset="0"/>
                <a:ea typeface="Besley" pitchFamily="2" charset="0"/>
              </a:defRPr>
            </a:lvl1pPr>
            <a:lvl2pPr marL="457200" indent="0">
              <a:buFont typeface="+mj-lt"/>
              <a:buNone/>
              <a:defRPr b="1">
                <a:solidFill>
                  <a:schemeClr val="accent1"/>
                </a:solidFill>
                <a:latin typeface="Besley" pitchFamily="2" charset="0"/>
                <a:ea typeface="Besley" pitchFamily="2" charset="0"/>
              </a:defRPr>
            </a:lvl2pPr>
            <a:lvl3pPr marL="914400" indent="0">
              <a:buFont typeface="+mj-lt"/>
              <a:buNone/>
              <a:defRPr b="1">
                <a:solidFill>
                  <a:schemeClr val="accent1"/>
                </a:solidFill>
                <a:latin typeface="Besley" pitchFamily="2" charset="0"/>
                <a:ea typeface="Besley" pitchFamily="2" charset="0"/>
              </a:defRPr>
            </a:lvl3pPr>
            <a:lvl4pPr marL="1371600" indent="0">
              <a:buFont typeface="+mj-lt"/>
              <a:buNone/>
              <a:defRPr b="1">
                <a:solidFill>
                  <a:schemeClr val="accent1"/>
                </a:solidFill>
                <a:latin typeface="Besley" pitchFamily="2" charset="0"/>
                <a:ea typeface="Besley" pitchFamily="2" charset="0"/>
              </a:defRPr>
            </a:lvl4pPr>
            <a:lvl5pPr marL="1828800" indent="0">
              <a:buFont typeface="+mj-lt"/>
              <a:buNone/>
              <a:defRPr b="1">
                <a:solidFill>
                  <a:schemeClr val="accent1"/>
                </a:solidFill>
                <a:latin typeface="Besley" pitchFamily="2" charset="0"/>
                <a:ea typeface="Besley" pitchFamily="2" charset="0"/>
              </a:defRPr>
            </a:lvl5pPr>
          </a:lstStyle>
          <a:p>
            <a:pPr lvl="0"/>
            <a:r>
              <a:rPr lang="en-US"/>
              <a:t>01</a:t>
            </a:r>
          </a:p>
        </p:txBody>
      </p:sp>
      <p:sp>
        <p:nvSpPr>
          <p:cNvPr id="13" name="Text Placeholder 7">
            <a:extLst>
              <a:ext uri="{FF2B5EF4-FFF2-40B4-BE49-F238E27FC236}">
                <a16:creationId xmlns:a16="http://schemas.microsoft.com/office/drawing/2014/main" id="{AAD0B3B0-38FE-B404-76C9-76C7159E2693}"/>
              </a:ext>
            </a:extLst>
          </p:cNvPr>
          <p:cNvSpPr>
            <a:spLocks noGrp="1"/>
          </p:cNvSpPr>
          <p:nvPr>
            <p:ph type="body" sz="quarter" idx="16" hasCustomPrompt="1"/>
          </p:nvPr>
        </p:nvSpPr>
        <p:spPr>
          <a:xfrm>
            <a:off x="8648286" y="983103"/>
            <a:ext cx="2926080" cy="592470"/>
          </a:xfrm>
          <a:prstGeom prst="rect">
            <a:avLst/>
          </a:prstGeom>
        </p:spPr>
        <p:txBody>
          <a:bodyPr wrap="square">
            <a:spAutoFit/>
          </a:bodyPr>
          <a:lstStyle>
            <a:lvl1pPr marL="0" indent="0">
              <a:lnSpc>
                <a:spcPct val="150000"/>
              </a:lnSpc>
              <a:buFont typeface="+mj-lt"/>
              <a:buNone/>
              <a:defRPr sz="2800" b="0">
                <a:solidFill>
                  <a:schemeClr val="tx1"/>
                </a:solidFill>
                <a:latin typeface="Source Sans Pro" panose="020B0503030403020204" pitchFamily="34" charset="0"/>
                <a:ea typeface="Besley" pitchFamily="2" charset="0"/>
              </a:defRPr>
            </a:lvl1pPr>
            <a:lvl2pPr marL="457200" indent="0">
              <a:buFont typeface="+mj-lt"/>
              <a:buNone/>
              <a:defRPr b="1">
                <a:solidFill>
                  <a:schemeClr val="accent1"/>
                </a:solidFill>
                <a:latin typeface="Besley" pitchFamily="2" charset="0"/>
                <a:ea typeface="Besley" pitchFamily="2" charset="0"/>
              </a:defRPr>
            </a:lvl2pPr>
            <a:lvl3pPr marL="914400" indent="0">
              <a:buFont typeface="+mj-lt"/>
              <a:buNone/>
              <a:defRPr b="1">
                <a:solidFill>
                  <a:schemeClr val="accent1"/>
                </a:solidFill>
                <a:latin typeface="Besley" pitchFamily="2" charset="0"/>
                <a:ea typeface="Besley" pitchFamily="2" charset="0"/>
              </a:defRPr>
            </a:lvl3pPr>
            <a:lvl4pPr marL="1371600" indent="0">
              <a:buFont typeface="+mj-lt"/>
              <a:buNone/>
              <a:defRPr b="1">
                <a:solidFill>
                  <a:schemeClr val="accent1"/>
                </a:solidFill>
                <a:latin typeface="Besley" pitchFamily="2" charset="0"/>
                <a:ea typeface="Besley" pitchFamily="2" charset="0"/>
              </a:defRPr>
            </a:lvl4pPr>
            <a:lvl5pPr marL="1828800" indent="0">
              <a:buFont typeface="+mj-lt"/>
              <a:buNone/>
              <a:defRPr b="1">
                <a:solidFill>
                  <a:schemeClr val="accent1"/>
                </a:solidFill>
                <a:latin typeface="Besley" pitchFamily="2" charset="0"/>
                <a:ea typeface="Besley" pitchFamily="2" charset="0"/>
              </a:defRPr>
            </a:lvl5pPr>
          </a:lstStyle>
          <a:p>
            <a:pPr lvl="0"/>
            <a:r>
              <a:rPr lang="en-US"/>
              <a:t>Edit here</a:t>
            </a:r>
          </a:p>
        </p:txBody>
      </p:sp>
    </p:spTree>
    <p:extLst>
      <p:ext uri="{BB962C8B-B14F-4D97-AF65-F5344CB8AC3E}">
        <p14:creationId xmlns:p14="http://schemas.microsoft.com/office/powerpoint/2010/main" val="11475168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2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 Slide with Full Photo and Overlay">
    <p:bg>
      <p:bgRef idx="1001">
        <a:schemeClr val="bg2"/>
      </p:bgRef>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421FE67-2914-BDD9-F851-A3D0633540E1}"/>
              </a:ext>
            </a:extLst>
          </p:cNvPr>
          <p:cNvSpPr>
            <a:spLocks noGrp="1"/>
          </p:cNvSpPr>
          <p:nvPr>
            <p:ph type="pic" sz="quarter" idx="11" hasCustomPrompt="1"/>
          </p:nvPr>
        </p:nvSpPr>
        <p:spPr>
          <a:xfrm>
            <a:off x="0" y="0"/>
            <a:ext cx="12192000" cy="6858000"/>
          </a:xfrm>
          <a:solidFill>
            <a:schemeClr val="tx1">
              <a:alpha val="80000"/>
            </a:schemeClr>
          </a:solidFill>
        </p:spPr>
        <p:txBody>
          <a:bodyPr anchor="t"/>
          <a:lstStyle>
            <a:lvl1pPr algn="ctr">
              <a:defRPr/>
            </a:lvl1pPr>
          </a:lstStyle>
          <a:p>
            <a:r>
              <a:rPr lang="en-US"/>
              <a:t>Insert Picture Here</a:t>
            </a:r>
          </a:p>
        </p:txBody>
      </p:sp>
      <p:sp>
        <p:nvSpPr>
          <p:cNvPr id="2" name="Title 1">
            <a:extLst>
              <a:ext uri="{FF2B5EF4-FFF2-40B4-BE49-F238E27FC236}">
                <a16:creationId xmlns:a16="http://schemas.microsoft.com/office/drawing/2014/main" id="{69A2F0EA-190D-621E-1EF7-D36CF03A5CC2}"/>
              </a:ext>
            </a:extLst>
          </p:cNvPr>
          <p:cNvSpPr>
            <a:spLocks noGrp="1"/>
          </p:cNvSpPr>
          <p:nvPr>
            <p:ph type="ctrTitle" hasCustomPrompt="1"/>
          </p:nvPr>
        </p:nvSpPr>
        <p:spPr>
          <a:xfrm>
            <a:off x="619125" y="3124199"/>
            <a:ext cx="10058400" cy="876301"/>
          </a:xfrm>
        </p:spPr>
        <p:txBody>
          <a:bodyPr anchor="t" anchorCtr="0"/>
          <a:lstStyle>
            <a:lvl1pPr algn="l">
              <a:defRPr sz="6600" b="1">
                <a:solidFill>
                  <a:schemeClr val="tx1"/>
                </a:solidFill>
              </a:defRPr>
            </a:lvl1pPr>
          </a:lstStyle>
          <a:p>
            <a:r>
              <a:rPr lang="en-US"/>
              <a:t>Any Questions?</a:t>
            </a:r>
          </a:p>
        </p:txBody>
      </p:sp>
      <p:sp>
        <p:nvSpPr>
          <p:cNvPr id="3" name="Subtitle 2">
            <a:extLst>
              <a:ext uri="{FF2B5EF4-FFF2-40B4-BE49-F238E27FC236}">
                <a16:creationId xmlns:a16="http://schemas.microsoft.com/office/drawing/2014/main" id="{8D5D32C4-AA74-2AE5-72BA-B9D4DB5D8B13}"/>
              </a:ext>
            </a:extLst>
          </p:cNvPr>
          <p:cNvSpPr>
            <a:spLocks noGrp="1"/>
          </p:cNvSpPr>
          <p:nvPr>
            <p:ph type="subTitle" idx="1" hasCustomPrompt="1"/>
          </p:nvPr>
        </p:nvSpPr>
        <p:spPr>
          <a:xfrm>
            <a:off x="619125" y="4106862"/>
            <a:ext cx="10058400" cy="750888"/>
          </a:xfrm>
        </p:spPr>
        <p:txBody>
          <a:bodyPr anchor="t" anchorCtr="0">
            <a:normAutofit/>
          </a:bodyPr>
          <a:lstStyle>
            <a:lvl1pPr marL="0" indent="0" algn="l">
              <a:buNone/>
              <a:defRPr sz="2800">
                <a:solidFill>
                  <a:schemeClr val="tx1"/>
                </a:solidFill>
                <a:latin typeface="Source Sans Pro" panose="020B0503030403020204" pitchFamily="34" charset="0"/>
                <a:ea typeface="Besley Medium"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of Presentation</a:t>
            </a:r>
          </a:p>
        </p:txBody>
      </p:sp>
      <p:sp>
        <p:nvSpPr>
          <p:cNvPr id="4" name="Footer Placeholder 7">
            <a:extLst>
              <a:ext uri="{FF2B5EF4-FFF2-40B4-BE49-F238E27FC236}">
                <a16:creationId xmlns:a16="http://schemas.microsoft.com/office/drawing/2014/main" id="{43329971-DD89-2B5B-F1E1-37091094E6E2}"/>
              </a:ext>
            </a:extLst>
          </p:cNvPr>
          <p:cNvSpPr>
            <a:spLocks noGrp="1"/>
          </p:cNvSpPr>
          <p:nvPr>
            <p:ph type="ftr" sz="quarter" idx="12"/>
          </p:nvPr>
        </p:nvSpPr>
        <p:spPr>
          <a:xfrm>
            <a:off x="6096000" y="6304141"/>
            <a:ext cx="5483257" cy="184666"/>
          </a:xfrm>
          <a:prstGeom prst="rect">
            <a:avLst/>
          </a:prstGeom>
        </p:spPr>
        <p:txBody>
          <a:bodyPr lIns="0" tIns="0" rIns="0" bIns="0"/>
          <a:lstStyle>
            <a:lvl1pPr algn="r">
              <a:defRPr sz="1200">
                <a:solidFill>
                  <a:schemeClr val="tx1"/>
                </a:solidFill>
                <a:latin typeface="Source Sans Pro" panose="020B0503030403020204" pitchFamily="34" charset="0"/>
              </a:defRPr>
            </a:lvl1pPr>
          </a:lstStyle>
          <a:p>
            <a:pPr>
              <a:defRPr/>
            </a:pPr>
            <a:r>
              <a:rPr lang="en-US"/>
              <a:t>C/CAG Countywide Transportation Plan Update</a:t>
            </a:r>
          </a:p>
        </p:txBody>
      </p:sp>
      <p:cxnSp>
        <p:nvCxnSpPr>
          <p:cNvPr id="6" name="Straight Connector 5">
            <a:extLst>
              <a:ext uri="{FF2B5EF4-FFF2-40B4-BE49-F238E27FC236}">
                <a16:creationId xmlns:a16="http://schemas.microsoft.com/office/drawing/2014/main" id="{7A70AE35-E27E-D78F-1957-E3F1CD8C277E}"/>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37216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with Photo - Cream">
    <p:bg>
      <p:bgRef idx="1001">
        <a:schemeClr val="bg2"/>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9D7BD7A-C95E-7136-5534-1BA624373CF4}"/>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1"/>
                </a:solidFill>
                <a:latin typeface="Source Sans Pro" panose="020B0503030403020204" pitchFamily="34" charset="0"/>
              </a:defRPr>
            </a:lvl1pPr>
          </a:lstStyle>
          <a:p>
            <a:pPr>
              <a:defRPr/>
            </a:pPr>
            <a:r>
              <a:rPr lang="en-US"/>
              <a:t>C/CAG and SMCTA Countywide Transportation Plan Update</a:t>
            </a:r>
          </a:p>
        </p:txBody>
      </p:sp>
      <p:cxnSp>
        <p:nvCxnSpPr>
          <p:cNvPr id="5" name="Straight Connector 4">
            <a:extLst>
              <a:ext uri="{FF2B5EF4-FFF2-40B4-BE49-F238E27FC236}">
                <a16:creationId xmlns:a16="http://schemas.microsoft.com/office/drawing/2014/main" id="{B1283772-E446-81AD-E2A0-9528A466525C}"/>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DD7F3E92-0D88-73E1-72F1-038D52917291}"/>
              </a:ext>
            </a:extLst>
          </p:cNvPr>
          <p:cNvSpPr>
            <a:spLocks noGrp="1"/>
          </p:cNvSpPr>
          <p:nvPr>
            <p:ph type="body" sz="quarter" idx="12" hasCustomPrompt="1"/>
          </p:nvPr>
        </p:nvSpPr>
        <p:spPr>
          <a:xfrm>
            <a:off x="612775" y="630471"/>
            <a:ext cx="5243276" cy="848130"/>
          </a:xfrm>
          <a:prstGeom prst="rect">
            <a:avLst/>
          </a:prstGeom>
        </p:spPr>
        <p:txBody>
          <a:bodyPr>
            <a:normAutofit/>
          </a:bodyPr>
          <a:lstStyle>
            <a:lvl1pPr marL="0" indent="0">
              <a:buNone/>
              <a:defRPr sz="4800" b="1">
                <a:solidFill>
                  <a:schemeClr val="tx1"/>
                </a:solidFill>
                <a:latin typeface="Source Sans Pro" panose="020B0503030403020204" pitchFamily="34" charset="0"/>
              </a:defRPr>
            </a:lvl1pPr>
          </a:lstStyle>
          <a:p>
            <a:pPr lvl="0"/>
            <a:r>
              <a:rPr lang="en-US"/>
              <a:t>Agenda</a:t>
            </a:r>
          </a:p>
        </p:txBody>
      </p:sp>
      <p:sp>
        <p:nvSpPr>
          <p:cNvPr id="8" name="Text Placeholder 7">
            <a:extLst>
              <a:ext uri="{FF2B5EF4-FFF2-40B4-BE49-F238E27FC236}">
                <a16:creationId xmlns:a16="http://schemas.microsoft.com/office/drawing/2014/main" id="{D04508B6-F860-C6C9-6367-FF85BC39E962}"/>
              </a:ext>
            </a:extLst>
          </p:cNvPr>
          <p:cNvSpPr>
            <a:spLocks noGrp="1"/>
          </p:cNvSpPr>
          <p:nvPr>
            <p:ph type="body" sz="quarter" idx="13" hasCustomPrompt="1"/>
          </p:nvPr>
        </p:nvSpPr>
        <p:spPr>
          <a:xfrm>
            <a:off x="603520" y="1697067"/>
            <a:ext cx="657225" cy="678647"/>
          </a:xfrm>
          <a:prstGeom prst="rect">
            <a:avLst/>
          </a:prstGeom>
        </p:spPr>
        <p:txBody>
          <a:bodyPr wrap="square" lIns="0" rIns="0">
            <a:spAutoFit/>
          </a:bodyPr>
          <a:lstStyle>
            <a:lvl1pPr marL="0" indent="0">
              <a:lnSpc>
                <a:spcPct val="130000"/>
              </a:lnSpc>
              <a:buFont typeface="+mj-lt"/>
              <a:buNone/>
              <a:defRPr sz="3600" b="1">
                <a:solidFill>
                  <a:schemeClr val="accent6"/>
                </a:solidFill>
                <a:latin typeface="Source Sans Pro" panose="020B0503030403020204" pitchFamily="34" charset="0"/>
                <a:ea typeface="Besley" pitchFamily="2" charset="0"/>
              </a:defRPr>
            </a:lvl1pPr>
            <a:lvl2pPr marL="457200" indent="0">
              <a:buFont typeface="+mj-lt"/>
              <a:buNone/>
              <a:defRPr b="1">
                <a:solidFill>
                  <a:schemeClr val="accent1"/>
                </a:solidFill>
                <a:latin typeface="Besley" pitchFamily="2" charset="0"/>
                <a:ea typeface="Besley" pitchFamily="2" charset="0"/>
              </a:defRPr>
            </a:lvl2pPr>
            <a:lvl3pPr marL="914400" indent="0">
              <a:buFont typeface="+mj-lt"/>
              <a:buNone/>
              <a:defRPr b="1">
                <a:solidFill>
                  <a:schemeClr val="accent1"/>
                </a:solidFill>
                <a:latin typeface="Besley" pitchFamily="2" charset="0"/>
                <a:ea typeface="Besley" pitchFamily="2" charset="0"/>
              </a:defRPr>
            </a:lvl3pPr>
            <a:lvl4pPr marL="1371600" indent="0">
              <a:buFont typeface="+mj-lt"/>
              <a:buNone/>
              <a:defRPr b="1">
                <a:solidFill>
                  <a:schemeClr val="accent1"/>
                </a:solidFill>
                <a:latin typeface="Besley" pitchFamily="2" charset="0"/>
                <a:ea typeface="Besley" pitchFamily="2" charset="0"/>
              </a:defRPr>
            </a:lvl4pPr>
            <a:lvl5pPr marL="1828800" indent="0">
              <a:buFont typeface="+mj-lt"/>
              <a:buNone/>
              <a:defRPr b="1">
                <a:solidFill>
                  <a:schemeClr val="accent1"/>
                </a:solidFill>
                <a:latin typeface="Besley" pitchFamily="2" charset="0"/>
                <a:ea typeface="Besley" pitchFamily="2" charset="0"/>
              </a:defRPr>
            </a:lvl5pPr>
          </a:lstStyle>
          <a:p>
            <a:pPr lvl="0"/>
            <a:r>
              <a:rPr lang="en-US"/>
              <a:t>01</a:t>
            </a:r>
          </a:p>
        </p:txBody>
      </p:sp>
      <p:sp>
        <p:nvSpPr>
          <p:cNvPr id="9" name="Text Placeholder 7">
            <a:extLst>
              <a:ext uri="{FF2B5EF4-FFF2-40B4-BE49-F238E27FC236}">
                <a16:creationId xmlns:a16="http://schemas.microsoft.com/office/drawing/2014/main" id="{1090E870-109A-E251-2E89-D1FACFF16CB0}"/>
              </a:ext>
            </a:extLst>
          </p:cNvPr>
          <p:cNvSpPr>
            <a:spLocks noGrp="1"/>
          </p:cNvSpPr>
          <p:nvPr>
            <p:ph type="body" sz="quarter" idx="14" hasCustomPrompt="1"/>
          </p:nvPr>
        </p:nvSpPr>
        <p:spPr>
          <a:xfrm>
            <a:off x="1365520" y="1687542"/>
            <a:ext cx="4467225" cy="678647"/>
          </a:xfrm>
          <a:prstGeom prst="rect">
            <a:avLst/>
          </a:prstGeom>
        </p:spPr>
        <p:txBody>
          <a:bodyPr>
            <a:spAutoFit/>
          </a:bodyPr>
          <a:lstStyle>
            <a:lvl1pPr marL="0" indent="0">
              <a:lnSpc>
                <a:spcPct val="130000"/>
              </a:lnSpc>
              <a:buFont typeface="+mj-lt"/>
              <a:buNone/>
              <a:defRPr sz="3600" b="0">
                <a:solidFill>
                  <a:schemeClr val="tx1"/>
                </a:solidFill>
                <a:latin typeface="Source Sans Pro" panose="020B0503030403020204" pitchFamily="34" charset="0"/>
                <a:ea typeface="Besley" pitchFamily="2" charset="0"/>
              </a:defRPr>
            </a:lvl1pPr>
            <a:lvl2pPr marL="457200" indent="0">
              <a:buFont typeface="+mj-lt"/>
              <a:buNone/>
              <a:defRPr b="1">
                <a:solidFill>
                  <a:schemeClr val="accent1"/>
                </a:solidFill>
                <a:latin typeface="Besley" pitchFamily="2" charset="0"/>
                <a:ea typeface="Besley" pitchFamily="2" charset="0"/>
              </a:defRPr>
            </a:lvl2pPr>
            <a:lvl3pPr marL="914400" indent="0">
              <a:buFont typeface="+mj-lt"/>
              <a:buNone/>
              <a:defRPr b="1">
                <a:solidFill>
                  <a:schemeClr val="accent1"/>
                </a:solidFill>
                <a:latin typeface="Besley" pitchFamily="2" charset="0"/>
                <a:ea typeface="Besley" pitchFamily="2" charset="0"/>
              </a:defRPr>
            </a:lvl3pPr>
            <a:lvl4pPr marL="1371600" indent="0">
              <a:buFont typeface="+mj-lt"/>
              <a:buNone/>
              <a:defRPr b="1">
                <a:solidFill>
                  <a:schemeClr val="accent1"/>
                </a:solidFill>
                <a:latin typeface="Besley" pitchFamily="2" charset="0"/>
                <a:ea typeface="Besley" pitchFamily="2" charset="0"/>
              </a:defRPr>
            </a:lvl4pPr>
            <a:lvl5pPr marL="1828800" indent="0">
              <a:buFont typeface="+mj-lt"/>
              <a:buNone/>
              <a:defRPr b="1">
                <a:solidFill>
                  <a:schemeClr val="accent1"/>
                </a:solidFill>
                <a:latin typeface="Besley" pitchFamily="2" charset="0"/>
                <a:ea typeface="Besley" pitchFamily="2" charset="0"/>
              </a:defRPr>
            </a:lvl5pPr>
          </a:lstStyle>
          <a:p>
            <a:pPr lvl="0"/>
            <a:r>
              <a:rPr lang="en-US"/>
              <a:t>Edit here</a:t>
            </a:r>
          </a:p>
        </p:txBody>
      </p:sp>
      <p:sp>
        <p:nvSpPr>
          <p:cNvPr id="7" name="Picture Placeholder 6">
            <a:extLst>
              <a:ext uri="{FF2B5EF4-FFF2-40B4-BE49-F238E27FC236}">
                <a16:creationId xmlns:a16="http://schemas.microsoft.com/office/drawing/2014/main" id="{8BC3084B-285B-E9FE-5ED2-7287AD6F9AC2}"/>
              </a:ext>
            </a:extLst>
          </p:cNvPr>
          <p:cNvSpPr>
            <a:spLocks noGrp="1"/>
          </p:cNvSpPr>
          <p:nvPr>
            <p:ph type="pic" sz="quarter" idx="15" hasCustomPrompt="1"/>
          </p:nvPr>
        </p:nvSpPr>
        <p:spPr>
          <a:xfrm>
            <a:off x="6108700" y="671513"/>
            <a:ext cx="5486400" cy="5106987"/>
          </a:xfrm>
          <a:prstGeom prst="rect">
            <a:avLst/>
          </a:prstGeom>
          <a:solidFill>
            <a:schemeClr val="tx2"/>
          </a:solidFill>
        </p:spPr>
        <p:txBody>
          <a:bodyPr anchor="ctr"/>
          <a:lstStyle>
            <a:lvl1pPr algn="ctr">
              <a:defRPr>
                <a:latin typeface="Albert Sans" pitchFamily="2" charset="0"/>
              </a:defRPr>
            </a:lvl1pPr>
          </a:lstStyle>
          <a:p>
            <a:r>
              <a:rPr lang="en-US"/>
              <a:t>Insert Picture Here</a:t>
            </a:r>
          </a:p>
        </p:txBody>
      </p:sp>
    </p:spTree>
    <p:extLst>
      <p:ext uri="{BB962C8B-B14F-4D97-AF65-F5344CB8AC3E}">
        <p14:creationId xmlns:p14="http://schemas.microsoft.com/office/powerpoint/2010/main" val="35711864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5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2"/>
      </p:bgRef>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CF4AE68-DECA-0CA1-3350-03B4A8F8E768}"/>
              </a:ext>
            </a:extLst>
          </p:cNvPr>
          <p:cNvSpPr>
            <a:spLocks noGrp="1"/>
          </p:cNvSpPr>
          <p:nvPr>
            <p:ph type="body" sz="quarter" idx="11" hasCustomPrompt="1"/>
          </p:nvPr>
        </p:nvSpPr>
        <p:spPr>
          <a:xfrm>
            <a:off x="620486" y="3313908"/>
            <a:ext cx="5497512" cy="327252"/>
          </a:xfrm>
        </p:spPr>
        <p:txBody>
          <a:bodyPr>
            <a:noAutofit/>
          </a:bodyPr>
          <a:lstStyle>
            <a:lvl1pPr marL="0" indent="0">
              <a:buNone/>
              <a:defRPr sz="2000" b="1">
                <a:solidFill>
                  <a:schemeClr val="tx1"/>
                </a:solidFill>
                <a:latin typeface="Source Sans Pro" panose="020B0503030403020204" pitchFamily="34" charset="0"/>
              </a:defRPr>
            </a:lvl1pPr>
          </a:lstStyle>
          <a:p>
            <a:pPr lvl="0"/>
            <a:r>
              <a:rPr lang="en-US"/>
              <a:t>SECTION NUMBER OR HEADER</a:t>
            </a:r>
          </a:p>
        </p:txBody>
      </p:sp>
      <p:sp>
        <p:nvSpPr>
          <p:cNvPr id="9" name="Text Placeholder 8">
            <a:extLst>
              <a:ext uri="{FF2B5EF4-FFF2-40B4-BE49-F238E27FC236}">
                <a16:creationId xmlns:a16="http://schemas.microsoft.com/office/drawing/2014/main" id="{A70022DE-3C0E-D019-38D2-7C7CB91A31AD}"/>
              </a:ext>
            </a:extLst>
          </p:cNvPr>
          <p:cNvSpPr>
            <a:spLocks noGrp="1"/>
          </p:cNvSpPr>
          <p:nvPr>
            <p:ph type="body" sz="quarter" idx="12" hasCustomPrompt="1"/>
          </p:nvPr>
        </p:nvSpPr>
        <p:spPr>
          <a:xfrm>
            <a:off x="620486" y="3652275"/>
            <a:ext cx="10951480" cy="1012142"/>
          </a:xfrm>
        </p:spPr>
        <p:txBody>
          <a:bodyPr>
            <a:normAutofit/>
          </a:bodyPr>
          <a:lstStyle>
            <a:lvl1pPr marL="0" indent="0">
              <a:buNone/>
              <a:defRPr sz="6600" b="1">
                <a:solidFill>
                  <a:schemeClr val="accent6"/>
                </a:solidFill>
                <a:latin typeface="Source Sans Pro" panose="020B0503030403020204" pitchFamily="34" charset="0"/>
              </a:defRPr>
            </a:lvl1pPr>
          </a:lstStyle>
          <a:p>
            <a:pPr lvl="0"/>
            <a:r>
              <a:rPr lang="en-US"/>
              <a:t>Divider Slide Header</a:t>
            </a:r>
          </a:p>
        </p:txBody>
      </p:sp>
      <p:cxnSp>
        <p:nvCxnSpPr>
          <p:cNvPr id="4" name="Straight Connector 3">
            <a:extLst>
              <a:ext uri="{FF2B5EF4-FFF2-40B4-BE49-F238E27FC236}">
                <a16:creationId xmlns:a16="http://schemas.microsoft.com/office/drawing/2014/main" id="{E5433445-1BE8-69BF-F3E2-21692D7B2ABD}"/>
              </a:ext>
            </a:extLst>
          </p:cNvPr>
          <p:cNvCxnSpPr>
            <a:cxnSpLocks/>
          </p:cNvCxnSpPr>
          <p:nvPr userDrawn="1"/>
        </p:nvCxnSpPr>
        <p:spPr>
          <a:xfrm>
            <a:off x="612742" y="6174735"/>
            <a:ext cx="109728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8" name="Footer Placeholder 2">
            <a:extLst>
              <a:ext uri="{FF2B5EF4-FFF2-40B4-BE49-F238E27FC236}">
                <a16:creationId xmlns:a16="http://schemas.microsoft.com/office/drawing/2014/main" id="{03DDBF16-6DBA-6AA4-8C20-FDF828F40435}"/>
              </a:ext>
            </a:extLst>
          </p:cNvPr>
          <p:cNvSpPr>
            <a:spLocks noGrp="1"/>
          </p:cNvSpPr>
          <p:nvPr>
            <p:ph type="ftr" sz="quarter" idx="13"/>
          </p:nvPr>
        </p:nvSpPr>
        <p:spPr>
          <a:xfrm>
            <a:off x="6096000" y="6304141"/>
            <a:ext cx="5483257" cy="184666"/>
          </a:xfrm>
          <a:prstGeom prst="rect">
            <a:avLst/>
          </a:prstGeom>
        </p:spPr>
        <p:txBody>
          <a:bodyPr lIns="0" tIns="0" rIns="0" bIns="0"/>
          <a:lstStyle>
            <a:lvl1pPr algn="r">
              <a:defRPr sz="1200">
                <a:solidFill>
                  <a:schemeClr val="tx1"/>
                </a:solidFill>
                <a:latin typeface="Source Sans Pro" panose="020B0503030403020204" pitchFamily="34" charset="0"/>
              </a:defRPr>
            </a:lvl1pPr>
          </a:lstStyle>
          <a:p>
            <a:pPr>
              <a:defRPr/>
            </a:pPr>
            <a:r>
              <a:rPr lang="en-US"/>
              <a:t>C/CAG and SMCTA Countywide Transportation Plan Update</a:t>
            </a:r>
          </a:p>
        </p:txBody>
      </p:sp>
    </p:spTree>
    <p:extLst>
      <p:ext uri="{BB962C8B-B14F-4D97-AF65-F5344CB8AC3E}">
        <p14:creationId xmlns:p14="http://schemas.microsoft.com/office/powerpoint/2010/main" val="1107308029"/>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with Photo Wide – Emerald">
    <p:bg>
      <p:bgPr>
        <a:solidFill>
          <a:schemeClr val="tx2"/>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BE36DA3-1629-EAEC-1143-827A45A8E577}"/>
              </a:ext>
            </a:extLst>
          </p:cNvPr>
          <p:cNvSpPr>
            <a:spLocks noGrp="1"/>
          </p:cNvSpPr>
          <p:nvPr>
            <p:ph type="pic" sz="quarter" idx="10" hasCustomPrompt="1"/>
          </p:nvPr>
        </p:nvSpPr>
        <p:spPr>
          <a:xfrm>
            <a:off x="620486" y="3448050"/>
            <a:ext cx="10971438" cy="3409950"/>
          </a:xfrm>
        </p:spPr>
        <p:txBody>
          <a:bodyPr anchor="ctr"/>
          <a:lstStyle>
            <a:lvl1pPr marL="0" indent="0" algn="ctr">
              <a:buNone/>
              <a:defRPr b="1">
                <a:solidFill>
                  <a:schemeClr val="bg1"/>
                </a:solidFill>
              </a:defRPr>
            </a:lvl1pPr>
          </a:lstStyle>
          <a:p>
            <a:r>
              <a:rPr lang="en-US"/>
              <a:t>Insert Photo Here</a:t>
            </a:r>
          </a:p>
        </p:txBody>
      </p:sp>
      <p:sp>
        <p:nvSpPr>
          <p:cNvPr id="7" name="Text Placeholder 6">
            <a:extLst>
              <a:ext uri="{FF2B5EF4-FFF2-40B4-BE49-F238E27FC236}">
                <a16:creationId xmlns:a16="http://schemas.microsoft.com/office/drawing/2014/main" id="{7CF4AE68-DECA-0CA1-3350-03B4A8F8E768}"/>
              </a:ext>
            </a:extLst>
          </p:cNvPr>
          <p:cNvSpPr>
            <a:spLocks noGrp="1"/>
          </p:cNvSpPr>
          <p:nvPr>
            <p:ph type="body" sz="quarter" idx="11" hasCustomPrompt="1"/>
          </p:nvPr>
        </p:nvSpPr>
        <p:spPr>
          <a:xfrm>
            <a:off x="620486" y="2078491"/>
            <a:ext cx="5497512" cy="327252"/>
          </a:xfrm>
        </p:spPr>
        <p:txBody>
          <a:bodyPr>
            <a:noAutofit/>
          </a:bodyPr>
          <a:lstStyle>
            <a:lvl1pPr marL="0" indent="0">
              <a:buNone/>
              <a:defRPr sz="2000" b="1">
                <a:solidFill>
                  <a:schemeClr val="bg1"/>
                </a:solidFill>
                <a:latin typeface="Source Sans Pro" panose="020B0503030403020204" pitchFamily="34" charset="0"/>
              </a:defRPr>
            </a:lvl1pPr>
          </a:lstStyle>
          <a:p>
            <a:pPr lvl="0"/>
            <a:r>
              <a:rPr lang="en-US"/>
              <a:t>SECTION NUMBER OR HEADER</a:t>
            </a:r>
          </a:p>
        </p:txBody>
      </p:sp>
      <p:sp>
        <p:nvSpPr>
          <p:cNvPr id="9" name="Text Placeholder 8">
            <a:extLst>
              <a:ext uri="{FF2B5EF4-FFF2-40B4-BE49-F238E27FC236}">
                <a16:creationId xmlns:a16="http://schemas.microsoft.com/office/drawing/2014/main" id="{A70022DE-3C0E-D019-38D2-7C7CB91A31AD}"/>
              </a:ext>
            </a:extLst>
          </p:cNvPr>
          <p:cNvSpPr>
            <a:spLocks noGrp="1"/>
          </p:cNvSpPr>
          <p:nvPr>
            <p:ph type="body" sz="quarter" idx="12" hasCustomPrompt="1"/>
          </p:nvPr>
        </p:nvSpPr>
        <p:spPr>
          <a:xfrm>
            <a:off x="620486" y="2416858"/>
            <a:ext cx="10951480" cy="1012142"/>
          </a:xfrm>
        </p:spPr>
        <p:txBody>
          <a:bodyPr>
            <a:normAutofit/>
          </a:bodyPr>
          <a:lstStyle>
            <a:lvl1pPr marL="0" indent="0">
              <a:buNone/>
              <a:defRPr sz="6600" b="1">
                <a:solidFill>
                  <a:schemeClr val="accent6"/>
                </a:solidFill>
                <a:latin typeface="Source Sans Pro" panose="020B0503030403020204" pitchFamily="34" charset="0"/>
              </a:defRPr>
            </a:lvl1pPr>
          </a:lstStyle>
          <a:p>
            <a:pPr lvl="0"/>
            <a:r>
              <a:rPr lang="en-US"/>
              <a:t>Divider Slide Header</a:t>
            </a:r>
          </a:p>
        </p:txBody>
      </p:sp>
    </p:spTree>
    <p:extLst>
      <p:ext uri="{BB962C8B-B14F-4D97-AF65-F5344CB8AC3E}">
        <p14:creationId xmlns:p14="http://schemas.microsoft.com/office/powerpoint/2010/main" val="1571940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with Foote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9D7BD7A-C95E-7136-5534-1BA624373CF4}"/>
              </a:ext>
            </a:extLst>
          </p:cNvPr>
          <p:cNvSpPr>
            <a:spLocks noGrp="1"/>
          </p:cNvSpPr>
          <p:nvPr>
            <p:ph type="ftr" sz="quarter" idx="11"/>
          </p:nvPr>
        </p:nvSpPr>
        <p:spPr>
          <a:xfrm>
            <a:off x="6096000" y="6304141"/>
            <a:ext cx="5483257" cy="184666"/>
          </a:xfrm>
          <a:prstGeom prst="rect">
            <a:avLst/>
          </a:prstGeom>
        </p:spPr>
        <p:txBody>
          <a:bodyPr lIns="0" tIns="0" rIns="0" bIns="0"/>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5" name="Straight Connector 4">
            <a:extLst>
              <a:ext uri="{FF2B5EF4-FFF2-40B4-BE49-F238E27FC236}">
                <a16:creationId xmlns:a16="http://schemas.microsoft.com/office/drawing/2014/main" id="{B1283772-E446-81AD-E2A0-9528A466525C}"/>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0582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A2DC0-EA31-B62B-26A4-5564E5444E21}"/>
              </a:ext>
            </a:extLst>
          </p:cNvPr>
          <p:cNvSpPr>
            <a:spLocks noGrp="1"/>
          </p:cNvSpPr>
          <p:nvPr>
            <p:ph type="title" hasCustomPrompt="1"/>
          </p:nvPr>
        </p:nvSpPr>
        <p:spPr>
          <a:xfrm>
            <a:off x="606455" y="694027"/>
            <a:ext cx="10972799" cy="592137"/>
          </a:xfrm>
        </p:spPr>
        <p:txBody>
          <a:bodyPr anchor="t" anchorCtr="0"/>
          <a:lstStyle>
            <a:lvl1pPr>
              <a:defRPr b="1">
                <a:solidFill>
                  <a:schemeClr val="tx2"/>
                </a:solidFill>
                <a:latin typeface="Source Sans Pro" panose="020B0503030403020204" pitchFamily="34" charset="0"/>
              </a:defRPr>
            </a:lvl1pPr>
          </a:lstStyle>
          <a:p>
            <a:r>
              <a:rPr lang="en-US"/>
              <a:t>Place Your Title Here</a:t>
            </a:r>
          </a:p>
        </p:txBody>
      </p:sp>
      <p:sp>
        <p:nvSpPr>
          <p:cNvPr id="3" name="Content Placeholder 2">
            <a:extLst>
              <a:ext uri="{FF2B5EF4-FFF2-40B4-BE49-F238E27FC236}">
                <a16:creationId xmlns:a16="http://schemas.microsoft.com/office/drawing/2014/main" id="{36764D9D-09B4-E33B-4D2A-298670FC0B28}"/>
              </a:ext>
            </a:extLst>
          </p:cNvPr>
          <p:cNvSpPr>
            <a:spLocks noGrp="1"/>
          </p:cNvSpPr>
          <p:nvPr>
            <p:ph idx="1" hasCustomPrompt="1"/>
          </p:nvPr>
        </p:nvSpPr>
        <p:spPr>
          <a:xfrm>
            <a:off x="606458" y="1619253"/>
            <a:ext cx="10972798" cy="4362445"/>
          </a:xfrm>
        </p:spPr>
        <p:txBody>
          <a:bodyPr anchor="t" anchorCtr="0"/>
          <a:lstStyle>
            <a:lvl1pPr marL="0" indent="0">
              <a:buNone/>
              <a:defRPr>
                <a:solidFill>
                  <a:schemeClr val="tx2"/>
                </a:solidFill>
                <a:latin typeface="Source Sans Pro" panose="020B0503030403020204" pitchFamily="34" charset="0"/>
              </a:defRPr>
            </a:lvl1pPr>
            <a:lvl2pPr marL="457200" indent="0">
              <a:buNone/>
              <a:defRPr>
                <a:solidFill>
                  <a:schemeClr val="tx2"/>
                </a:solidFill>
                <a:latin typeface="Source Sans Pro" panose="020B0503030403020204" pitchFamily="34" charset="0"/>
              </a:defRPr>
            </a:lvl2pPr>
            <a:lvl3pPr marL="914400" indent="0">
              <a:buNone/>
              <a:defRPr>
                <a:solidFill>
                  <a:schemeClr val="tx2"/>
                </a:solidFill>
                <a:latin typeface="Source Sans Pro" panose="020B0503030403020204" pitchFamily="34" charset="0"/>
              </a:defRPr>
            </a:lvl3pPr>
            <a:lvl4pPr marL="1371600" indent="0">
              <a:buNone/>
              <a:defRPr>
                <a:solidFill>
                  <a:schemeClr val="tx2"/>
                </a:solidFill>
                <a:latin typeface="Source Sans Pro" panose="020B0503030403020204" pitchFamily="34" charset="0"/>
              </a:defRPr>
            </a:lvl4pPr>
            <a:lvl5pPr marL="1828800" indent="0">
              <a:buNone/>
              <a:defRPr>
                <a:solidFill>
                  <a:schemeClr val="tx2"/>
                </a:solidFill>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C60FFCD-AE60-9480-6D4B-F4276EE3B202}"/>
              </a:ext>
            </a:extLst>
          </p:cNvPr>
          <p:cNvSpPr>
            <a:spLocks noGrp="1"/>
          </p:cNvSpPr>
          <p:nvPr>
            <p:ph type="ftr" sz="quarter" idx="11"/>
          </p:nvPr>
        </p:nvSpPr>
        <p:spPr>
          <a:xfrm>
            <a:off x="6096000" y="6300658"/>
            <a:ext cx="5483256" cy="184666"/>
          </a:xfrm>
          <a:prstGeom prst="rect">
            <a:avLst/>
          </a:prstGeom>
        </p:spPr>
        <p:txBody>
          <a:bodyPr wrap="square" lIns="0" tIns="0" rIns="0" bIns="0">
            <a:spAutoFit/>
          </a:bodyPr>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9" name="Straight Connector 8">
            <a:extLst>
              <a:ext uri="{FF2B5EF4-FFF2-40B4-BE49-F238E27FC236}">
                <a16:creationId xmlns:a16="http://schemas.microsoft.com/office/drawing/2014/main" id="{764873CF-39F5-843A-99BE-876CE84170B4}"/>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5507016"/>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1080">
          <p15:clr>
            <a:srgbClr val="FBAE40"/>
          </p15:clr>
        </p15:guide>
        <p15:guide id="3" orient="horz" pos="37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A2DC0-EA31-B62B-26A4-5564E5444E21}"/>
              </a:ext>
            </a:extLst>
          </p:cNvPr>
          <p:cNvSpPr>
            <a:spLocks noGrp="1"/>
          </p:cNvSpPr>
          <p:nvPr>
            <p:ph type="title" hasCustomPrompt="1"/>
          </p:nvPr>
        </p:nvSpPr>
        <p:spPr>
          <a:xfrm>
            <a:off x="606455" y="694027"/>
            <a:ext cx="10972799" cy="592137"/>
          </a:xfrm>
        </p:spPr>
        <p:txBody>
          <a:bodyPr anchor="t" anchorCtr="0"/>
          <a:lstStyle>
            <a:lvl1pPr>
              <a:defRPr b="1">
                <a:solidFill>
                  <a:schemeClr val="tx2"/>
                </a:solidFill>
                <a:latin typeface="Source Sans Pro" panose="020B0503030403020204" pitchFamily="34" charset="0"/>
              </a:defRPr>
            </a:lvl1pPr>
          </a:lstStyle>
          <a:p>
            <a:r>
              <a:rPr lang="en-US"/>
              <a:t>Place Your Title Here</a:t>
            </a:r>
          </a:p>
        </p:txBody>
      </p:sp>
      <p:sp>
        <p:nvSpPr>
          <p:cNvPr id="3" name="Content Placeholder 2">
            <a:extLst>
              <a:ext uri="{FF2B5EF4-FFF2-40B4-BE49-F238E27FC236}">
                <a16:creationId xmlns:a16="http://schemas.microsoft.com/office/drawing/2014/main" id="{36764D9D-09B4-E33B-4D2A-298670FC0B28}"/>
              </a:ext>
            </a:extLst>
          </p:cNvPr>
          <p:cNvSpPr>
            <a:spLocks noGrp="1"/>
          </p:cNvSpPr>
          <p:nvPr>
            <p:ph idx="1" hasCustomPrompt="1"/>
          </p:nvPr>
        </p:nvSpPr>
        <p:spPr>
          <a:xfrm>
            <a:off x="606458" y="1619253"/>
            <a:ext cx="10972798" cy="4362445"/>
          </a:xfrm>
        </p:spPr>
        <p:txBody>
          <a:bodyPr anchor="t" anchorCtr="0"/>
          <a:lstStyle>
            <a:lvl1pPr marL="0" indent="0">
              <a:buNone/>
              <a:defRPr>
                <a:solidFill>
                  <a:schemeClr val="tx2"/>
                </a:solidFill>
                <a:latin typeface="Source Sans Pro" panose="020B0503030403020204" pitchFamily="34" charset="0"/>
              </a:defRPr>
            </a:lvl1pPr>
            <a:lvl2pPr marL="457200" indent="0">
              <a:buNone/>
              <a:defRPr>
                <a:solidFill>
                  <a:schemeClr val="tx2"/>
                </a:solidFill>
                <a:latin typeface="Source Sans Pro" panose="020B0503030403020204" pitchFamily="34" charset="0"/>
              </a:defRPr>
            </a:lvl2pPr>
            <a:lvl3pPr marL="914400" indent="0">
              <a:buNone/>
              <a:defRPr>
                <a:solidFill>
                  <a:schemeClr val="tx2"/>
                </a:solidFill>
                <a:latin typeface="Source Sans Pro" panose="020B0503030403020204" pitchFamily="34" charset="0"/>
              </a:defRPr>
            </a:lvl3pPr>
            <a:lvl4pPr marL="1371600" indent="0">
              <a:buNone/>
              <a:defRPr>
                <a:solidFill>
                  <a:schemeClr val="tx2"/>
                </a:solidFill>
                <a:latin typeface="Source Sans Pro" panose="020B0503030403020204" pitchFamily="34" charset="0"/>
              </a:defRPr>
            </a:lvl4pPr>
            <a:lvl5pPr marL="1828800" indent="0">
              <a:buNone/>
              <a:defRPr>
                <a:solidFill>
                  <a:schemeClr val="tx2"/>
                </a:solidFill>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F174CAAA-7015-882C-D96E-DE8628C91FF7}"/>
              </a:ext>
            </a:extLst>
          </p:cNvPr>
          <p:cNvSpPr/>
          <p:nvPr userDrawn="1"/>
        </p:nvSpPr>
        <p:spPr>
          <a:xfrm>
            <a:off x="485775" y="6067425"/>
            <a:ext cx="11296650" cy="4762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9565139"/>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1080">
          <p15:clr>
            <a:srgbClr val="FBAE40"/>
          </p15:clr>
        </p15:guide>
        <p15:guide id="3" orient="horz" pos="376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D321AD-239A-FD01-13FB-56B218ED4F7A}"/>
              </a:ext>
            </a:extLst>
          </p:cNvPr>
          <p:cNvSpPr>
            <a:spLocks noGrp="1"/>
          </p:cNvSpPr>
          <p:nvPr>
            <p:ph type="title"/>
          </p:nvPr>
        </p:nvSpPr>
        <p:spPr>
          <a:xfrm>
            <a:off x="619125" y="695325"/>
            <a:ext cx="10953750" cy="600075"/>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110ECCE0-FD44-8427-DAC6-2DD216251950}"/>
              </a:ext>
            </a:extLst>
          </p:cNvPr>
          <p:cNvSpPr>
            <a:spLocks noGrp="1"/>
          </p:cNvSpPr>
          <p:nvPr>
            <p:ph type="body" idx="1"/>
          </p:nvPr>
        </p:nvSpPr>
        <p:spPr>
          <a:xfrm>
            <a:off x="619125" y="1752600"/>
            <a:ext cx="10953750" cy="4229100"/>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a:extLst>
              <a:ext uri="{FF2B5EF4-FFF2-40B4-BE49-F238E27FC236}">
                <a16:creationId xmlns:a16="http://schemas.microsoft.com/office/drawing/2014/main" id="{6B67BD91-6A35-5EE5-D9B3-B43243BAC997}"/>
              </a:ext>
            </a:extLst>
          </p:cNvPr>
          <p:cNvSpPr>
            <a:spLocks noGrp="1"/>
          </p:cNvSpPr>
          <p:nvPr>
            <p:ph type="ftr" sz="quarter" idx="3"/>
          </p:nvPr>
        </p:nvSpPr>
        <p:spPr>
          <a:xfrm>
            <a:off x="6096000" y="6300658"/>
            <a:ext cx="5483256" cy="184666"/>
          </a:xfrm>
          <a:prstGeom prst="rect">
            <a:avLst/>
          </a:prstGeom>
        </p:spPr>
        <p:txBody>
          <a:bodyPr wrap="square" lIns="0" tIns="0" rIns="0" bIns="0">
            <a:spAutoFit/>
          </a:bodyPr>
          <a:lstStyle>
            <a:lvl1pPr algn="r">
              <a:defRPr sz="1200">
                <a:solidFill>
                  <a:schemeClr val="tx2"/>
                </a:solidFill>
                <a:latin typeface="Source Sans Pro" panose="020B0503030403020204" pitchFamily="34" charset="0"/>
              </a:defRPr>
            </a:lvl1pPr>
          </a:lstStyle>
          <a:p>
            <a:pPr>
              <a:defRPr/>
            </a:pPr>
            <a:r>
              <a:rPr lang="en-US"/>
              <a:t>C/CAG and SMCTA Countywide Transportation Plan Update</a:t>
            </a:r>
          </a:p>
        </p:txBody>
      </p:sp>
      <p:cxnSp>
        <p:nvCxnSpPr>
          <p:cNvPr id="7" name="Straight Connector 6">
            <a:extLst>
              <a:ext uri="{FF2B5EF4-FFF2-40B4-BE49-F238E27FC236}">
                <a16:creationId xmlns:a16="http://schemas.microsoft.com/office/drawing/2014/main" id="{D8F68B26-6B50-FB06-19BC-F99C76797726}"/>
              </a:ext>
            </a:extLst>
          </p:cNvPr>
          <p:cNvCxnSpPr>
            <a:cxnSpLocks/>
          </p:cNvCxnSpPr>
          <p:nvPr userDrawn="1"/>
        </p:nvCxnSpPr>
        <p:spPr>
          <a:xfrm>
            <a:off x="612742" y="6174735"/>
            <a:ext cx="10972800"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1036347"/>
      </p:ext>
    </p:extLst>
  </p:cSld>
  <p:clrMap bg1="lt1" tx1="dk1" bg2="lt2" tx2="dk2" accent1="accent1" accent2="accent2" accent3="accent3" accent4="accent4" accent5="accent5" accent6="accent6" hlink="hlink" folHlink="folHlink"/>
  <p:sldLayoutIdLst>
    <p:sldLayoutId id="2147483787" r:id="rId1"/>
    <p:sldLayoutId id="2147483792" r:id="rId2"/>
    <p:sldLayoutId id="2147483794" r:id="rId3"/>
    <p:sldLayoutId id="2147483795" r:id="rId4"/>
    <p:sldLayoutId id="2147483797" r:id="rId5"/>
    <p:sldLayoutId id="2147483802" r:id="rId6"/>
    <p:sldLayoutId id="2147483806" r:id="rId7"/>
    <p:sldLayoutId id="2147483812" r:id="rId8"/>
    <p:sldLayoutId id="2147483850" r:id="rId9"/>
    <p:sldLayoutId id="2147483849" r:id="rId10"/>
    <p:sldLayoutId id="2147483813" r:id="rId11"/>
    <p:sldLayoutId id="2147483814" r:id="rId12"/>
    <p:sldLayoutId id="2147483815" r:id="rId13"/>
    <p:sldLayoutId id="2147483816" r:id="rId14"/>
    <p:sldLayoutId id="2147483818" r:id="rId15"/>
    <p:sldLayoutId id="2147483820" r:id="rId16"/>
    <p:sldLayoutId id="2147483821" r:id="rId17"/>
    <p:sldLayoutId id="2147483823" r:id="rId18"/>
    <p:sldLayoutId id="2147483825" r:id="rId19"/>
    <p:sldLayoutId id="2147483826" r:id="rId20"/>
    <p:sldLayoutId id="2147483827" r:id="rId21"/>
    <p:sldLayoutId id="2147483829" r:id="rId22"/>
    <p:sldLayoutId id="2147483831" r:id="rId23"/>
    <p:sldLayoutId id="2147483836" r:id="rId24"/>
    <p:sldLayoutId id="2147483837" r:id="rId25"/>
    <p:sldLayoutId id="2147483839" r:id="rId26"/>
    <p:sldLayoutId id="2147483843" r:id="rId27"/>
    <p:sldLayoutId id="2147483844" r:id="rId28"/>
    <p:sldLayoutId id="2147483846" r:id="rId29"/>
    <p:sldLayoutId id="2147483848" r:id="rId30"/>
  </p:sldLayoutIdLst>
  <p:hf sldNum="0" hdr="0" dt="0"/>
  <p:txStyles>
    <p:titleStyle>
      <a:lvl1pPr algn="l" defTabSz="914400" rtl="0" eaLnBrk="1" latinLnBrk="0" hangingPunct="1">
        <a:lnSpc>
          <a:spcPct val="90000"/>
        </a:lnSpc>
        <a:spcBef>
          <a:spcPct val="0"/>
        </a:spcBef>
        <a:buNone/>
        <a:defRPr sz="4000" b="1" kern="1200">
          <a:solidFill>
            <a:schemeClr val="tx2"/>
          </a:solidFill>
          <a:latin typeface="Source Sans Pro" panose="020B0503030403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microsoft.com/office/2018/10/relationships/comments" Target="../comments/modernComment_104_1832439A.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02_2C0E6665.xml"/><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8.svg"/><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3" Type="http://schemas.microsoft.com/office/2018/10/relationships/comments" Target="../comments/modernComment_100_67C3568E.xml"/><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161_D9048220.xml"/><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154_223B6D19.xm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8/10/relationships/comments" Target="../comments/modernComment_156_C21FF87A.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157_92B1CC7E.xm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microsoft.com/office/2018/10/relationships/comments" Target="../comments/modernComment_10A_2280E26C.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145_86C6A2FB.xm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147_F47A6D1C.xm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svg"/><Relationship Id="rId3" Type="http://schemas.microsoft.com/office/2018/10/relationships/comments" Target="../comments/modernComment_148_FA25B06D.xml"/><Relationship Id="rId7" Type="http://schemas.openxmlformats.org/officeDocument/2006/relationships/image" Target="../media/image35.svg"/><Relationship Id="rId12" Type="http://schemas.openxmlformats.org/officeDocument/2006/relationships/image" Target="../media/image40.sv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34.sv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svg"/><Relationship Id="rId14" Type="http://schemas.openxmlformats.org/officeDocument/2006/relationships/image" Target="../media/image8.svg"/></Relationships>
</file>

<file path=ppt/slides/_rels/slide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svg"/><Relationship Id="rId2" Type="http://schemas.microsoft.com/office/2018/10/relationships/comments" Target="../comments/modernComment_144_F4CBC39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4.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microsoft.com/office/2018/10/relationships/comments" Target="../comments/modernComment_141_BFE1F974.xml"/><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101_231D1848.xm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8.svg"/><Relationship Id="rId2" Type="http://schemas.microsoft.com/office/2018/10/relationships/comments" Target="../comments/modernComment_146_EF9C598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microsoft.com/office/2018/10/relationships/comments" Target="../comments/modernComment_126_7701BE0.xml"/><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59_DCCCE953.xml"/><Relationship Id="rId7"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microsoft.com/office/2018/10/relationships/comments" Target="../comments/modernComment_15E_8678598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F217F62-C5FC-99BF-5636-111E1BC2D64B}"/>
              </a:ext>
            </a:extLst>
          </p:cNvPr>
          <p:cNvSpPr>
            <a:spLocks noGrp="1"/>
          </p:cNvSpPr>
          <p:nvPr>
            <p:ph type="body" sz="quarter" idx="4294967295"/>
          </p:nvPr>
        </p:nvSpPr>
        <p:spPr>
          <a:xfrm>
            <a:off x="4292156" y="4449227"/>
            <a:ext cx="6360604" cy="466725"/>
          </a:xfrm>
        </p:spPr>
        <p:txBody>
          <a:bodyPr>
            <a:normAutofit fontScale="55000" lnSpcReduction="20000"/>
          </a:bodyPr>
          <a:lstStyle/>
          <a:p>
            <a:r>
              <a:rPr lang="en-US" b="1" i="1" dirty="0">
                <a:solidFill>
                  <a:schemeClr val="bg1"/>
                </a:solidFill>
                <a:ea typeface="Source Sans Pro"/>
              </a:rPr>
              <a:t>August 20, 2026</a:t>
            </a:r>
          </a:p>
          <a:p>
            <a:r>
              <a:rPr lang="en-US" b="1" i="1" dirty="0">
                <a:solidFill>
                  <a:schemeClr val="bg1"/>
                </a:solidFill>
                <a:ea typeface="Source Sans Pro"/>
              </a:rPr>
              <a:t>C/CAG CMP TAC</a:t>
            </a:r>
          </a:p>
        </p:txBody>
      </p:sp>
    </p:spTree>
    <p:extLst>
      <p:ext uri="{BB962C8B-B14F-4D97-AF65-F5344CB8AC3E}">
        <p14:creationId xmlns:p14="http://schemas.microsoft.com/office/powerpoint/2010/main" val="405947290"/>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79E5488-3D01-CAA9-17CB-AB0AA3B2D4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0" y="2100441"/>
            <a:ext cx="12192000" cy="4757544"/>
          </a:xfrm>
          <a:prstGeom prst="rect">
            <a:avLst/>
          </a:prstGeom>
        </p:spPr>
      </p:pic>
      <p:sp>
        <p:nvSpPr>
          <p:cNvPr id="2" name="Title 1">
            <a:extLst>
              <a:ext uri="{FF2B5EF4-FFF2-40B4-BE49-F238E27FC236}">
                <a16:creationId xmlns:a16="http://schemas.microsoft.com/office/drawing/2014/main" id="{8C392A92-4ADC-0845-73C8-4924CEDDD546}"/>
              </a:ext>
            </a:extLst>
          </p:cNvPr>
          <p:cNvSpPr>
            <a:spLocks noGrp="1"/>
          </p:cNvSpPr>
          <p:nvPr>
            <p:ph type="title"/>
          </p:nvPr>
        </p:nvSpPr>
        <p:spPr/>
        <p:txBody>
          <a:bodyPr/>
          <a:lstStyle/>
          <a:p>
            <a:r>
              <a:rPr lang="en-US"/>
              <a:t>CTP Vision</a:t>
            </a:r>
          </a:p>
        </p:txBody>
      </p:sp>
      <p:sp>
        <p:nvSpPr>
          <p:cNvPr id="5" name="Content Placeholder 4">
            <a:extLst>
              <a:ext uri="{FF2B5EF4-FFF2-40B4-BE49-F238E27FC236}">
                <a16:creationId xmlns:a16="http://schemas.microsoft.com/office/drawing/2014/main" id="{2E271CD8-EA1A-EEF6-13D8-E2DC49508C7C}"/>
              </a:ext>
            </a:extLst>
          </p:cNvPr>
          <p:cNvSpPr>
            <a:spLocks noGrp="1"/>
          </p:cNvSpPr>
          <p:nvPr>
            <p:ph idx="1"/>
          </p:nvPr>
        </p:nvSpPr>
        <p:spPr>
          <a:xfrm>
            <a:off x="606456" y="1438278"/>
            <a:ext cx="10972798" cy="3388620"/>
          </a:xfrm>
          <a:solidFill>
            <a:schemeClr val="tx2"/>
          </a:solidFill>
        </p:spPr>
        <p:txBody>
          <a:bodyPr lIns="210312" tIns="210312" rIns="210312" bIns="210312">
            <a:spAutoFit/>
          </a:bodyPr>
          <a:lstStyle/>
          <a:p>
            <a:r>
              <a:rPr lang="en-US" sz="3600">
                <a:solidFill>
                  <a:schemeClr val="bg1"/>
                </a:solidFill>
              </a:rPr>
              <a:t>The San Mateo CTP envisions a county where residents, workers, and visitors can travel </a:t>
            </a:r>
            <a:r>
              <a:rPr lang="en-US" sz="3600" b="1" u="sng">
                <a:solidFill>
                  <a:schemeClr val="bg1"/>
                </a:solidFill>
              </a:rPr>
              <a:t>safely, reliably, and with convenient choices </a:t>
            </a:r>
            <a:r>
              <a:rPr lang="en-US" sz="3600">
                <a:solidFill>
                  <a:schemeClr val="bg1"/>
                </a:solidFill>
              </a:rPr>
              <a:t>across all modes. People </a:t>
            </a:r>
            <a:r>
              <a:rPr lang="en-US" sz="3600" b="1" u="sng">
                <a:solidFill>
                  <a:schemeClr val="bg1"/>
                </a:solidFill>
              </a:rPr>
              <a:t>easily connect to daily needs </a:t>
            </a:r>
            <a:r>
              <a:rPr lang="en-US" sz="3600">
                <a:solidFill>
                  <a:schemeClr val="bg1"/>
                </a:solidFill>
              </a:rPr>
              <a:t>via streets, trails, transit service, and highways that are resilient and endure for generations.</a:t>
            </a:r>
          </a:p>
        </p:txBody>
      </p:sp>
      <p:grpSp>
        <p:nvGrpSpPr>
          <p:cNvPr id="9" name="Group 8">
            <a:extLst>
              <a:ext uri="{FF2B5EF4-FFF2-40B4-BE49-F238E27FC236}">
                <a16:creationId xmlns:a16="http://schemas.microsoft.com/office/drawing/2014/main" id="{5D7DBAF9-825F-A7FC-E916-8FF5DF333C8C}"/>
              </a:ext>
            </a:extLst>
          </p:cNvPr>
          <p:cNvGrpSpPr/>
          <p:nvPr/>
        </p:nvGrpSpPr>
        <p:grpSpPr>
          <a:xfrm>
            <a:off x="11415829" y="188175"/>
            <a:ext cx="564316" cy="564316"/>
            <a:chOff x="2515550" y="1506960"/>
            <a:chExt cx="564316" cy="564316"/>
          </a:xfrm>
        </p:grpSpPr>
        <p:sp>
          <p:nvSpPr>
            <p:cNvPr id="10" name="Oval 9">
              <a:extLst>
                <a:ext uri="{FF2B5EF4-FFF2-40B4-BE49-F238E27FC236}">
                  <a16:creationId xmlns:a16="http://schemas.microsoft.com/office/drawing/2014/main" id="{963A1A22-5425-A2B4-6C04-1878899F0E91}"/>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Meeting with solid fill">
              <a:extLst>
                <a:ext uri="{FF2B5EF4-FFF2-40B4-BE49-F238E27FC236}">
                  <a16:creationId xmlns:a16="http://schemas.microsoft.com/office/drawing/2014/main" id="{04D635E5-C82A-F3EA-C132-0ACD9DC9A45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586154" y="1587520"/>
              <a:ext cx="423109" cy="423109"/>
            </a:xfrm>
            <a:prstGeom prst="rect">
              <a:avLst/>
            </a:prstGeom>
          </p:spPr>
        </p:pic>
      </p:grpSp>
    </p:spTree>
    <p:extLst>
      <p:ext uri="{BB962C8B-B14F-4D97-AF65-F5344CB8AC3E}">
        <p14:creationId xmlns:p14="http://schemas.microsoft.com/office/powerpoint/2010/main" val="739141221"/>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4AF4B8A-D7C1-49E0-5D67-068261ABF164}"/>
              </a:ext>
            </a:extLst>
          </p:cNvPr>
          <p:cNvSpPr>
            <a:spLocks noGrp="1"/>
          </p:cNvSpPr>
          <p:nvPr>
            <p:ph type="title"/>
          </p:nvPr>
        </p:nvSpPr>
        <p:spPr/>
        <p:txBody>
          <a:bodyPr>
            <a:normAutofit/>
          </a:bodyPr>
          <a:lstStyle/>
          <a:p>
            <a:r>
              <a:rPr lang="en-US"/>
              <a:t>CTP Goals</a:t>
            </a:r>
          </a:p>
        </p:txBody>
      </p:sp>
      <p:sp>
        <p:nvSpPr>
          <p:cNvPr id="4" name="Footer Placeholder 3">
            <a:extLst>
              <a:ext uri="{FF2B5EF4-FFF2-40B4-BE49-F238E27FC236}">
                <a16:creationId xmlns:a16="http://schemas.microsoft.com/office/drawing/2014/main" id="{31F59B8F-D855-A373-0107-7AF6F8BF133E}"/>
              </a:ext>
            </a:extLst>
          </p:cNvPr>
          <p:cNvSpPr>
            <a:spLocks noGrp="1"/>
          </p:cNvSpPr>
          <p:nvPr>
            <p:ph type="ftr" sz="quarter" idx="11"/>
          </p:nvPr>
        </p:nvSpPr>
        <p:spPr>
          <a:prstGeom prst="rect">
            <a:avLst/>
          </a:prstGeom>
        </p:spPr>
        <p:txBody>
          <a:bodyPr/>
          <a:lstStyle/>
          <a:p>
            <a:r>
              <a:rPr lang="en-US"/>
              <a:t>C/CAG and SMCTA Countywide Transportation Plan Update</a:t>
            </a:r>
          </a:p>
        </p:txBody>
      </p:sp>
      <p:grpSp>
        <p:nvGrpSpPr>
          <p:cNvPr id="2" name="Group 1">
            <a:extLst>
              <a:ext uri="{FF2B5EF4-FFF2-40B4-BE49-F238E27FC236}">
                <a16:creationId xmlns:a16="http://schemas.microsoft.com/office/drawing/2014/main" id="{F5FC0BB8-07BE-D41B-C18F-CC4D8175E9C0}"/>
              </a:ext>
            </a:extLst>
          </p:cNvPr>
          <p:cNvGrpSpPr/>
          <p:nvPr/>
        </p:nvGrpSpPr>
        <p:grpSpPr>
          <a:xfrm>
            <a:off x="11415829" y="188175"/>
            <a:ext cx="564316" cy="564316"/>
            <a:chOff x="2515550" y="1506960"/>
            <a:chExt cx="564316" cy="564316"/>
          </a:xfrm>
        </p:grpSpPr>
        <p:sp>
          <p:nvSpPr>
            <p:cNvPr id="3" name="Oval 2">
              <a:extLst>
                <a:ext uri="{FF2B5EF4-FFF2-40B4-BE49-F238E27FC236}">
                  <a16:creationId xmlns:a16="http://schemas.microsoft.com/office/drawing/2014/main" id="{B8C93331-21C1-7001-9797-C4906FBD82FE}"/>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Meeting with solid fill">
              <a:extLst>
                <a:ext uri="{FF2B5EF4-FFF2-40B4-BE49-F238E27FC236}">
                  <a16:creationId xmlns:a16="http://schemas.microsoft.com/office/drawing/2014/main" id="{8AD1ED1E-6BCC-5F1B-F203-F74D733EA46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586154" y="1587520"/>
              <a:ext cx="423109" cy="423109"/>
            </a:xfrm>
            <a:prstGeom prst="rect">
              <a:avLst/>
            </a:prstGeom>
          </p:spPr>
        </p:pic>
      </p:grpSp>
      <p:pic>
        <p:nvPicPr>
          <p:cNvPr id="7" name="Picture 6">
            <a:extLst>
              <a:ext uri="{FF2B5EF4-FFF2-40B4-BE49-F238E27FC236}">
                <a16:creationId xmlns:a16="http://schemas.microsoft.com/office/drawing/2014/main" id="{7A8A95FD-C966-35B2-CBA1-FD7A35954B30}"/>
              </a:ext>
            </a:extLst>
          </p:cNvPr>
          <p:cNvPicPr>
            <a:picLocks noChangeAspect="1"/>
          </p:cNvPicPr>
          <p:nvPr/>
        </p:nvPicPr>
        <p:blipFill>
          <a:blip r:embed="rId5">
            <a:extLst>
              <a:ext uri="{28A0092B-C50C-407E-A947-70E740481C1C}">
                <a14:useLocalDpi xmlns:a14="http://schemas.microsoft.com/office/drawing/2010/main" val="0"/>
              </a:ext>
            </a:extLst>
          </a:blip>
          <a:srcRect t="17465" b="16793"/>
          <a:stretch>
            <a:fillRect/>
          </a:stretch>
        </p:blipFill>
        <p:spPr>
          <a:xfrm>
            <a:off x="0" y="1454872"/>
            <a:ext cx="12192000" cy="4508642"/>
          </a:xfrm>
          <a:prstGeom prst="rect">
            <a:avLst/>
          </a:prstGeom>
        </p:spPr>
      </p:pic>
    </p:spTree>
    <p:extLst>
      <p:ext uri="{BB962C8B-B14F-4D97-AF65-F5344CB8AC3E}">
        <p14:creationId xmlns:p14="http://schemas.microsoft.com/office/powerpoint/2010/main" val="1740854926"/>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864D5-EB5B-A955-A14B-AA331192F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5B058A-1428-8388-67FC-E6F479BE67CD}"/>
              </a:ext>
            </a:extLst>
          </p:cNvPr>
          <p:cNvSpPr>
            <a:spLocks noGrp="1"/>
          </p:cNvSpPr>
          <p:nvPr>
            <p:ph type="title"/>
          </p:nvPr>
        </p:nvSpPr>
        <p:spPr/>
        <p:txBody>
          <a:bodyPr/>
          <a:lstStyle/>
          <a:p>
            <a:r>
              <a:rPr lang="en-US"/>
              <a:t>How will the CTP help you align for funding?</a:t>
            </a:r>
          </a:p>
        </p:txBody>
      </p:sp>
      <p:sp>
        <p:nvSpPr>
          <p:cNvPr id="4" name="Content Placeholder 3">
            <a:extLst>
              <a:ext uri="{FF2B5EF4-FFF2-40B4-BE49-F238E27FC236}">
                <a16:creationId xmlns:a16="http://schemas.microsoft.com/office/drawing/2014/main" id="{F984BB70-EFA8-7070-D472-929C32B35F4A}"/>
              </a:ext>
            </a:extLst>
          </p:cNvPr>
          <p:cNvSpPr>
            <a:spLocks noGrp="1"/>
          </p:cNvSpPr>
          <p:nvPr>
            <p:ph idx="1"/>
          </p:nvPr>
        </p:nvSpPr>
        <p:spPr/>
        <p:txBody>
          <a:bodyPr>
            <a:normAutofit/>
          </a:bodyPr>
          <a:lstStyle/>
          <a:p>
            <a:pPr marL="457200" indent="-457200">
              <a:buFont typeface="Arial" panose="020B0604020202020204" pitchFamily="34" charset="0"/>
              <a:buChar char="•"/>
            </a:pPr>
            <a:r>
              <a:rPr lang="en-US" b="1" dirty="0"/>
              <a:t>Equity Focus Area Definition</a:t>
            </a:r>
            <a:r>
              <a:rPr lang="en-US" dirty="0"/>
              <a:t>: a countywide spatial equity definition updated to incorporate the latest census data and add a first and second tier for greater county coverage.</a:t>
            </a:r>
            <a:endParaRPr lang="en-US" b="1" dirty="0"/>
          </a:p>
          <a:p>
            <a:pPr marL="457200" indent="-457200">
              <a:buFont typeface="Arial" panose="020B0604020202020204" pitchFamily="34" charset="0"/>
              <a:buChar char="•"/>
            </a:pPr>
            <a:r>
              <a:rPr lang="en-US" b="1" dirty="0"/>
              <a:t>Focus Geographies &amp; Strategies</a:t>
            </a:r>
            <a:r>
              <a:rPr lang="en-US" dirty="0"/>
              <a:t>: where are improvements most urgently needed in the county (e.g., flood zones, high injury network, etc.) and what strategies do we have to address those needs?</a:t>
            </a:r>
          </a:p>
          <a:p>
            <a:pPr marL="457200" indent="-457200">
              <a:buFont typeface="Arial" panose="020B0604020202020204" pitchFamily="34" charset="0"/>
              <a:buChar char="•"/>
            </a:pPr>
            <a:r>
              <a:rPr lang="en-US" b="1" dirty="0"/>
              <a:t>Place Type Design Expectations</a:t>
            </a:r>
            <a:r>
              <a:rPr lang="en-US" dirty="0"/>
              <a:t>: context-sensitive design guidance that aligns with state and regional best practice on target speeds, sidewalk widths, bicycle facility type, and more. </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906724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39E99-1D70-B66B-4076-CD86D3287AE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BD170E3-DE19-81AB-BA37-DABE9D1A9D02}"/>
              </a:ext>
            </a:extLst>
          </p:cNvPr>
          <p:cNvSpPr>
            <a:spLocks noGrp="1"/>
          </p:cNvSpPr>
          <p:nvPr>
            <p:ph type="body" sz="quarter" idx="13"/>
          </p:nvPr>
        </p:nvSpPr>
        <p:spPr>
          <a:xfrm>
            <a:off x="675973" y="610688"/>
            <a:ext cx="6053479" cy="1015663"/>
          </a:xfrm>
        </p:spPr>
        <p:txBody>
          <a:bodyPr>
            <a:normAutofit fontScale="92500" lnSpcReduction="20000"/>
          </a:bodyPr>
          <a:lstStyle/>
          <a:p>
            <a:r>
              <a:rPr lang="en-US" dirty="0"/>
              <a:t>New Equity Definition for Funding Decisions</a:t>
            </a:r>
          </a:p>
        </p:txBody>
      </p:sp>
      <p:sp>
        <p:nvSpPr>
          <p:cNvPr id="6" name="Footer Placeholder 5">
            <a:extLst>
              <a:ext uri="{FF2B5EF4-FFF2-40B4-BE49-F238E27FC236}">
                <a16:creationId xmlns:a16="http://schemas.microsoft.com/office/drawing/2014/main" id="{B291BA5E-E6FD-D6FE-3A1B-3E4704D714D5}"/>
              </a:ext>
            </a:extLst>
          </p:cNvPr>
          <p:cNvSpPr>
            <a:spLocks noGrp="1"/>
          </p:cNvSpPr>
          <p:nvPr>
            <p:ph type="ftr" sz="quarter" idx="16"/>
          </p:nvPr>
        </p:nvSpPr>
        <p:spPr/>
        <p:txBody>
          <a:bodyPr/>
          <a:lstStyle/>
          <a:p>
            <a:pPr>
              <a:defRPr/>
            </a:pPr>
            <a:r>
              <a:rPr lang="en-US"/>
              <a:t>C/CAG Countywide Transportation Plan Update</a:t>
            </a:r>
          </a:p>
        </p:txBody>
      </p:sp>
      <p:sp>
        <p:nvSpPr>
          <p:cNvPr id="2" name="Rectangle 1">
            <a:extLst>
              <a:ext uri="{FF2B5EF4-FFF2-40B4-BE49-F238E27FC236}">
                <a16:creationId xmlns:a16="http://schemas.microsoft.com/office/drawing/2014/main" id="{CA2911BD-A260-D032-DE59-B52178759AE9}"/>
              </a:ext>
            </a:extLst>
          </p:cNvPr>
          <p:cNvSpPr/>
          <p:nvPr/>
        </p:nvSpPr>
        <p:spPr>
          <a:xfrm>
            <a:off x="7887694" y="1375576"/>
            <a:ext cx="3037398" cy="3912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map</a:t>
            </a:r>
          </a:p>
        </p:txBody>
      </p:sp>
      <p:pic>
        <p:nvPicPr>
          <p:cNvPr id="8" name="Picture 7">
            <a:extLst>
              <a:ext uri="{FF2B5EF4-FFF2-40B4-BE49-F238E27FC236}">
                <a16:creationId xmlns:a16="http://schemas.microsoft.com/office/drawing/2014/main" id="{5637A3B9-E2F7-5393-9840-3463DD00B2C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892636" y="0"/>
            <a:ext cx="5299362" cy="6857998"/>
          </a:xfrm>
          <a:prstGeom prst="rect">
            <a:avLst/>
          </a:prstGeom>
        </p:spPr>
      </p:pic>
      <p:sp>
        <p:nvSpPr>
          <p:cNvPr id="4" name="Text Placeholder 5">
            <a:extLst>
              <a:ext uri="{FF2B5EF4-FFF2-40B4-BE49-F238E27FC236}">
                <a16:creationId xmlns:a16="http://schemas.microsoft.com/office/drawing/2014/main" id="{E3C2AFD1-568F-C63B-F7A5-6372732B2F49}"/>
              </a:ext>
            </a:extLst>
          </p:cNvPr>
          <p:cNvSpPr>
            <a:spLocks noGrp="1"/>
          </p:cNvSpPr>
          <p:nvPr>
            <p:ph type="body" sz="quarter" idx="14"/>
          </p:nvPr>
        </p:nvSpPr>
        <p:spPr>
          <a:xfrm>
            <a:off x="622569" y="1843325"/>
            <a:ext cx="6092129" cy="4134394"/>
          </a:xfrm>
        </p:spPr>
        <p:txBody>
          <a:bodyPr>
            <a:normAutofit/>
          </a:bodyPr>
          <a:lstStyle/>
          <a:p>
            <a:pPr marL="285750" indent="-285750">
              <a:buFont typeface="Arial" panose="020B0604020202020204" pitchFamily="34" charset="0"/>
              <a:buChar char="•"/>
            </a:pPr>
            <a:r>
              <a:rPr lang="en-US" sz="2800" b="1" dirty="0"/>
              <a:t>Simplified</a:t>
            </a:r>
            <a:r>
              <a:rPr lang="en-US" sz="2800" dirty="0"/>
              <a:t> definition based on income, race, vehicle ownership, and rental cost burden</a:t>
            </a:r>
          </a:p>
          <a:p>
            <a:pPr marL="285750" indent="-285750">
              <a:buFont typeface="Arial" panose="020B0604020202020204" pitchFamily="34" charset="0"/>
              <a:buChar char="•"/>
            </a:pPr>
            <a:r>
              <a:rPr lang="en-US" sz="2800" dirty="0"/>
              <a:t>By introducing </a:t>
            </a:r>
            <a:r>
              <a:rPr lang="en-US" sz="2800" b="1" dirty="0"/>
              <a:t>tiers</a:t>
            </a:r>
            <a:r>
              <a:rPr lang="en-US" sz="2800" dirty="0"/>
              <a:t>,</a:t>
            </a:r>
            <a:r>
              <a:rPr lang="en-US" sz="2800" b="1" dirty="0"/>
              <a:t> </a:t>
            </a:r>
            <a:r>
              <a:rPr lang="en-US" sz="2800" dirty="0"/>
              <a:t>we now consider more of the county in equity-based planning and funding decisions (49% of households covered, up from 21%)</a:t>
            </a:r>
          </a:p>
        </p:txBody>
      </p:sp>
    </p:spTree>
    <p:extLst>
      <p:ext uri="{BB962C8B-B14F-4D97-AF65-F5344CB8AC3E}">
        <p14:creationId xmlns:p14="http://schemas.microsoft.com/office/powerpoint/2010/main" val="3640951328"/>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DD403-5F3E-315D-9A9C-FE7ECFC9642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8B4F2FA-23D4-7955-E8B5-3A5EAFA1DFC8}"/>
              </a:ext>
            </a:extLst>
          </p:cNvPr>
          <p:cNvSpPr>
            <a:spLocks noGrp="1"/>
          </p:cNvSpPr>
          <p:nvPr>
            <p:ph type="title"/>
          </p:nvPr>
        </p:nvSpPr>
        <p:spPr/>
        <p:txBody>
          <a:bodyPr>
            <a:normAutofit/>
          </a:bodyPr>
          <a:lstStyle/>
          <a:p>
            <a:r>
              <a:rPr lang="en-US"/>
              <a:t>Focus Geographies &amp; Strategies</a:t>
            </a:r>
          </a:p>
        </p:txBody>
      </p:sp>
      <p:grpSp>
        <p:nvGrpSpPr>
          <p:cNvPr id="4" name="Group 3">
            <a:extLst>
              <a:ext uri="{FF2B5EF4-FFF2-40B4-BE49-F238E27FC236}">
                <a16:creationId xmlns:a16="http://schemas.microsoft.com/office/drawing/2014/main" id="{C936A804-FEF6-0131-B1FC-48E96CCF25F6}"/>
              </a:ext>
            </a:extLst>
          </p:cNvPr>
          <p:cNvGrpSpPr/>
          <p:nvPr/>
        </p:nvGrpSpPr>
        <p:grpSpPr>
          <a:xfrm>
            <a:off x="606455" y="791161"/>
            <a:ext cx="11160165" cy="5959576"/>
            <a:chOff x="539512" y="1106780"/>
            <a:chExt cx="10144902" cy="5751220"/>
          </a:xfrm>
        </p:grpSpPr>
        <p:pic>
          <p:nvPicPr>
            <p:cNvPr id="6" name="Picture 5">
              <a:extLst>
                <a:ext uri="{FF2B5EF4-FFF2-40B4-BE49-F238E27FC236}">
                  <a16:creationId xmlns:a16="http://schemas.microsoft.com/office/drawing/2014/main" id="{B4ECFD0C-1AAD-D1B2-0069-997763116C0D}"/>
                </a:ext>
              </a:extLst>
            </p:cNvPr>
            <p:cNvPicPr>
              <a:picLocks noChangeAspect="1"/>
            </p:cNvPicPr>
            <p:nvPr/>
          </p:nvPicPr>
          <p:blipFill>
            <a:blip r:embed="rId4">
              <a:extLst>
                <a:ext uri="{28A0092B-C50C-407E-A947-70E740481C1C}">
                  <a14:useLocalDpi xmlns:a14="http://schemas.microsoft.com/office/drawing/2010/main" val="0"/>
                </a:ext>
              </a:extLst>
            </a:blip>
            <a:srcRect l="2635" t="8915" r="2280" b="7223"/>
            <a:stretch>
              <a:fillRect/>
            </a:stretch>
          </p:blipFill>
          <p:spPr>
            <a:xfrm>
              <a:off x="539512" y="1106780"/>
              <a:ext cx="10077960" cy="5751220"/>
            </a:xfrm>
            <a:prstGeom prst="rect">
              <a:avLst/>
            </a:prstGeom>
            <a:solidFill>
              <a:schemeClr val="bg1"/>
            </a:solidFill>
          </p:spPr>
        </p:pic>
        <p:sp>
          <p:nvSpPr>
            <p:cNvPr id="5" name="Rectangle 4">
              <a:extLst>
                <a:ext uri="{FF2B5EF4-FFF2-40B4-BE49-F238E27FC236}">
                  <a16:creationId xmlns:a16="http://schemas.microsoft.com/office/drawing/2014/main" id="{268606EA-5293-5A1D-EA4A-C0D90B8F06E8}"/>
                </a:ext>
              </a:extLst>
            </p:cNvPr>
            <p:cNvSpPr/>
            <p:nvPr/>
          </p:nvSpPr>
          <p:spPr>
            <a:xfrm>
              <a:off x="2640425" y="2148931"/>
              <a:ext cx="8043989" cy="4634456"/>
            </a:xfrm>
            <a:prstGeom prst="rect">
              <a:avLst/>
            </a:prstGeom>
            <a:solidFill>
              <a:schemeClr val="bg1">
                <a:alpha val="75000"/>
              </a:schemeClr>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9E9424E-6100-CE04-FA53-ACE9FF2AE691}"/>
                </a:ext>
              </a:extLst>
            </p:cNvPr>
            <p:cNvSpPr/>
            <p:nvPr/>
          </p:nvSpPr>
          <p:spPr>
            <a:xfrm>
              <a:off x="1502175" y="2148931"/>
              <a:ext cx="1138250" cy="4668489"/>
            </a:xfrm>
            <a:prstGeom prst="rect">
              <a:avLst/>
            </a:prstGeom>
            <a:solidFill>
              <a:schemeClr val="bg1">
                <a:alpha val="75000"/>
              </a:schemeClr>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Freeform: Shape 7">
            <a:extLst>
              <a:ext uri="{FF2B5EF4-FFF2-40B4-BE49-F238E27FC236}">
                <a16:creationId xmlns:a16="http://schemas.microsoft.com/office/drawing/2014/main" id="{60A90C02-77EE-1B5F-3A59-59178B595EE6}"/>
              </a:ext>
            </a:extLst>
          </p:cNvPr>
          <p:cNvSpPr/>
          <p:nvPr/>
        </p:nvSpPr>
        <p:spPr>
          <a:xfrm>
            <a:off x="606454" y="810211"/>
            <a:ext cx="11017158" cy="5863210"/>
          </a:xfrm>
          <a:custGeom>
            <a:avLst/>
            <a:gdLst>
              <a:gd name="csX0" fmla="*/ 0 w 2129814"/>
              <a:gd name="csY0" fmla="*/ 374848 h 5838530"/>
              <a:gd name="csX1" fmla="*/ 965516 w 2129814"/>
              <a:gd name="csY1" fmla="*/ 374848 h 5838530"/>
              <a:gd name="csX2" fmla="*/ 965516 w 2129814"/>
              <a:gd name="csY2" fmla="*/ 0 h 5838530"/>
              <a:gd name="csX3" fmla="*/ 2129814 w 2129814"/>
              <a:gd name="csY3" fmla="*/ 0 h 5838530"/>
              <a:gd name="csX4" fmla="*/ 2129814 w 2129814"/>
              <a:gd name="csY4" fmla="*/ 1039350 h 5838530"/>
              <a:gd name="csX5" fmla="*/ 976875 w 2129814"/>
              <a:gd name="csY5" fmla="*/ 1039350 h 5838530"/>
              <a:gd name="csX6" fmla="*/ 976875 w 2129814"/>
              <a:gd name="csY6" fmla="*/ 5838530 h 5838530"/>
              <a:gd name="csX7" fmla="*/ 11359 w 2129814"/>
              <a:gd name="csY7" fmla="*/ 5838530 h 5838530"/>
              <a:gd name="csX8" fmla="*/ 0 w 2129814"/>
              <a:gd name="csY8" fmla="*/ 374848 h 5838530"/>
              <a:gd name="csX0" fmla="*/ 0 w 2129814"/>
              <a:gd name="csY0" fmla="*/ 409575 h 5873257"/>
              <a:gd name="csX1" fmla="*/ 1202 w 2129814"/>
              <a:gd name="csY1" fmla="*/ 0 h 5873257"/>
              <a:gd name="csX2" fmla="*/ 965516 w 2129814"/>
              <a:gd name="csY2" fmla="*/ 34727 h 5873257"/>
              <a:gd name="csX3" fmla="*/ 2129814 w 2129814"/>
              <a:gd name="csY3" fmla="*/ 34727 h 5873257"/>
              <a:gd name="csX4" fmla="*/ 2129814 w 2129814"/>
              <a:gd name="csY4" fmla="*/ 1074077 h 5873257"/>
              <a:gd name="csX5" fmla="*/ 976875 w 2129814"/>
              <a:gd name="csY5" fmla="*/ 1074077 h 5873257"/>
              <a:gd name="csX6" fmla="*/ 976875 w 2129814"/>
              <a:gd name="csY6" fmla="*/ 5873257 h 5873257"/>
              <a:gd name="csX7" fmla="*/ 11359 w 2129814"/>
              <a:gd name="csY7" fmla="*/ 5873257 h 5873257"/>
              <a:gd name="csX8" fmla="*/ 0 w 2129814"/>
              <a:gd name="csY8" fmla="*/ 409575 h 5873257"/>
              <a:gd name="csX0" fmla="*/ 0 w 2129814"/>
              <a:gd name="csY0" fmla="*/ 374848 h 5838530"/>
              <a:gd name="csX1" fmla="*/ 3150 w 2129814"/>
              <a:gd name="csY1" fmla="*/ 31948 h 5838530"/>
              <a:gd name="csX2" fmla="*/ 965516 w 2129814"/>
              <a:gd name="csY2" fmla="*/ 0 h 5838530"/>
              <a:gd name="csX3" fmla="*/ 2129814 w 2129814"/>
              <a:gd name="csY3" fmla="*/ 0 h 5838530"/>
              <a:gd name="csX4" fmla="*/ 2129814 w 2129814"/>
              <a:gd name="csY4" fmla="*/ 1039350 h 5838530"/>
              <a:gd name="csX5" fmla="*/ 976875 w 2129814"/>
              <a:gd name="csY5" fmla="*/ 1039350 h 5838530"/>
              <a:gd name="csX6" fmla="*/ 976875 w 2129814"/>
              <a:gd name="csY6" fmla="*/ 5838530 h 5838530"/>
              <a:gd name="csX7" fmla="*/ 11359 w 2129814"/>
              <a:gd name="csY7" fmla="*/ 5838530 h 5838530"/>
              <a:gd name="csX8" fmla="*/ 0 w 2129814"/>
              <a:gd name="csY8" fmla="*/ 374848 h 5838530"/>
              <a:gd name="csX0" fmla="*/ 0 w 2129814"/>
              <a:gd name="csY0" fmla="*/ 374848 h 5838530"/>
              <a:gd name="csX1" fmla="*/ 3150 w 2129814"/>
              <a:gd name="csY1" fmla="*/ 31948 h 5838530"/>
              <a:gd name="csX2" fmla="*/ 487417 w 2129814"/>
              <a:gd name="csY2" fmla="*/ 18755 h 5838530"/>
              <a:gd name="csX3" fmla="*/ 965516 w 2129814"/>
              <a:gd name="csY3" fmla="*/ 0 h 5838530"/>
              <a:gd name="csX4" fmla="*/ 2129814 w 2129814"/>
              <a:gd name="csY4" fmla="*/ 0 h 5838530"/>
              <a:gd name="csX5" fmla="*/ 2129814 w 2129814"/>
              <a:gd name="csY5" fmla="*/ 1039350 h 5838530"/>
              <a:gd name="csX6" fmla="*/ 976875 w 2129814"/>
              <a:gd name="csY6" fmla="*/ 1039350 h 5838530"/>
              <a:gd name="csX7" fmla="*/ 976875 w 2129814"/>
              <a:gd name="csY7" fmla="*/ 5838530 h 5838530"/>
              <a:gd name="csX8" fmla="*/ 11359 w 2129814"/>
              <a:gd name="csY8" fmla="*/ 5838530 h 5838530"/>
              <a:gd name="csX9" fmla="*/ 0 w 2129814"/>
              <a:gd name="csY9" fmla="*/ 374848 h 5838530"/>
              <a:gd name="csX0" fmla="*/ 0 w 2129814"/>
              <a:gd name="csY0" fmla="*/ 374848 h 5838530"/>
              <a:gd name="csX1" fmla="*/ 3150 w 2129814"/>
              <a:gd name="csY1" fmla="*/ 31948 h 5838530"/>
              <a:gd name="csX2" fmla="*/ 487417 w 2129814"/>
              <a:gd name="csY2" fmla="*/ 18755 h 5838530"/>
              <a:gd name="csX3" fmla="*/ 965516 w 2129814"/>
              <a:gd name="csY3" fmla="*/ 0 h 5838530"/>
              <a:gd name="csX4" fmla="*/ 2129814 w 2129814"/>
              <a:gd name="csY4" fmla="*/ 0 h 5838530"/>
              <a:gd name="csX5" fmla="*/ 2129814 w 2129814"/>
              <a:gd name="csY5" fmla="*/ 1039350 h 5838530"/>
              <a:gd name="csX6" fmla="*/ 221008 w 2129814"/>
              <a:gd name="csY6" fmla="*/ 1067713 h 5838530"/>
              <a:gd name="csX7" fmla="*/ 976875 w 2129814"/>
              <a:gd name="csY7" fmla="*/ 5838530 h 5838530"/>
              <a:gd name="csX8" fmla="*/ 11359 w 2129814"/>
              <a:gd name="csY8" fmla="*/ 5838530 h 5838530"/>
              <a:gd name="csX9" fmla="*/ 0 w 2129814"/>
              <a:gd name="csY9" fmla="*/ 374848 h 5838530"/>
              <a:gd name="csX0" fmla="*/ 0 w 2129814"/>
              <a:gd name="csY0" fmla="*/ 374848 h 5876347"/>
              <a:gd name="csX1" fmla="*/ 3150 w 2129814"/>
              <a:gd name="csY1" fmla="*/ 31948 h 5876347"/>
              <a:gd name="csX2" fmla="*/ 487417 w 2129814"/>
              <a:gd name="csY2" fmla="*/ 18755 h 5876347"/>
              <a:gd name="csX3" fmla="*/ 965516 w 2129814"/>
              <a:gd name="csY3" fmla="*/ 0 h 5876347"/>
              <a:gd name="csX4" fmla="*/ 2129814 w 2129814"/>
              <a:gd name="csY4" fmla="*/ 0 h 5876347"/>
              <a:gd name="csX5" fmla="*/ 2129814 w 2129814"/>
              <a:gd name="csY5" fmla="*/ 1039350 h 5876347"/>
              <a:gd name="csX6" fmla="*/ 221008 w 2129814"/>
              <a:gd name="csY6" fmla="*/ 1067713 h 5876347"/>
              <a:gd name="csX7" fmla="*/ 221008 w 2129814"/>
              <a:gd name="csY7" fmla="*/ 5876347 h 5876347"/>
              <a:gd name="csX8" fmla="*/ 11359 w 2129814"/>
              <a:gd name="csY8" fmla="*/ 5838530 h 5876347"/>
              <a:gd name="csX9" fmla="*/ 0 w 2129814"/>
              <a:gd name="csY9" fmla="*/ 374848 h 5876347"/>
              <a:gd name="csX0" fmla="*/ 4664 w 2134478"/>
              <a:gd name="csY0" fmla="*/ 374848 h 5876347"/>
              <a:gd name="csX1" fmla="*/ 21 w 2134478"/>
              <a:gd name="csY1" fmla="*/ 13039 h 5876347"/>
              <a:gd name="csX2" fmla="*/ 492081 w 2134478"/>
              <a:gd name="csY2" fmla="*/ 18755 h 5876347"/>
              <a:gd name="csX3" fmla="*/ 970180 w 2134478"/>
              <a:gd name="csY3" fmla="*/ 0 h 5876347"/>
              <a:gd name="csX4" fmla="*/ 2134478 w 2134478"/>
              <a:gd name="csY4" fmla="*/ 0 h 5876347"/>
              <a:gd name="csX5" fmla="*/ 2134478 w 2134478"/>
              <a:gd name="csY5" fmla="*/ 1039350 h 5876347"/>
              <a:gd name="csX6" fmla="*/ 225672 w 2134478"/>
              <a:gd name="csY6" fmla="*/ 1067713 h 5876347"/>
              <a:gd name="csX7" fmla="*/ 225672 w 2134478"/>
              <a:gd name="csY7" fmla="*/ 5876347 h 5876347"/>
              <a:gd name="csX8" fmla="*/ 16023 w 2134478"/>
              <a:gd name="csY8" fmla="*/ 5838530 h 5876347"/>
              <a:gd name="csX9" fmla="*/ 4664 w 2134478"/>
              <a:gd name="csY9" fmla="*/ 374848 h 5876347"/>
              <a:gd name="csX0" fmla="*/ 0 w 2129814"/>
              <a:gd name="csY0" fmla="*/ 374848 h 5876347"/>
              <a:gd name="csX1" fmla="*/ 3150 w 2129814"/>
              <a:gd name="csY1" fmla="*/ 50856 h 5876347"/>
              <a:gd name="csX2" fmla="*/ 487417 w 2129814"/>
              <a:gd name="csY2" fmla="*/ 18755 h 5876347"/>
              <a:gd name="csX3" fmla="*/ 965516 w 2129814"/>
              <a:gd name="csY3" fmla="*/ 0 h 5876347"/>
              <a:gd name="csX4" fmla="*/ 2129814 w 2129814"/>
              <a:gd name="csY4" fmla="*/ 0 h 5876347"/>
              <a:gd name="csX5" fmla="*/ 2129814 w 2129814"/>
              <a:gd name="csY5" fmla="*/ 1039350 h 5876347"/>
              <a:gd name="csX6" fmla="*/ 221008 w 2129814"/>
              <a:gd name="csY6" fmla="*/ 1067713 h 5876347"/>
              <a:gd name="csX7" fmla="*/ 221008 w 2129814"/>
              <a:gd name="csY7" fmla="*/ 5876347 h 5876347"/>
              <a:gd name="csX8" fmla="*/ 11359 w 2129814"/>
              <a:gd name="csY8" fmla="*/ 5838530 h 5876347"/>
              <a:gd name="csX9" fmla="*/ 0 w 2129814"/>
              <a:gd name="csY9" fmla="*/ 374848 h 5876347"/>
              <a:gd name="csX0" fmla="*/ 4664 w 2134478"/>
              <a:gd name="csY0" fmla="*/ 374848 h 5876347"/>
              <a:gd name="csX1" fmla="*/ 21 w 2134478"/>
              <a:gd name="csY1" fmla="*/ 79219 h 5876347"/>
              <a:gd name="csX2" fmla="*/ 492081 w 2134478"/>
              <a:gd name="csY2" fmla="*/ 18755 h 5876347"/>
              <a:gd name="csX3" fmla="*/ 970180 w 2134478"/>
              <a:gd name="csY3" fmla="*/ 0 h 5876347"/>
              <a:gd name="csX4" fmla="*/ 2134478 w 2134478"/>
              <a:gd name="csY4" fmla="*/ 0 h 5876347"/>
              <a:gd name="csX5" fmla="*/ 2134478 w 2134478"/>
              <a:gd name="csY5" fmla="*/ 1039350 h 5876347"/>
              <a:gd name="csX6" fmla="*/ 225672 w 2134478"/>
              <a:gd name="csY6" fmla="*/ 1067713 h 5876347"/>
              <a:gd name="csX7" fmla="*/ 225672 w 2134478"/>
              <a:gd name="csY7" fmla="*/ 5876347 h 5876347"/>
              <a:gd name="csX8" fmla="*/ 16023 w 2134478"/>
              <a:gd name="csY8" fmla="*/ 5838530 h 5876347"/>
              <a:gd name="csX9" fmla="*/ 4664 w 2134478"/>
              <a:gd name="csY9" fmla="*/ 374848 h 5876347"/>
              <a:gd name="csX0" fmla="*/ 4664 w 2134478"/>
              <a:gd name="csY0" fmla="*/ 374848 h 5876347"/>
              <a:gd name="csX1" fmla="*/ 21 w 2134478"/>
              <a:gd name="csY1" fmla="*/ 50856 h 5876347"/>
              <a:gd name="csX2" fmla="*/ 492081 w 2134478"/>
              <a:gd name="csY2" fmla="*/ 18755 h 5876347"/>
              <a:gd name="csX3" fmla="*/ 970180 w 2134478"/>
              <a:gd name="csY3" fmla="*/ 0 h 5876347"/>
              <a:gd name="csX4" fmla="*/ 2134478 w 2134478"/>
              <a:gd name="csY4" fmla="*/ 0 h 5876347"/>
              <a:gd name="csX5" fmla="*/ 2134478 w 2134478"/>
              <a:gd name="csY5" fmla="*/ 1039350 h 5876347"/>
              <a:gd name="csX6" fmla="*/ 225672 w 2134478"/>
              <a:gd name="csY6" fmla="*/ 1067713 h 5876347"/>
              <a:gd name="csX7" fmla="*/ 225672 w 2134478"/>
              <a:gd name="csY7" fmla="*/ 5876347 h 5876347"/>
              <a:gd name="csX8" fmla="*/ 16023 w 2134478"/>
              <a:gd name="csY8" fmla="*/ 5838530 h 5876347"/>
              <a:gd name="csX9" fmla="*/ 4664 w 2134478"/>
              <a:gd name="csY9" fmla="*/ 374848 h 5876347"/>
              <a:gd name="csX0" fmla="*/ 0 w 2129814"/>
              <a:gd name="csY0" fmla="*/ 374848 h 5876347"/>
              <a:gd name="csX1" fmla="*/ 1201 w 2129814"/>
              <a:gd name="csY1" fmla="*/ 50856 h 5876347"/>
              <a:gd name="csX2" fmla="*/ 487417 w 2129814"/>
              <a:gd name="csY2" fmla="*/ 18755 h 5876347"/>
              <a:gd name="csX3" fmla="*/ 965516 w 2129814"/>
              <a:gd name="csY3" fmla="*/ 0 h 5876347"/>
              <a:gd name="csX4" fmla="*/ 2129814 w 2129814"/>
              <a:gd name="csY4" fmla="*/ 0 h 5876347"/>
              <a:gd name="csX5" fmla="*/ 2129814 w 2129814"/>
              <a:gd name="csY5" fmla="*/ 1039350 h 5876347"/>
              <a:gd name="csX6" fmla="*/ 221008 w 2129814"/>
              <a:gd name="csY6" fmla="*/ 1067713 h 5876347"/>
              <a:gd name="csX7" fmla="*/ 221008 w 2129814"/>
              <a:gd name="csY7" fmla="*/ 5876347 h 5876347"/>
              <a:gd name="csX8" fmla="*/ 11359 w 2129814"/>
              <a:gd name="csY8" fmla="*/ 5838530 h 5876347"/>
              <a:gd name="csX9" fmla="*/ 0 w 2129814"/>
              <a:gd name="csY9" fmla="*/ 374848 h 5876347"/>
              <a:gd name="csX0" fmla="*/ 0 w 2129814"/>
              <a:gd name="csY0" fmla="*/ 374848 h 5876347"/>
              <a:gd name="csX1" fmla="*/ 1201 w 2129814"/>
              <a:gd name="csY1" fmla="*/ 50856 h 5876347"/>
              <a:gd name="csX2" fmla="*/ 487417 w 2129814"/>
              <a:gd name="csY2" fmla="*/ 18755 h 5876347"/>
              <a:gd name="csX3" fmla="*/ 971360 w 2129814"/>
              <a:gd name="csY3" fmla="*/ 66179 h 5876347"/>
              <a:gd name="csX4" fmla="*/ 2129814 w 2129814"/>
              <a:gd name="csY4" fmla="*/ 0 h 5876347"/>
              <a:gd name="csX5" fmla="*/ 2129814 w 2129814"/>
              <a:gd name="csY5" fmla="*/ 1039350 h 5876347"/>
              <a:gd name="csX6" fmla="*/ 221008 w 2129814"/>
              <a:gd name="csY6" fmla="*/ 1067713 h 5876347"/>
              <a:gd name="csX7" fmla="*/ 221008 w 2129814"/>
              <a:gd name="csY7" fmla="*/ 5876347 h 5876347"/>
              <a:gd name="csX8" fmla="*/ 11359 w 2129814"/>
              <a:gd name="csY8" fmla="*/ 5838530 h 5876347"/>
              <a:gd name="csX9" fmla="*/ 0 w 2129814"/>
              <a:gd name="csY9" fmla="*/ 374848 h 5876347"/>
              <a:gd name="csX0" fmla="*/ 0 w 2129814"/>
              <a:gd name="csY0" fmla="*/ 374848 h 5876347"/>
              <a:gd name="csX1" fmla="*/ 1201 w 2129814"/>
              <a:gd name="csY1" fmla="*/ 50856 h 5876347"/>
              <a:gd name="csX2" fmla="*/ 487417 w 2129814"/>
              <a:gd name="csY2" fmla="*/ 18755 h 5876347"/>
              <a:gd name="csX3" fmla="*/ 971360 w 2129814"/>
              <a:gd name="csY3" fmla="*/ 18908 h 5876347"/>
              <a:gd name="csX4" fmla="*/ 2129814 w 2129814"/>
              <a:gd name="csY4" fmla="*/ 0 h 5876347"/>
              <a:gd name="csX5" fmla="*/ 2129814 w 2129814"/>
              <a:gd name="csY5" fmla="*/ 1039350 h 5876347"/>
              <a:gd name="csX6" fmla="*/ 221008 w 2129814"/>
              <a:gd name="csY6" fmla="*/ 1067713 h 5876347"/>
              <a:gd name="csX7" fmla="*/ 221008 w 2129814"/>
              <a:gd name="csY7" fmla="*/ 5876347 h 5876347"/>
              <a:gd name="csX8" fmla="*/ 11359 w 2129814"/>
              <a:gd name="csY8" fmla="*/ 5838530 h 5876347"/>
              <a:gd name="csX9" fmla="*/ 0 w 2129814"/>
              <a:gd name="csY9" fmla="*/ 374848 h 5876347"/>
              <a:gd name="csX0" fmla="*/ 0 w 2129814"/>
              <a:gd name="csY0" fmla="*/ 374848 h 5876347"/>
              <a:gd name="csX1" fmla="*/ 1201 w 2129814"/>
              <a:gd name="csY1" fmla="*/ 50856 h 5876347"/>
              <a:gd name="csX2" fmla="*/ 489365 w 2129814"/>
              <a:gd name="csY2" fmla="*/ 47117 h 5876347"/>
              <a:gd name="csX3" fmla="*/ 971360 w 2129814"/>
              <a:gd name="csY3" fmla="*/ 18908 h 5876347"/>
              <a:gd name="csX4" fmla="*/ 2129814 w 2129814"/>
              <a:gd name="csY4" fmla="*/ 0 h 5876347"/>
              <a:gd name="csX5" fmla="*/ 2129814 w 2129814"/>
              <a:gd name="csY5" fmla="*/ 1039350 h 5876347"/>
              <a:gd name="csX6" fmla="*/ 221008 w 2129814"/>
              <a:gd name="csY6" fmla="*/ 1067713 h 5876347"/>
              <a:gd name="csX7" fmla="*/ 221008 w 2129814"/>
              <a:gd name="csY7" fmla="*/ 5876347 h 5876347"/>
              <a:gd name="csX8" fmla="*/ 11359 w 2129814"/>
              <a:gd name="csY8" fmla="*/ 5838530 h 5876347"/>
              <a:gd name="csX9" fmla="*/ 0 w 2129814"/>
              <a:gd name="csY9" fmla="*/ 374848 h 5876347"/>
              <a:gd name="csX0" fmla="*/ 0 w 2129814"/>
              <a:gd name="csY0" fmla="*/ 355940 h 5857439"/>
              <a:gd name="csX1" fmla="*/ 1201 w 2129814"/>
              <a:gd name="csY1" fmla="*/ 31948 h 5857439"/>
              <a:gd name="csX2" fmla="*/ 489365 w 2129814"/>
              <a:gd name="csY2" fmla="*/ 28209 h 5857439"/>
              <a:gd name="csX3" fmla="*/ 971360 w 2129814"/>
              <a:gd name="csY3" fmla="*/ 0 h 5857439"/>
              <a:gd name="csX4" fmla="*/ 2129814 w 2129814"/>
              <a:gd name="csY4" fmla="*/ 9455 h 5857439"/>
              <a:gd name="csX5" fmla="*/ 2129814 w 2129814"/>
              <a:gd name="csY5" fmla="*/ 1020442 h 5857439"/>
              <a:gd name="csX6" fmla="*/ 221008 w 2129814"/>
              <a:gd name="csY6" fmla="*/ 1048805 h 5857439"/>
              <a:gd name="csX7" fmla="*/ 221008 w 2129814"/>
              <a:gd name="csY7" fmla="*/ 5857439 h 5857439"/>
              <a:gd name="csX8" fmla="*/ 11359 w 2129814"/>
              <a:gd name="csY8" fmla="*/ 5819622 h 5857439"/>
              <a:gd name="csX9" fmla="*/ 0 w 2129814"/>
              <a:gd name="csY9" fmla="*/ 355940 h 5857439"/>
              <a:gd name="csX0" fmla="*/ 0 w 2129814"/>
              <a:gd name="csY0" fmla="*/ 356094 h 5857593"/>
              <a:gd name="csX1" fmla="*/ 1201 w 2129814"/>
              <a:gd name="csY1" fmla="*/ 32102 h 5857593"/>
              <a:gd name="csX2" fmla="*/ 487417 w 2129814"/>
              <a:gd name="csY2" fmla="*/ 0 h 5857593"/>
              <a:gd name="csX3" fmla="*/ 971360 w 2129814"/>
              <a:gd name="csY3" fmla="*/ 154 h 5857593"/>
              <a:gd name="csX4" fmla="*/ 2129814 w 2129814"/>
              <a:gd name="csY4" fmla="*/ 9609 h 5857593"/>
              <a:gd name="csX5" fmla="*/ 2129814 w 2129814"/>
              <a:gd name="csY5" fmla="*/ 1020596 h 5857593"/>
              <a:gd name="csX6" fmla="*/ 221008 w 2129814"/>
              <a:gd name="csY6" fmla="*/ 1048959 h 5857593"/>
              <a:gd name="csX7" fmla="*/ 221008 w 2129814"/>
              <a:gd name="csY7" fmla="*/ 5857593 h 5857593"/>
              <a:gd name="csX8" fmla="*/ 11359 w 2129814"/>
              <a:gd name="csY8" fmla="*/ 5819776 h 5857593"/>
              <a:gd name="csX9" fmla="*/ 0 w 2129814"/>
              <a:gd name="csY9" fmla="*/ 356094 h 5857593"/>
              <a:gd name="csX0" fmla="*/ 0 w 2129814"/>
              <a:gd name="csY0" fmla="*/ 355940 h 5857439"/>
              <a:gd name="csX1" fmla="*/ 1201 w 2129814"/>
              <a:gd name="csY1" fmla="*/ 31948 h 5857439"/>
              <a:gd name="csX2" fmla="*/ 489365 w 2129814"/>
              <a:gd name="csY2" fmla="*/ 18754 h 5857439"/>
              <a:gd name="csX3" fmla="*/ 971360 w 2129814"/>
              <a:gd name="csY3" fmla="*/ 0 h 5857439"/>
              <a:gd name="csX4" fmla="*/ 2129814 w 2129814"/>
              <a:gd name="csY4" fmla="*/ 9455 h 5857439"/>
              <a:gd name="csX5" fmla="*/ 2129814 w 2129814"/>
              <a:gd name="csY5" fmla="*/ 1020442 h 5857439"/>
              <a:gd name="csX6" fmla="*/ 221008 w 2129814"/>
              <a:gd name="csY6" fmla="*/ 1048805 h 5857439"/>
              <a:gd name="csX7" fmla="*/ 221008 w 2129814"/>
              <a:gd name="csY7" fmla="*/ 5857439 h 5857439"/>
              <a:gd name="csX8" fmla="*/ 11359 w 2129814"/>
              <a:gd name="csY8" fmla="*/ 5819622 h 5857439"/>
              <a:gd name="csX9" fmla="*/ 0 w 2129814"/>
              <a:gd name="csY9" fmla="*/ 355940 h 5857439"/>
              <a:gd name="csX0" fmla="*/ 0 w 2129814"/>
              <a:gd name="csY0" fmla="*/ 355940 h 5819622"/>
              <a:gd name="csX1" fmla="*/ 1201 w 2129814"/>
              <a:gd name="csY1" fmla="*/ 31948 h 5819622"/>
              <a:gd name="csX2" fmla="*/ 489365 w 2129814"/>
              <a:gd name="csY2" fmla="*/ 18754 h 5819622"/>
              <a:gd name="csX3" fmla="*/ 971360 w 2129814"/>
              <a:gd name="csY3" fmla="*/ 0 h 5819622"/>
              <a:gd name="csX4" fmla="*/ 2129814 w 2129814"/>
              <a:gd name="csY4" fmla="*/ 9455 h 5819622"/>
              <a:gd name="csX5" fmla="*/ 2129814 w 2129814"/>
              <a:gd name="csY5" fmla="*/ 1020442 h 5819622"/>
              <a:gd name="csX6" fmla="*/ 221008 w 2129814"/>
              <a:gd name="csY6" fmla="*/ 1048805 h 5819622"/>
              <a:gd name="csX7" fmla="*/ 222956 w 2129814"/>
              <a:gd name="csY7" fmla="*/ 5800714 h 5819622"/>
              <a:gd name="csX8" fmla="*/ 11359 w 2129814"/>
              <a:gd name="csY8" fmla="*/ 5819622 h 5819622"/>
              <a:gd name="csX9" fmla="*/ 0 w 2129814"/>
              <a:gd name="csY9" fmla="*/ 355940 h 5819622"/>
              <a:gd name="csX0" fmla="*/ 0 w 2129814"/>
              <a:gd name="csY0" fmla="*/ 355940 h 5819622"/>
              <a:gd name="csX1" fmla="*/ 1201 w 2129814"/>
              <a:gd name="csY1" fmla="*/ 31948 h 5819622"/>
              <a:gd name="csX2" fmla="*/ 489365 w 2129814"/>
              <a:gd name="csY2" fmla="*/ 18754 h 5819622"/>
              <a:gd name="csX3" fmla="*/ 971360 w 2129814"/>
              <a:gd name="csY3" fmla="*/ 0 h 5819622"/>
              <a:gd name="csX4" fmla="*/ 2129814 w 2129814"/>
              <a:gd name="csY4" fmla="*/ 9455 h 5819622"/>
              <a:gd name="csX5" fmla="*/ 2129814 w 2129814"/>
              <a:gd name="csY5" fmla="*/ 1020442 h 5819622"/>
              <a:gd name="csX6" fmla="*/ 221008 w 2129814"/>
              <a:gd name="csY6" fmla="*/ 1048805 h 5819622"/>
              <a:gd name="csX7" fmla="*/ 219060 w 2129814"/>
              <a:gd name="csY7" fmla="*/ 5810169 h 5819622"/>
              <a:gd name="csX8" fmla="*/ 11359 w 2129814"/>
              <a:gd name="csY8" fmla="*/ 5819622 h 5819622"/>
              <a:gd name="csX9" fmla="*/ 0 w 2129814"/>
              <a:gd name="csY9" fmla="*/ 355940 h 5819622"/>
              <a:gd name="csX0" fmla="*/ 0 w 2129814"/>
              <a:gd name="csY0" fmla="*/ 355940 h 5819622"/>
              <a:gd name="csX1" fmla="*/ 1201 w 2129814"/>
              <a:gd name="csY1" fmla="*/ 31948 h 5819622"/>
              <a:gd name="csX2" fmla="*/ 489365 w 2129814"/>
              <a:gd name="csY2" fmla="*/ 18754 h 5819622"/>
              <a:gd name="csX3" fmla="*/ 971360 w 2129814"/>
              <a:gd name="csY3" fmla="*/ 0 h 5819622"/>
              <a:gd name="csX4" fmla="*/ 2129814 w 2129814"/>
              <a:gd name="csY4" fmla="*/ 9455 h 5819622"/>
              <a:gd name="csX5" fmla="*/ 2129814 w 2129814"/>
              <a:gd name="csY5" fmla="*/ 1020442 h 5819622"/>
              <a:gd name="csX6" fmla="*/ 221008 w 2129814"/>
              <a:gd name="csY6" fmla="*/ 1048805 h 5819622"/>
              <a:gd name="csX7" fmla="*/ 219060 w 2129814"/>
              <a:gd name="csY7" fmla="*/ 5810169 h 5819622"/>
              <a:gd name="csX8" fmla="*/ 1618 w 2129814"/>
              <a:gd name="csY8" fmla="*/ 5819622 h 5819622"/>
              <a:gd name="csX9" fmla="*/ 0 w 2129814"/>
              <a:gd name="csY9" fmla="*/ 355940 h 5819622"/>
              <a:gd name="csX0" fmla="*/ 0 w 2129814"/>
              <a:gd name="csY0" fmla="*/ 355940 h 5819622"/>
              <a:gd name="csX1" fmla="*/ 1201 w 2129814"/>
              <a:gd name="csY1" fmla="*/ 31948 h 5819622"/>
              <a:gd name="csX2" fmla="*/ 489365 w 2129814"/>
              <a:gd name="csY2" fmla="*/ 18754 h 5819622"/>
              <a:gd name="csX3" fmla="*/ 971360 w 2129814"/>
              <a:gd name="csY3" fmla="*/ 0 h 5819622"/>
              <a:gd name="csX4" fmla="*/ 2129814 w 2129814"/>
              <a:gd name="csY4" fmla="*/ 9455 h 5819622"/>
              <a:gd name="csX5" fmla="*/ 2129814 w 2129814"/>
              <a:gd name="csY5" fmla="*/ 1020442 h 5819622"/>
              <a:gd name="csX6" fmla="*/ 203525 w 2129814"/>
              <a:gd name="csY6" fmla="*/ 1048805 h 5819622"/>
              <a:gd name="csX7" fmla="*/ 219060 w 2129814"/>
              <a:gd name="csY7" fmla="*/ 5810169 h 5819622"/>
              <a:gd name="csX8" fmla="*/ 1618 w 2129814"/>
              <a:gd name="csY8" fmla="*/ 5819622 h 5819622"/>
              <a:gd name="csX9" fmla="*/ 0 w 2129814"/>
              <a:gd name="csY9" fmla="*/ 355940 h 5819622"/>
              <a:gd name="csX0" fmla="*/ 0 w 2129814"/>
              <a:gd name="csY0" fmla="*/ 355940 h 5819622"/>
              <a:gd name="csX1" fmla="*/ 1201 w 2129814"/>
              <a:gd name="csY1" fmla="*/ 31948 h 5819622"/>
              <a:gd name="csX2" fmla="*/ 489365 w 2129814"/>
              <a:gd name="csY2" fmla="*/ 18754 h 5819622"/>
              <a:gd name="csX3" fmla="*/ 971360 w 2129814"/>
              <a:gd name="csY3" fmla="*/ 0 h 5819622"/>
              <a:gd name="csX4" fmla="*/ 2129814 w 2129814"/>
              <a:gd name="csY4" fmla="*/ 9455 h 5819622"/>
              <a:gd name="csX5" fmla="*/ 2129814 w 2129814"/>
              <a:gd name="csY5" fmla="*/ 1020442 h 5819622"/>
              <a:gd name="csX6" fmla="*/ 203525 w 2129814"/>
              <a:gd name="csY6" fmla="*/ 1048805 h 5819622"/>
              <a:gd name="csX7" fmla="*/ 205462 w 2129814"/>
              <a:gd name="csY7" fmla="*/ 5800196 h 5819622"/>
              <a:gd name="csX8" fmla="*/ 1618 w 2129814"/>
              <a:gd name="csY8" fmla="*/ 5819622 h 5819622"/>
              <a:gd name="csX9" fmla="*/ 0 w 2129814"/>
              <a:gd name="csY9" fmla="*/ 355940 h 58196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129814" h="5819622">
                <a:moveTo>
                  <a:pt x="0" y="355940"/>
                </a:moveTo>
                <a:cubicBezTo>
                  <a:pt x="401" y="219415"/>
                  <a:pt x="800" y="168473"/>
                  <a:pt x="1201" y="31948"/>
                </a:cubicBezTo>
                <a:cubicBezTo>
                  <a:pt x="162623" y="24375"/>
                  <a:pt x="327943" y="26327"/>
                  <a:pt x="489365" y="18754"/>
                </a:cubicBezTo>
                <a:lnTo>
                  <a:pt x="971360" y="0"/>
                </a:lnTo>
                <a:lnTo>
                  <a:pt x="2129814" y="9455"/>
                </a:lnTo>
                <a:lnTo>
                  <a:pt x="2129814" y="1020442"/>
                </a:lnTo>
                <a:lnTo>
                  <a:pt x="203525" y="1048805"/>
                </a:lnTo>
                <a:cubicBezTo>
                  <a:pt x="204174" y="2632775"/>
                  <a:pt x="204813" y="4216226"/>
                  <a:pt x="205462" y="5800196"/>
                </a:cubicBezTo>
                <a:lnTo>
                  <a:pt x="1618" y="5819622"/>
                </a:lnTo>
                <a:cubicBezTo>
                  <a:pt x="-2168" y="3998395"/>
                  <a:pt x="3786" y="2177167"/>
                  <a:pt x="0" y="355940"/>
                </a:cubicBezTo>
                <a:close/>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4319897"/>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B4D619-EA9F-EF26-5525-FB4780829BF9}"/>
              </a:ext>
            </a:extLst>
          </p:cNvPr>
          <p:cNvSpPr/>
          <p:nvPr/>
        </p:nvSpPr>
        <p:spPr>
          <a:xfrm>
            <a:off x="10180646" y="5593976"/>
            <a:ext cx="1804351" cy="933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5AF39C77-E937-3EA1-9E9E-361AF54A5729}"/>
              </a:ext>
            </a:extLst>
          </p:cNvPr>
          <p:cNvSpPr>
            <a:spLocks noGrp="1"/>
          </p:cNvSpPr>
          <p:nvPr>
            <p:ph type="title"/>
          </p:nvPr>
        </p:nvSpPr>
        <p:spPr>
          <a:xfrm>
            <a:off x="274320" y="345352"/>
            <a:ext cx="10972799" cy="592137"/>
          </a:xfrm>
        </p:spPr>
        <p:txBody>
          <a:bodyPr>
            <a:normAutofit/>
          </a:bodyPr>
          <a:lstStyle/>
          <a:p>
            <a:r>
              <a:rPr lang="en-US"/>
              <a:t>Place Type Design Expectations</a:t>
            </a:r>
          </a:p>
        </p:txBody>
      </p:sp>
      <p:pic>
        <p:nvPicPr>
          <p:cNvPr id="4" name="Content Placeholder 3">
            <a:extLst>
              <a:ext uri="{FF2B5EF4-FFF2-40B4-BE49-F238E27FC236}">
                <a16:creationId xmlns:a16="http://schemas.microsoft.com/office/drawing/2014/main" id="{3967AD0B-725F-90CD-AB54-4D95B02CDB9B}"/>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rcRect l="2676" t="9403" r="14571" b="24802"/>
          <a:stretch>
            <a:fillRect/>
          </a:stretch>
        </p:blipFill>
        <p:spPr>
          <a:xfrm>
            <a:off x="314245" y="1135464"/>
            <a:ext cx="11316168" cy="5588721"/>
          </a:xfrm>
          <a:prstGeom prst="rect">
            <a:avLst/>
          </a:prstGeom>
        </p:spPr>
      </p:pic>
      <p:sp>
        <p:nvSpPr>
          <p:cNvPr id="8" name="Rectangle 7">
            <a:extLst>
              <a:ext uri="{FF2B5EF4-FFF2-40B4-BE49-F238E27FC236}">
                <a16:creationId xmlns:a16="http://schemas.microsoft.com/office/drawing/2014/main" id="{2CF00442-44A3-F694-872C-4CCDEA171CC5}"/>
              </a:ext>
            </a:extLst>
          </p:cNvPr>
          <p:cNvSpPr/>
          <p:nvPr/>
        </p:nvSpPr>
        <p:spPr>
          <a:xfrm>
            <a:off x="1354876" y="1768509"/>
            <a:ext cx="10321850" cy="4955676"/>
          </a:xfrm>
          <a:prstGeom prst="rect">
            <a:avLst/>
          </a:prstGeom>
          <a:solidFill>
            <a:schemeClr val="bg1">
              <a:alpha val="75000"/>
            </a:schemeClr>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8698467-8795-E789-D89A-71E2635F6CB3}"/>
              </a:ext>
            </a:extLst>
          </p:cNvPr>
          <p:cNvSpPr/>
          <p:nvPr/>
        </p:nvSpPr>
        <p:spPr>
          <a:xfrm>
            <a:off x="360558" y="1135464"/>
            <a:ext cx="11259014" cy="5532965"/>
          </a:xfrm>
          <a:custGeom>
            <a:avLst/>
            <a:gdLst>
              <a:gd name="csX0" fmla="*/ 0 w 11017405"/>
              <a:gd name="csY0" fmla="*/ 5413917 h 5413917"/>
              <a:gd name="csX1" fmla="*/ 959005 w 11017405"/>
              <a:gd name="csY1" fmla="*/ 5413917 h 5413917"/>
              <a:gd name="csX2" fmla="*/ 959005 w 11017405"/>
              <a:gd name="csY2" fmla="*/ 602166 h 5413917"/>
              <a:gd name="csX3" fmla="*/ 11017405 w 11017405"/>
              <a:gd name="csY3" fmla="*/ 602166 h 5413917"/>
              <a:gd name="csX4" fmla="*/ 11017405 w 11017405"/>
              <a:gd name="csY4" fmla="*/ 0 h 5413917"/>
              <a:gd name="csX5" fmla="*/ 0 w 11017405"/>
              <a:gd name="csY5" fmla="*/ 0 h 5413917"/>
              <a:gd name="csX6" fmla="*/ 0 w 11017405"/>
              <a:gd name="csY6" fmla="*/ 5413917 h 54139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017405" h="5413917">
                <a:moveTo>
                  <a:pt x="0" y="5413917"/>
                </a:moveTo>
                <a:lnTo>
                  <a:pt x="959005" y="5413917"/>
                </a:lnTo>
                <a:lnTo>
                  <a:pt x="959005" y="602166"/>
                </a:lnTo>
                <a:lnTo>
                  <a:pt x="11017405" y="602166"/>
                </a:lnTo>
                <a:lnTo>
                  <a:pt x="11017405" y="0"/>
                </a:lnTo>
                <a:lnTo>
                  <a:pt x="0" y="0"/>
                </a:lnTo>
                <a:lnTo>
                  <a:pt x="0" y="5413917"/>
                </a:lnTo>
                <a:close/>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144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AD4C6C5-466E-07D6-9DA3-3D9C40F6A723}"/>
              </a:ext>
            </a:extLst>
          </p:cNvPr>
          <p:cNvSpPr>
            <a:spLocks noGrp="1"/>
          </p:cNvSpPr>
          <p:nvPr>
            <p:ph type="body" sz="quarter" idx="11"/>
          </p:nvPr>
        </p:nvSpPr>
        <p:spPr/>
        <p:txBody>
          <a:bodyPr/>
          <a:lstStyle/>
          <a:p>
            <a:r>
              <a:rPr lang="en-US"/>
              <a:t>Project Examples</a:t>
            </a:r>
          </a:p>
        </p:txBody>
      </p:sp>
      <p:sp>
        <p:nvSpPr>
          <p:cNvPr id="5" name="Text Placeholder 4">
            <a:extLst>
              <a:ext uri="{FF2B5EF4-FFF2-40B4-BE49-F238E27FC236}">
                <a16:creationId xmlns:a16="http://schemas.microsoft.com/office/drawing/2014/main" id="{13C6371E-6B89-B5E0-4F2A-EDCC9AB45A24}"/>
              </a:ext>
            </a:extLst>
          </p:cNvPr>
          <p:cNvSpPr>
            <a:spLocks noGrp="1"/>
          </p:cNvSpPr>
          <p:nvPr>
            <p:ph type="body" sz="quarter" idx="12"/>
          </p:nvPr>
        </p:nvSpPr>
        <p:spPr/>
        <p:txBody>
          <a:bodyPr/>
          <a:lstStyle/>
          <a:p>
            <a:r>
              <a:rPr lang="en-US"/>
              <a:t>Hillsdale Boulevard</a:t>
            </a:r>
          </a:p>
        </p:txBody>
      </p:sp>
    </p:spTree>
    <p:extLst>
      <p:ext uri="{BB962C8B-B14F-4D97-AF65-F5344CB8AC3E}">
        <p14:creationId xmlns:p14="http://schemas.microsoft.com/office/powerpoint/2010/main" val="909351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963BC8-7328-FC59-6407-DC4B957116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9" name="Title 8">
            <a:extLst>
              <a:ext uri="{FF2B5EF4-FFF2-40B4-BE49-F238E27FC236}">
                <a16:creationId xmlns:a16="http://schemas.microsoft.com/office/drawing/2014/main" id="{BCA06BD5-20FC-B5D8-3762-EFC3CC46FD9A}"/>
              </a:ext>
            </a:extLst>
          </p:cNvPr>
          <p:cNvSpPr>
            <a:spLocks noGrp="1"/>
          </p:cNvSpPr>
          <p:nvPr>
            <p:ph type="title"/>
          </p:nvPr>
        </p:nvSpPr>
        <p:spPr/>
        <p:txBody>
          <a:bodyPr>
            <a:normAutofit/>
          </a:bodyPr>
          <a:lstStyle/>
          <a:p>
            <a:r>
              <a:rPr lang="en-US"/>
              <a:t>Existing Conditions &amp; Key Characteristics</a:t>
            </a:r>
          </a:p>
        </p:txBody>
      </p:sp>
      <p:sp>
        <p:nvSpPr>
          <p:cNvPr id="2" name="Content Placeholder 6">
            <a:extLst>
              <a:ext uri="{FF2B5EF4-FFF2-40B4-BE49-F238E27FC236}">
                <a16:creationId xmlns:a16="http://schemas.microsoft.com/office/drawing/2014/main" id="{9CA8B93B-8065-2554-7C37-BAA6562581F8}"/>
              </a:ext>
            </a:extLst>
          </p:cNvPr>
          <p:cNvSpPr>
            <a:spLocks noGrp="1"/>
          </p:cNvSpPr>
          <p:nvPr>
            <p:ph idx="1"/>
          </p:nvPr>
        </p:nvSpPr>
        <p:spPr>
          <a:xfrm>
            <a:off x="7707086" y="4346797"/>
            <a:ext cx="4484913" cy="2511203"/>
          </a:xfrm>
          <a:solidFill>
            <a:schemeClr val="accent4">
              <a:lumMod val="20000"/>
              <a:lumOff val="80000"/>
            </a:schemeClr>
          </a:solidFill>
        </p:spPr>
        <p:txBody>
          <a:bodyPr lIns="182880" tIns="182880" rIns="182880" bIns="182880">
            <a:normAutofit fontScale="92500" lnSpcReduction="20000"/>
          </a:bodyPr>
          <a:lstStyle/>
          <a:p>
            <a:r>
              <a:rPr lang="en-US" sz="2000" b="1"/>
              <a:t>Existing:</a:t>
            </a:r>
          </a:p>
          <a:p>
            <a:r>
              <a:rPr lang="en-US" sz="2000"/>
              <a:t>Six-lane arterial in Foster City transitioning to a four-lane roadway with parking in San Mateo. </a:t>
            </a:r>
          </a:p>
          <a:p>
            <a:r>
              <a:rPr lang="en-US" sz="2000" b="1"/>
              <a:t>Proposed: </a:t>
            </a:r>
          </a:p>
          <a:p>
            <a:r>
              <a:rPr lang="en-US" sz="2000"/>
              <a:t>Class IV in Foster City, pending feasibility study, with a shared vehicle lane or grade-separated crossing in San Mateo.</a:t>
            </a:r>
          </a:p>
        </p:txBody>
      </p:sp>
      <p:sp>
        <p:nvSpPr>
          <p:cNvPr id="4" name="Content Placeholder 6">
            <a:extLst>
              <a:ext uri="{FF2B5EF4-FFF2-40B4-BE49-F238E27FC236}">
                <a16:creationId xmlns:a16="http://schemas.microsoft.com/office/drawing/2014/main" id="{391383F1-81B4-3672-400A-A215780A4CFA}"/>
              </a:ext>
            </a:extLst>
          </p:cNvPr>
          <p:cNvSpPr txBox="1">
            <a:spLocks/>
          </p:cNvSpPr>
          <p:nvPr/>
        </p:nvSpPr>
        <p:spPr>
          <a:xfrm>
            <a:off x="7707085" y="3497334"/>
            <a:ext cx="4484913" cy="849463"/>
          </a:xfrm>
          <a:prstGeom prst="rect">
            <a:avLst/>
          </a:prstGeom>
          <a:solidFill>
            <a:schemeClr val="tx2"/>
          </a:solidFill>
        </p:spPr>
        <p:txBody>
          <a:bodyPr vert="horz" lIns="182880" tIns="91440" rIns="182880" bIns="9144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bg1"/>
                </a:solidFill>
              </a:rPr>
              <a:t>Hillsdale Blvd, San Mateo &amp; Foster City</a:t>
            </a:r>
          </a:p>
        </p:txBody>
      </p:sp>
    </p:spTree>
    <p:extLst>
      <p:ext uri="{BB962C8B-B14F-4D97-AF65-F5344CB8AC3E}">
        <p14:creationId xmlns:p14="http://schemas.microsoft.com/office/powerpoint/2010/main" val="3256875130"/>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BA44272D-2FC0-CCC3-648E-CC1583BA70DB}"/>
              </a:ext>
            </a:extLst>
          </p:cNvPr>
          <p:cNvPicPr>
            <a:picLocks noChangeAspect="1"/>
          </p:cNvPicPr>
          <p:nvPr/>
        </p:nvPicPr>
        <p:blipFill>
          <a:blip r:embed="rId3">
            <a:extLst>
              <a:ext uri="{28A0092B-C50C-407E-A947-70E740481C1C}">
                <a14:useLocalDpi xmlns:a14="http://schemas.microsoft.com/office/drawing/2010/main" val="0"/>
              </a:ext>
            </a:extLst>
          </a:blip>
          <a:srcRect l="20178" t="7370" r="11349" b="548"/>
          <a:stretch>
            <a:fillRect/>
          </a:stretch>
        </p:blipFill>
        <p:spPr>
          <a:xfrm>
            <a:off x="4895485" y="1100397"/>
            <a:ext cx="7296513" cy="5519371"/>
          </a:xfrm>
          <a:prstGeom prst="rect">
            <a:avLst/>
          </a:prstGeom>
          <a:solidFill>
            <a:schemeClr val="bg1"/>
          </a:solidFill>
        </p:spPr>
      </p:pic>
      <p:sp>
        <p:nvSpPr>
          <p:cNvPr id="6" name="Title 5">
            <a:extLst>
              <a:ext uri="{FF2B5EF4-FFF2-40B4-BE49-F238E27FC236}">
                <a16:creationId xmlns:a16="http://schemas.microsoft.com/office/drawing/2014/main" id="{F5A4A462-A04E-7C73-0C92-DF4AC3C90988}"/>
              </a:ext>
            </a:extLst>
          </p:cNvPr>
          <p:cNvSpPr>
            <a:spLocks noGrp="1"/>
          </p:cNvSpPr>
          <p:nvPr>
            <p:ph type="title"/>
          </p:nvPr>
        </p:nvSpPr>
        <p:spPr>
          <a:xfrm>
            <a:off x="274540" y="182880"/>
            <a:ext cx="11301763" cy="592137"/>
          </a:xfrm>
        </p:spPr>
        <p:txBody>
          <a:bodyPr/>
          <a:lstStyle/>
          <a:p>
            <a:r>
              <a:rPr lang="en-US"/>
              <a:t>How to Use </a:t>
            </a:r>
            <a:r>
              <a:rPr lang="en-US" u="sng"/>
              <a:t>Place Type</a:t>
            </a:r>
            <a:r>
              <a:rPr lang="en-US"/>
              <a:t> Guidance</a:t>
            </a:r>
          </a:p>
        </p:txBody>
      </p:sp>
      <p:sp>
        <p:nvSpPr>
          <p:cNvPr id="7" name="Content Placeholder 6">
            <a:extLst>
              <a:ext uri="{FF2B5EF4-FFF2-40B4-BE49-F238E27FC236}">
                <a16:creationId xmlns:a16="http://schemas.microsoft.com/office/drawing/2014/main" id="{B439F1E9-62FA-97E9-EA87-2E3254F747E6}"/>
              </a:ext>
            </a:extLst>
          </p:cNvPr>
          <p:cNvSpPr>
            <a:spLocks noGrp="1"/>
          </p:cNvSpPr>
          <p:nvPr>
            <p:ph idx="1"/>
          </p:nvPr>
        </p:nvSpPr>
        <p:spPr>
          <a:xfrm>
            <a:off x="274541" y="2324306"/>
            <a:ext cx="2787604" cy="2662734"/>
          </a:xfrm>
          <a:solidFill>
            <a:schemeClr val="accent6"/>
          </a:solidFill>
        </p:spPr>
        <p:txBody>
          <a:bodyPr lIns="182880" tIns="91440" rIns="182880" bIns="182880"/>
          <a:lstStyle/>
          <a:p>
            <a:r>
              <a:rPr lang="en-US" sz="2400"/>
              <a:t>Modal Priorities</a:t>
            </a:r>
          </a:p>
          <a:p>
            <a:endParaRPr lang="en-US" sz="2400"/>
          </a:p>
        </p:txBody>
      </p:sp>
      <p:sp>
        <p:nvSpPr>
          <p:cNvPr id="8" name="Content Placeholder 6">
            <a:extLst>
              <a:ext uri="{FF2B5EF4-FFF2-40B4-BE49-F238E27FC236}">
                <a16:creationId xmlns:a16="http://schemas.microsoft.com/office/drawing/2014/main" id="{B1D58B80-6748-80E6-9AB1-BA3A0B64C994}"/>
              </a:ext>
            </a:extLst>
          </p:cNvPr>
          <p:cNvSpPr txBox="1">
            <a:spLocks/>
          </p:cNvSpPr>
          <p:nvPr/>
        </p:nvSpPr>
        <p:spPr>
          <a:xfrm>
            <a:off x="274541" y="5058295"/>
            <a:ext cx="2787604" cy="1561473"/>
          </a:xfrm>
          <a:prstGeom prst="rect">
            <a:avLst/>
          </a:prstGeom>
          <a:solidFill>
            <a:schemeClr val="accent6"/>
          </a:solidFill>
        </p:spPr>
        <p:txBody>
          <a:bodyPr vert="horz" lIns="182880" tIns="91440" rIns="182880" bIns="18288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Target Speed</a:t>
            </a:r>
          </a:p>
          <a:p>
            <a:r>
              <a:rPr lang="en-US" sz="3600" b="1"/>
              <a:t>30-45 mph</a:t>
            </a:r>
          </a:p>
        </p:txBody>
      </p:sp>
      <p:sp>
        <p:nvSpPr>
          <p:cNvPr id="10" name="Content Placeholder 6">
            <a:extLst>
              <a:ext uri="{FF2B5EF4-FFF2-40B4-BE49-F238E27FC236}">
                <a16:creationId xmlns:a16="http://schemas.microsoft.com/office/drawing/2014/main" id="{47F78069-AE63-ABDF-D106-A3D1F31F374B}"/>
              </a:ext>
            </a:extLst>
          </p:cNvPr>
          <p:cNvSpPr txBox="1">
            <a:spLocks/>
          </p:cNvSpPr>
          <p:nvPr/>
        </p:nvSpPr>
        <p:spPr>
          <a:xfrm>
            <a:off x="3148309" y="2324305"/>
            <a:ext cx="2899606" cy="2662735"/>
          </a:xfrm>
          <a:prstGeom prst="rect">
            <a:avLst/>
          </a:prstGeom>
          <a:solidFill>
            <a:schemeClr val="accent6"/>
          </a:solidFill>
        </p:spPr>
        <p:txBody>
          <a:bodyPr vert="horz" lIns="182880" tIns="91440" rIns="182880" bIns="18288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Sidewalk &amp; Lane Widths (feet)</a:t>
            </a:r>
          </a:p>
        </p:txBody>
      </p:sp>
      <p:sp>
        <p:nvSpPr>
          <p:cNvPr id="12" name="Content Placeholder 6">
            <a:extLst>
              <a:ext uri="{FF2B5EF4-FFF2-40B4-BE49-F238E27FC236}">
                <a16:creationId xmlns:a16="http://schemas.microsoft.com/office/drawing/2014/main" id="{E9996BEA-B6E1-188F-EFB3-A2CE49A6411A}"/>
              </a:ext>
            </a:extLst>
          </p:cNvPr>
          <p:cNvSpPr txBox="1">
            <a:spLocks/>
          </p:cNvSpPr>
          <p:nvPr/>
        </p:nvSpPr>
        <p:spPr>
          <a:xfrm>
            <a:off x="3148309" y="5058294"/>
            <a:ext cx="2899606" cy="1561473"/>
          </a:xfrm>
          <a:prstGeom prst="rect">
            <a:avLst/>
          </a:prstGeom>
          <a:solidFill>
            <a:schemeClr val="accent6"/>
          </a:solidFill>
        </p:spPr>
        <p:txBody>
          <a:bodyPr vert="horz" lIns="182880" tIns="91440" rIns="182880" bIns="182880" rtlCol="0" anchor="t" anchorCtr="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Bike Facility Type</a:t>
            </a:r>
          </a:p>
          <a:p>
            <a:r>
              <a:rPr lang="en-US" sz="3600" b="1"/>
              <a:t>Class I or Class IV</a:t>
            </a:r>
          </a:p>
          <a:p>
            <a:endParaRPr lang="en-US" sz="2400"/>
          </a:p>
        </p:txBody>
      </p:sp>
      <p:pic>
        <p:nvPicPr>
          <p:cNvPr id="3" name="Picture 2">
            <a:extLst>
              <a:ext uri="{FF2B5EF4-FFF2-40B4-BE49-F238E27FC236}">
                <a16:creationId xmlns:a16="http://schemas.microsoft.com/office/drawing/2014/main" id="{D8AB5CCC-2145-9D84-BCE9-5C43601C50E0}"/>
              </a:ext>
            </a:extLst>
          </p:cNvPr>
          <p:cNvPicPr>
            <a:picLocks noChangeAspect="1"/>
          </p:cNvPicPr>
          <p:nvPr/>
        </p:nvPicPr>
        <p:blipFill>
          <a:blip r:embed="rId4">
            <a:extLst>
              <a:ext uri="{28A0092B-C50C-407E-A947-70E740481C1C}">
                <a14:useLocalDpi xmlns:a14="http://schemas.microsoft.com/office/drawing/2010/main" val="0"/>
              </a:ext>
            </a:extLst>
          </a:blip>
          <a:srcRect t="16895"/>
          <a:stretch>
            <a:fillRect/>
          </a:stretch>
        </p:blipFill>
        <p:spPr>
          <a:xfrm>
            <a:off x="3148309" y="3082040"/>
            <a:ext cx="2901948" cy="1905000"/>
          </a:xfrm>
          <a:prstGeom prst="rect">
            <a:avLst/>
          </a:prstGeom>
        </p:spPr>
      </p:pic>
      <p:sp>
        <p:nvSpPr>
          <p:cNvPr id="4" name="TextBox 3">
            <a:extLst>
              <a:ext uri="{FF2B5EF4-FFF2-40B4-BE49-F238E27FC236}">
                <a16:creationId xmlns:a16="http://schemas.microsoft.com/office/drawing/2014/main" id="{03D002B6-6C16-5DFE-95F0-6E9D8F9BB078}"/>
              </a:ext>
            </a:extLst>
          </p:cNvPr>
          <p:cNvSpPr txBox="1"/>
          <p:nvPr/>
        </p:nvSpPr>
        <p:spPr>
          <a:xfrm>
            <a:off x="3076116" y="4617708"/>
            <a:ext cx="563880" cy="369332"/>
          </a:xfrm>
          <a:prstGeom prst="rect">
            <a:avLst/>
          </a:prstGeom>
          <a:noFill/>
        </p:spPr>
        <p:txBody>
          <a:bodyPr wrap="square" rtlCol="0">
            <a:spAutoFit/>
          </a:bodyPr>
          <a:lstStyle/>
          <a:p>
            <a:pPr algn="ctr"/>
            <a:r>
              <a:rPr lang="en-US" b="1">
                <a:solidFill>
                  <a:schemeClr val="tx2"/>
                </a:solidFill>
                <a:latin typeface="Source Sans Pro" panose="020B0503030403020204" pitchFamily="34" charset="0"/>
                <a:ea typeface="Source Sans Pro" panose="020B0503030403020204" pitchFamily="34" charset="0"/>
              </a:rPr>
              <a:t>0-5</a:t>
            </a:r>
          </a:p>
        </p:txBody>
      </p:sp>
      <p:sp>
        <p:nvSpPr>
          <p:cNvPr id="9" name="TextBox 8">
            <a:extLst>
              <a:ext uri="{FF2B5EF4-FFF2-40B4-BE49-F238E27FC236}">
                <a16:creationId xmlns:a16="http://schemas.microsoft.com/office/drawing/2014/main" id="{853721AE-CBCE-EBAA-7C61-AD5672A3F487}"/>
              </a:ext>
            </a:extLst>
          </p:cNvPr>
          <p:cNvSpPr txBox="1"/>
          <p:nvPr/>
        </p:nvSpPr>
        <p:spPr>
          <a:xfrm>
            <a:off x="3773056" y="4617708"/>
            <a:ext cx="563880" cy="369332"/>
          </a:xfrm>
          <a:prstGeom prst="rect">
            <a:avLst/>
          </a:prstGeom>
          <a:noFill/>
        </p:spPr>
        <p:txBody>
          <a:bodyPr wrap="square" rtlCol="0">
            <a:spAutoFit/>
          </a:bodyPr>
          <a:lstStyle/>
          <a:p>
            <a:pPr algn="ctr"/>
            <a:r>
              <a:rPr lang="en-US" b="1">
                <a:solidFill>
                  <a:schemeClr val="tx2"/>
                </a:solidFill>
                <a:latin typeface="Source Sans Pro" panose="020B0503030403020204" pitchFamily="34" charset="0"/>
                <a:ea typeface="Source Sans Pro" panose="020B0503030403020204" pitchFamily="34" charset="0"/>
              </a:rPr>
              <a:t>5-8</a:t>
            </a:r>
          </a:p>
        </p:txBody>
      </p:sp>
      <p:sp>
        <p:nvSpPr>
          <p:cNvPr id="13" name="TextBox 12">
            <a:extLst>
              <a:ext uri="{FF2B5EF4-FFF2-40B4-BE49-F238E27FC236}">
                <a16:creationId xmlns:a16="http://schemas.microsoft.com/office/drawing/2014/main" id="{E0338723-B40E-0F80-7941-31DC7C090FD9}"/>
              </a:ext>
            </a:extLst>
          </p:cNvPr>
          <p:cNvSpPr txBox="1"/>
          <p:nvPr/>
        </p:nvSpPr>
        <p:spPr>
          <a:xfrm>
            <a:off x="4577601" y="4617708"/>
            <a:ext cx="563880" cy="369332"/>
          </a:xfrm>
          <a:prstGeom prst="rect">
            <a:avLst/>
          </a:prstGeom>
          <a:noFill/>
        </p:spPr>
        <p:txBody>
          <a:bodyPr wrap="square" rtlCol="0">
            <a:spAutoFit/>
          </a:bodyPr>
          <a:lstStyle/>
          <a:p>
            <a:pPr algn="ctr"/>
            <a:r>
              <a:rPr lang="en-US" b="1">
                <a:solidFill>
                  <a:schemeClr val="tx2"/>
                </a:solidFill>
                <a:latin typeface="Source Sans Pro" panose="020B0503030403020204" pitchFamily="34" charset="0"/>
                <a:ea typeface="Source Sans Pro" panose="020B0503030403020204" pitchFamily="34" charset="0"/>
              </a:rPr>
              <a:t>2-7</a:t>
            </a:r>
          </a:p>
        </p:txBody>
      </p:sp>
      <p:sp>
        <p:nvSpPr>
          <p:cNvPr id="15" name="TextBox 14">
            <a:extLst>
              <a:ext uri="{FF2B5EF4-FFF2-40B4-BE49-F238E27FC236}">
                <a16:creationId xmlns:a16="http://schemas.microsoft.com/office/drawing/2014/main" id="{A23C0A74-4F76-24CE-02E0-4B14749A6DC1}"/>
              </a:ext>
            </a:extLst>
          </p:cNvPr>
          <p:cNvSpPr txBox="1"/>
          <p:nvPr/>
        </p:nvSpPr>
        <p:spPr>
          <a:xfrm>
            <a:off x="5103036" y="4617708"/>
            <a:ext cx="1013458" cy="369332"/>
          </a:xfrm>
          <a:prstGeom prst="rect">
            <a:avLst/>
          </a:prstGeom>
          <a:noFill/>
        </p:spPr>
        <p:txBody>
          <a:bodyPr wrap="square" rtlCol="0">
            <a:spAutoFit/>
          </a:bodyPr>
          <a:lstStyle/>
          <a:p>
            <a:pPr algn="ctr"/>
            <a:r>
              <a:rPr lang="en-US" b="1">
                <a:solidFill>
                  <a:schemeClr val="tx2"/>
                </a:solidFill>
                <a:latin typeface="Source Sans Pro" panose="020B0503030403020204" pitchFamily="34" charset="0"/>
                <a:ea typeface="Source Sans Pro" panose="020B0503030403020204" pitchFamily="34" charset="0"/>
              </a:rPr>
              <a:t>10.5-12</a:t>
            </a:r>
          </a:p>
        </p:txBody>
      </p:sp>
      <p:pic>
        <p:nvPicPr>
          <p:cNvPr id="17" name="Picture 16">
            <a:extLst>
              <a:ext uri="{FF2B5EF4-FFF2-40B4-BE49-F238E27FC236}">
                <a16:creationId xmlns:a16="http://schemas.microsoft.com/office/drawing/2014/main" id="{61A9414C-3776-16D4-DE10-0860C03A9D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058" y="3566267"/>
            <a:ext cx="513679" cy="509727"/>
          </a:xfrm>
          <a:prstGeom prst="rect">
            <a:avLst/>
          </a:prstGeom>
        </p:spPr>
      </p:pic>
      <p:pic>
        <p:nvPicPr>
          <p:cNvPr id="19" name="Picture 18">
            <a:extLst>
              <a:ext uri="{FF2B5EF4-FFF2-40B4-BE49-F238E27FC236}">
                <a16:creationId xmlns:a16="http://schemas.microsoft.com/office/drawing/2014/main" id="{2834C447-0043-E222-7016-C519B24E50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3233" y="4118182"/>
            <a:ext cx="458359" cy="466262"/>
          </a:xfrm>
          <a:prstGeom prst="rect">
            <a:avLst/>
          </a:prstGeom>
        </p:spPr>
      </p:pic>
      <p:pic>
        <p:nvPicPr>
          <p:cNvPr id="21" name="Picture 20">
            <a:extLst>
              <a:ext uri="{FF2B5EF4-FFF2-40B4-BE49-F238E27FC236}">
                <a16:creationId xmlns:a16="http://schemas.microsoft.com/office/drawing/2014/main" id="{580EAFF0-C4C1-EB92-10E8-236CF24A30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17345" y="4111615"/>
            <a:ext cx="486019" cy="458359"/>
          </a:xfrm>
          <a:prstGeom prst="rect">
            <a:avLst/>
          </a:prstGeom>
        </p:spPr>
      </p:pic>
      <p:pic>
        <p:nvPicPr>
          <p:cNvPr id="23" name="Picture 22">
            <a:extLst>
              <a:ext uri="{FF2B5EF4-FFF2-40B4-BE49-F238E27FC236}">
                <a16:creationId xmlns:a16="http://schemas.microsoft.com/office/drawing/2014/main" id="{70D339BD-8EA5-35CA-8639-42B2F810D9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41053" y="3570560"/>
            <a:ext cx="462311" cy="533435"/>
          </a:xfrm>
          <a:prstGeom prst="rect">
            <a:avLst/>
          </a:prstGeom>
        </p:spPr>
      </p:pic>
      <p:pic>
        <p:nvPicPr>
          <p:cNvPr id="25" name="Picture 24">
            <a:extLst>
              <a:ext uri="{FF2B5EF4-FFF2-40B4-BE49-F238E27FC236}">
                <a16:creationId xmlns:a16="http://schemas.microsoft.com/office/drawing/2014/main" id="{4B17FFE1-6757-C7E9-F0E5-C29872FDA0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39525" y="3582696"/>
            <a:ext cx="505775" cy="493921"/>
          </a:xfrm>
          <a:prstGeom prst="rect">
            <a:avLst/>
          </a:prstGeom>
        </p:spPr>
      </p:pic>
      <p:sp>
        <p:nvSpPr>
          <p:cNvPr id="28" name="TextBox 27">
            <a:extLst>
              <a:ext uri="{FF2B5EF4-FFF2-40B4-BE49-F238E27FC236}">
                <a16:creationId xmlns:a16="http://schemas.microsoft.com/office/drawing/2014/main" id="{DE16A8AB-8DDA-6127-3FAA-287B30F66187}"/>
              </a:ext>
            </a:extLst>
          </p:cNvPr>
          <p:cNvSpPr txBox="1"/>
          <p:nvPr/>
        </p:nvSpPr>
        <p:spPr>
          <a:xfrm>
            <a:off x="459521" y="3141214"/>
            <a:ext cx="792474" cy="369332"/>
          </a:xfrm>
          <a:prstGeom prst="rect">
            <a:avLst/>
          </a:prstGeom>
          <a:solidFill>
            <a:schemeClr val="tx2"/>
          </a:solidFill>
        </p:spPr>
        <p:txBody>
          <a:bodyPr wrap="square" rtlCol="0">
            <a:spAutoFit/>
          </a:bodyPr>
          <a:lstStyle/>
          <a:p>
            <a:pPr algn="ctr"/>
            <a:r>
              <a:rPr lang="en-US" b="1">
                <a:solidFill>
                  <a:schemeClr val="bg1"/>
                </a:solidFill>
                <a:latin typeface="Source Sans Pro" panose="020B0503030403020204" pitchFamily="34" charset="0"/>
                <a:ea typeface="Source Sans Pro" panose="020B0503030403020204" pitchFamily="34" charset="0"/>
              </a:rPr>
              <a:t>High</a:t>
            </a:r>
          </a:p>
        </p:txBody>
      </p:sp>
      <p:sp>
        <p:nvSpPr>
          <p:cNvPr id="30" name="TextBox 29">
            <a:extLst>
              <a:ext uri="{FF2B5EF4-FFF2-40B4-BE49-F238E27FC236}">
                <a16:creationId xmlns:a16="http://schemas.microsoft.com/office/drawing/2014/main" id="{E01267F5-58A2-5E63-7A72-DB6946EB6648}"/>
              </a:ext>
            </a:extLst>
          </p:cNvPr>
          <p:cNvSpPr txBox="1"/>
          <p:nvPr/>
        </p:nvSpPr>
        <p:spPr>
          <a:xfrm>
            <a:off x="1286920" y="3141214"/>
            <a:ext cx="792474" cy="369332"/>
          </a:xfrm>
          <a:prstGeom prst="rect">
            <a:avLst/>
          </a:prstGeom>
          <a:solidFill>
            <a:schemeClr val="tx2">
              <a:alpha val="70000"/>
            </a:schemeClr>
          </a:solidFill>
        </p:spPr>
        <p:txBody>
          <a:bodyPr wrap="square" rtlCol="0">
            <a:spAutoFit/>
          </a:bodyPr>
          <a:lstStyle/>
          <a:p>
            <a:pPr algn="ctr"/>
            <a:r>
              <a:rPr lang="en-US" b="1">
                <a:solidFill>
                  <a:schemeClr val="bg1"/>
                </a:solidFill>
                <a:latin typeface="Source Sans Pro" panose="020B0503030403020204" pitchFamily="34" charset="0"/>
                <a:ea typeface="Source Sans Pro" panose="020B0503030403020204" pitchFamily="34" charset="0"/>
              </a:rPr>
              <a:t>Med</a:t>
            </a:r>
          </a:p>
        </p:txBody>
      </p:sp>
      <p:sp>
        <p:nvSpPr>
          <p:cNvPr id="32" name="TextBox 31">
            <a:extLst>
              <a:ext uri="{FF2B5EF4-FFF2-40B4-BE49-F238E27FC236}">
                <a16:creationId xmlns:a16="http://schemas.microsoft.com/office/drawing/2014/main" id="{63E31E6B-C1F4-FBF7-293C-602C3DE36DB5}"/>
              </a:ext>
            </a:extLst>
          </p:cNvPr>
          <p:cNvSpPr txBox="1"/>
          <p:nvPr/>
        </p:nvSpPr>
        <p:spPr>
          <a:xfrm>
            <a:off x="2114319" y="3141214"/>
            <a:ext cx="792474" cy="369332"/>
          </a:xfrm>
          <a:prstGeom prst="rect">
            <a:avLst/>
          </a:prstGeom>
          <a:solidFill>
            <a:schemeClr val="tx2">
              <a:alpha val="40000"/>
            </a:schemeClr>
          </a:solidFill>
        </p:spPr>
        <p:txBody>
          <a:bodyPr wrap="square" rtlCol="0">
            <a:spAutoFit/>
          </a:bodyPr>
          <a:lstStyle/>
          <a:p>
            <a:pPr algn="ctr"/>
            <a:r>
              <a:rPr lang="en-US" b="1">
                <a:solidFill>
                  <a:schemeClr val="bg1"/>
                </a:solidFill>
                <a:latin typeface="Source Sans Pro" panose="020B0503030403020204" pitchFamily="34" charset="0"/>
                <a:ea typeface="Source Sans Pro" panose="020B0503030403020204" pitchFamily="34" charset="0"/>
              </a:rPr>
              <a:t>Low</a:t>
            </a:r>
          </a:p>
        </p:txBody>
      </p:sp>
      <p:sp>
        <p:nvSpPr>
          <p:cNvPr id="18" name="Content Placeholder 6">
            <a:extLst>
              <a:ext uri="{FF2B5EF4-FFF2-40B4-BE49-F238E27FC236}">
                <a16:creationId xmlns:a16="http://schemas.microsoft.com/office/drawing/2014/main" id="{E83C7DB3-9EC9-3A20-354B-4C2D318914FB}"/>
              </a:ext>
            </a:extLst>
          </p:cNvPr>
          <p:cNvSpPr txBox="1">
            <a:spLocks/>
          </p:cNvSpPr>
          <p:nvPr/>
        </p:nvSpPr>
        <p:spPr>
          <a:xfrm>
            <a:off x="274540" y="1100397"/>
            <a:ext cx="5773375" cy="1151758"/>
          </a:xfrm>
          <a:prstGeom prst="rect">
            <a:avLst/>
          </a:prstGeom>
          <a:solidFill>
            <a:schemeClr val="accent6"/>
          </a:solidFill>
        </p:spPr>
        <p:txBody>
          <a:bodyPr vert="horz" lIns="1005840" tIns="91440" rIns="182880" bIns="18288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Place Type </a:t>
            </a:r>
          </a:p>
          <a:p>
            <a:pPr>
              <a:spcBef>
                <a:spcPts val="0"/>
              </a:spcBef>
            </a:pPr>
            <a:r>
              <a:rPr lang="en-US" sz="3600" b="1"/>
              <a:t>Suburban Community</a:t>
            </a:r>
          </a:p>
        </p:txBody>
      </p:sp>
      <p:pic>
        <p:nvPicPr>
          <p:cNvPr id="14" name="Picture 13">
            <a:extLst>
              <a:ext uri="{FF2B5EF4-FFF2-40B4-BE49-F238E27FC236}">
                <a16:creationId xmlns:a16="http://schemas.microsoft.com/office/drawing/2014/main" id="{2EAFB662-83E6-7B47-8932-977ADECC1A9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9521" y="1296427"/>
            <a:ext cx="717834" cy="717834"/>
          </a:xfrm>
          <a:prstGeom prst="rect">
            <a:avLst/>
          </a:prstGeom>
        </p:spPr>
      </p:pic>
    </p:spTree>
    <p:extLst>
      <p:ext uri="{BB962C8B-B14F-4D97-AF65-F5344CB8AC3E}">
        <p14:creationId xmlns:p14="http://schemas.microsoft.com/office/powerpoint/2010/main" val="1045326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661F5C-6DE5-CA85-9251-31BA4CDD94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166CFAA8-62A4-C5D6-B9C9-9574EAF81836}"/>
              </a:ext>
            </a:extLst>
          </p:cNvPr>
          <p:cNvSpPr>
            <a:spLocks noGrp="1"/>
          </p:cNvSpPr>
          <p:nvPr>
            <p:ph type="title"/>
          </p:nvPr>
        </p:nvSpPr>
        <p:spPr/>
        <p:txBody>
          <a:bodyPr/>
          <a:lstStyle/>
          <a:p>
            <a:r>
              <a:rPr lang="en-US"/>
              <a:t>Focus Geographies – Hillsdale Boulevard</a:t>
            </a:r>
          </a:p>
        </p:txBody>
      </p:sp>
    </p:spTree>
    <p:extLst>
      <p:ext uri="{BB962C8B-B14F-4D97-AF65-F5344CB8AC3E}">
        <p14:creationId xmlns:p14="http://schemas.microsoft.com/office/powerpoint/2010/main" val="2461125758"/>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EF2B180-2A56-22F7-5AF6-32B806BD0DF9}"/>
              </a:ext>
            </a:extLst>
          </p:cNvPr>
          <p:cNvSpPr>
            <a:spLocks noGrp="1"/>
          </p:cNvSpPr>
          <p:nvPr>
            <p:ph type="ftr" sz="quarter" idx="11"/>
          </p:nvPr>
        </p:nvSpPr>
        <p:spPr/>
        <p:txBody>
          <a:bodyPr/>
          <a:lstStyle/>
          <a:p>
            <a:pPr>
              <a:defRPr/>
            </a:pPr>
            <a:r>
              <a:rPr lang="en-US"/>
              <a:t>C/CAG and SMCTA Countywide Transportation Plan Update</a:t>
            </a:r>
          </a:p>
        </p:txBody>
      </p:sp>
      <p:sp>
        <p:nvSpPr>
          <p:cNvPr id="3" name="Text Placeholder 2">
            <a:extLst>
              <a:ext uri="{FF2B5EF4-FFF2-40B4-BE49-F238E27FC236}">
                <a16:creationId xmlns:a16="http://schemas.microsoft.com/office/drawing/2014/main" id="{D9CF2B37-6E70-B417-4054-05BC6B0F1520}"/>
              </a:ext>
            </a:extLst>
          </p:cNvPr>
          <p:cNvSpPr>
            <a:spLocks noGrp="1"/>
          </p:cNvSpPr>
          <p:nvPr>
            <p:ph type="body" sz="quarter" idx="12"/>
          </p:nvPr>
        </p:nvSpPr>
        <p:spPr/>
        <p:txBody>
          <a:bodyPr/>
          <a:lstStyle/>
          <a:p>
            <a:r>
              <a:rPr lang="en-US"/>
              <a:t>Agenda</a:t>
            </a:r>
          </a:p>
        </p:txBody>
      </p:sp>
      <p:sp>
        <p:nvSpPr>
          <p:cNvPr id="4" name="Text Placeholder 3">
            <a:extLst>
              <a:ext uri="{FF2B5EF4-FFF2-40B4-BE49-F238E27FC236}">
                <a16:creationId xmlns:a16="http://schemas.microsoft.com/office/drawing/2014/main" id="{BA6042DC-10BA-4BF0-3799-7EC25BDEF443}"/>
              </a:ext>
            </a:extLst>
          </p:cNvPr>
          <p:cNvSpPr>
            <a:spLocks noGrp="1"/>
          </p:cNvSpPr>
          <p:nvPr>
            <p:ph type="body" sz="quarter" idx="13"/>
          </p:nvPr>
        </p:nvSpPr>
        <p:spPr>
          <a:xfrm>
            <a:off x="5924550" y="466800"/>
            <a:ext cx="657225" cy="678647"/>
          </a:xfrm>
        </p:spPr>
        <p:txBody>
          <a:bodyPr/>
          <a:lstStyle/>
          <a:p>
            <a:r>
              <a:rPr lang="en-US"/>
              <a:t>01</a:t>
            </a:r>
          </a:p>
        </p:txBody>
      </p:sp>
      <p:sp>
        <p:nvSpPr>
          <p:cNvPr id="5" name="Text Placeholder 4">
            <a:extLst>
              <a:ext uri="{FF2B5EF4-FFF2-40B4-BE49-F238E27FC236}">
                <a16:creationId xmlns:a16="http://schemas.microsoft.com/office/drawing/2014/main" id="{424085C0-305A-3367-D2A9-30C430FD02A6}"/>
              </a:ext>
            </a:extLst>
          </p:cNvPr>
          <p:cNvSpPr>
            <a:spLocks noGrp="1"/>
          </p:cNvSpPr>
          <p:nvPr>
            <p:ph type="body" sz="quarter" idx="14"/>
          </p:nvPr>
        </p:nvSpPr>
        <p:spPr>
          <a:xfrm>
            <a:off x="6760981" y="457275"/>
            <a:ext cx="4743834" cy="678647"/>
          </a:xfrm>
        </p:spPr>
        <p:txBody>
          <a:bodyPr/>
          <a:lstStyle/>
          <a:p>
            <a:r>
              <a:rPr lang="en-US" b="1"/>
              <a:t>CTP Process &amp; Update</a:t>
            </a:r>
          </a:p>
        </p:txBody>
      </p:sp>
      <p:grpSp>
        <p:nvGrpSpPr>
          <p:cNvPr id="19" name="Group 18">
            <a:extLst>
              <a:ext uri="{FF2B5EF4-FFF2-40B4-BE49-F238E27FC236}">
                <a16:creationId xmlns:a16="http://schemas.microsoft.com/office/drawing/2014/main" id="{967CDE6F-EA23-1A07-5237-6F8E84C7EB38}"/>
              </a:ext>
            </a:extLst>
          </p:cNvPr>
          <p:cNvGrpSpPr/>
          <p:nvPr/>
        </p:nvGrpSpPr>
        <p:grpSpPr>
          <a:xfrm>
            <a:off x="5870950" y="1304461"/>
            <a:ext cx="5357256" cy="1107996"/>
            <a:chOff x="5870950" y="1886324"/>
            <a:chExt cx="5357256" cy="1107996"/>
          </a:xfrm>
        </p:grpSpPr>
        <p:sp>
          <p:nvSpPr>
            <p:cNvPr id="6" name="Text Placeholder 4">
              <a:extLst>
                <a:ext uri="{FF2B5EF4-FFF2-40B4-BE49-F238E27FC236}">
                  <a16:creationId xmlns:a16="http://schemas.microsoft.com/office/drawing/2014/main" id="{E5E9EB61-06CF-A3AC-14CE-D4E01E368F60}"/>
                </a:ext>
              </a:extLst>
            </p:cNvPr>
            <p:cNvSpPr txBox="1">
              <a:spLocks/>
            </p:cNvSpPr>
            <p:nvPr/>
          </p:nvSpPr>
          <p:spPr>
            <a:xfrm>
              <a:off x="6760981" y="1886324"/>
              <a:ext cx="4467225" cy="1107996"/>
            </a:xfrm>
            <a:prstGeom prst="rect">
              <a:avLst/>
            </a:prstGeom>
          </p:spPr>
          <p:txBody>
            <a:bodyPr vert="horz" lIns="0" tIns="0" rIns="0" bIns="0" rtlCol="0" anchor="t" anchorCtr="0">
              <a:spAutoFit/>
            </a:bodyPr>
            <a:lstStyle>
              <a:lvl1pPr marL="0" indent="0" algn="l" defTabSz="914400" rtl="0" eaLnBrk="1" latinLnBrk="0" hangingPunct="1">
                <a:lnSpc>
                  <a:spcPct val="130000"/>
                </a:lnSpc>
                <a:spcBef>
                  <a:spcPts val="1000"/>
                </a:spcBef>
                <a:buFont typeface="+mj-lt"/>
                <a:buNone/>
                <a:defRPr sz="3600" b="0" kern="1200">
                  <a:solidFill>
                    <a:schemeClr val="tx1"/>
                  </a:solidFill>
                  <a:latin typeface="Source Sans Pro" panose="020B0503030403020204" pitchFamily="34" charset="0"/>
                  <a:ea typeface="Besley" pitchFamily="2" charset="0"/>
                  <a:cs typeface="+mn-cs"/>
                </a:defRPr>
              </a:lvl1pPr>
              <a:lvl2pPr marL="457200" indent="0" algn="l" defTabSz="914400" rtl="0" eaLnBrk="1" latinLnBrk="0" hangingPunct="1">
                <a:lnSpc>
                  <a:spcPct val="90000"/>
                </a:lnSpc>
                <a:spcBef>
                  <a:spcPts val="500"/>
                </a:spcBef>
                <a:buFont typeface="+mj-lt"/>
                <a:buNone/>
                <a:defRPr sz="2400" b="1" kern="1200">
                  <a:solidFill>
                    <a:schemeClr val="accent1"/>
                  </a:solidFill>
                  <a:latin typeface="Besley" pitchFamily="2" charset="0"/>
                  <a:ea typeface="Besley" pitchFamily="2" charset="0"/>
                  <a:cs typeface="+mn-cs"/>
                </a:defRPr>
              </a:lvl2pPr>
              <a:lvl3pPr marL="914400" indent="0" algn="l" defTabSz="914400" rtl="0" eaLnBrk="1" latinLnBrk="0" hangingPunct="1">
                <a:lnSpc>
                  <a:spcPct val="90000"/>
                </a:lnSpc>
                <a:spcBef>
                  <a:spcPts val="500"/>
                </a:spcBef>
                <a:buFont typeface="+mj-lt"/>
                <a:buNone/>
                <a:defRPr sz="2000" b="1" kern="1200">
                  <a:solidFill>
                    <a:schemeClr val="accent1"/>
                  </a:solidFill>
                  <a:latin typeface="Besley" pitchFamily="2" charset="0"/>
                  <a:ea typeface="Besley" pitchFamily="2" charset="0"/>
                  <a:cs typeface="+mn-cs"/>
                </a:defRPr>
              </a:lvl3pPr>
              <a:lvl4pPr marL="1371600" indent="0" algn="l" defTabSz="914400" rtl="0" eaLnBrk="1" latinLnBrk="0" hangingPunct="1">
                <a:lnSpc>
                  <a:spcPct val="90000"/>
                </a:lnSpc>
                <a:spcBef>
                  <a:spcPts val="500"/>
                </a:spcBef>
                <a:buFont typeface="+mj-lt"/>
                <a:buNone/>
                <a:defRPr sz="1800" b="1" kern="1200">
                  <a:solidFill>
                    <a:schemeClr val="accent1"/>
                  </a:solidFill>
                  <a:latin typeface="Besley" pitchFamily="2" charset="0"/>
                  <a:ea typeface="Besley" pitchFamily="2" charset="0"/>
                  <a:cs typeface="+mn-cs"/>
                </a:defRPr>
              </a:lvl4pPr>
              <a:lvl5pPr marL="1828800" indent="0" algn="l" defTabSz="914400" rtl="0" eaLnBrk="1" latinLnBrk="0" hangingPunct="1">
                <a:lnSpc>
                  <a:spcPct val="90000"/>
                </a:lnSpc>
                <a:spcBef>
                  <a:spcPts val="500"/>
                </a:spcBef>
                <a:buFont typeface="+mj-lt"/>
                <a:buNone/>
                <a:defRPr sz="1800" b="1" kern="1200">
                  <a:solidFill>
                    <a:schemeClr val="accent1"/>
                  </a:solidFill>
                  <a:latin typeface="Besley" pitchFamily="2" charset="0"/>
                  <a:ea typeface="Besley"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b="1"/>
                <a:t>Vision, Goals &amp; Framework</a:t>
              </a:r>
            </a:p>
          </p:txBody>
        </p:sp>
        <p:sp>
          <p:nvSpPr>
            <p:cNvPr id="8" name="TextBox 7">
              <a:extLst>
                <a:ext uri="{FF2B5EF4-FFF2-40B4-BE49-F238E27FC236}">
                  <a16:creationId xmlns:a16="http://schemas.microsoft.com/office/drawing/2014/main" id="{2516EC08-C308-54D1-0318-03FF466B074F}"/>
                </a:ext>
              </a:extLst>
            </p:cNvPr>
            <p:cNvSpPr txBox="1"/>
            <p:nvPr/>
          </p:nvSpPr>
          <p:spPr>
            <a:xfrm>
              <a:off x="5870950" y="1902882"/>
              <a:ext cx="783474" cy="646331"/>
            </a:xfrm>
            <a:prstGeom prst="rect">
              <a:avLst/>
            </a:prstGeom>
            <a:noFill/>
          </p:spPr>
          <p:txBody>
            <a:bodyPr wrap="square">
              <a:spAutoFit/>
            </a:bodyPr>
            <a:lstStyle/>
            <a:p>
              <a:r>
                <a:rPr lang="en-US" sz="3600" b="1">
                  <a:solidFill>
                    <a:schemeClr val="accent6"/>
                  </a:solidFill>
                  <a:latin typeface="Source Sans Pro" panose="020B0503030403020204" pitchFamily="34" charset="0"/>
                </a:rPr>
                <a:t>02</a:t>
              </a:r>
            </a:p>
          </p:txBody>
        </p:sp>
      </p:grpSp>
      <p:grpSp>
        <p:nvGrpSpPr>
          <p:cNvPr id="20" name="Group 19">
            <a:extLst>
              <a:ext uri="{FF2B5EF4-FFF2-40B4-BE49-F238E27FC236}">
                <a16:creationId xmlns:a16="http://schemas.microsoft.com/office/drawing/2014/main" id="{3D24F25B-FDC8-B14A-2FDF-E1E1CA8F7CF6}"/>
              </a:ext>
            </a:extLst>
          </p:cNvPr>
          <p:cNvGrpSpPr/>
          <p:nvPr/>
        </p:nvGrpSpPr>
        <p:grpSpPr>
          <a:xfrm>
            <a:off x="5870950" y="2580996"/>
            <a:ext cx="5633865" cy="678647"/>
            <a:chOff x="5870950" y="3266773"/>
            <a:chExt cx="5633865" cy="678647"/>
          </a:xfrm>
        </p:grpSpPr>
        <p:sp>
          <p:nvSpPr>
            <p:cNvPr id="9" name="Text Placeholder 4">
              <a:extLst>
                <a:ext uri="{FF2B5EF4-FFF2-40B4-BE49-F238E27FC236}">
                  <a16:creationId xmlns:a16="http://schemas.microsoft.com/office/drawing/2014/main" id="{6F3D25D0-A3E3-EB7C-48D2-F8DA485B0FE8}"/>
                </a:ext>
              </a:extLst>
            </p:cNvPr>
            <p:cNvSpPr txBox="1">
              <a:spLocks/>
            </p:cNvSpPr>
            <p:nvPr/>
          </p:nvSpPr>
          <p:spPr>
            <a:xfrm>
              <a:off x="6760981" y="3266773"/>
              <a:ext cx="4743834" cy="678647"/>
            </a:xfrm>
            <a:prstGeom prst="rect">
              <a:avLst/>
            </a:prstGeom>
          </p:spPr>
          <p:txBody>
            <a:bodyPr vert="horz" wrap="square" lIns="0" tIns="0" rIns="0" bIns="0" rtlCol="0" anchor="t" anchorCtr="0">
              <a:spAutoFit/>
            </a:bodyPr>
            <a:lstStyle>
              <a:lvl1pPr marL="0" indent="0" algn="l" defTabSz="914400" rtl="0" eaLnBrk="1" latinLnBrk="0" hangingPunct="1">
                <a:lnSpc>
                  <a:spcPct val="130000"/>
                </a:lnSpc>
                <a:spcBef>
                  <a:spcPts val="1000"/>
                </a:spcBef>
                <a:buFont typeface="+mj-lt"/>
                <a:buNone/>
                <a:defRPr sz="3600" b="0" kern="1200">
                  <a:solidFill>
                    <a:schemeClr val="tx1"/>
                  </a:solidFill>
                  <a:latin typeface="Source Sans Pro" panose="020B0503030403020204" pitchFamily="34" charset="0"/>
                  <a:ea typeface="Besley" pitchFamily="2" charset="0"/>
                  <a:cs typeface="+mn-cs"/>
                </a:defRPr>
              </a:lvl1pPr>
              <a:lvl2pPr marL="457200" indent="0" algn="l" defTabSz="914400" rtl="0" eaLnBrk="1" latinLnBrk="0" hangingPunct="1">
                <a:lnSpc>
                  <a:spcPct val="90000"/>
                </a:lnSpc>
                <a:spcBef>
                  <a:spcPts val="500"/>
                </a:spcBef>
                <a:buFont typeface="+mj-lt"/>
                <a:buNone/>
                <a:defRPr sz="2400" b="1" kern="1200">
                  <a:solidFill>
                    <a:schemeClr val="accent1"/>
                  </a:solidFill>
                  <a:latin typeface="Besley" pitchFamily="2" charset="0"/>
                  <a:ea typeface="Besley" pitchFamily="2" charset="0"/>
                  <a:cs typeface="+mn-cs"/>
                </a:defRPr>
              </a:lvl2pPr>
              <a:lvl3pPr marL="914400" indent="0" algn="l" defTabSz="914400" rtl="0" eaLnBrk="1" latinLnBrk="0" hangingPunct="1">
                <a:lnSpc>
                  <a:spcPct val="90000"/>
                </a:lnSpc>
                <a:spcBef>
                  <a:spcPts val="500"/>
                </a:spcBef>
                <a:buFont typeface="+mj-lt"/>
                <a:buNone/>
                <a:defRPr sz="2000" b="1" kern="1200">
                  <a:solidFill>
                    <a:schemeClr val="accent1"/>
                  </a:solidFill>
                  <a:latin typeface="Besley" pitchFamily="2" charset="0"/>
                  <a:ea typeface="Besley" pitchFamily="2" charset="0"/>
                  <a:cs typeface="+mn-cs"/>
                </a:defRPr>
              </a:lvl3pPr>
              <a:lvl4pPr marL="1371600" indent="0" algn="l" defTabSz="914400" rtl="0" eaLnBrk="1" latinLnBrk="0" hangingPunct="1">
                <a:lnSpc>
                  <a:spcPct val="90000"/>
                </a:lnSpc>
                <a:spcBef>
                  <a:spcPts val="500"/>
                </a:spcBef>
                <a:buFont typeface="+mj-lt"/>
                <a:buNone/>
                <a:defRPr sz="1800" b="1" kern="1200">
                  <a:solidFill>
                    <a:schemeClr val="accent1"/>
                  </a:solidFill>
                  <a:latin typeface="Besley" pitchFamily="2" charset="0"/>
                  <a:ea typeface="Besley" pitchFamily="2" charset="0"/>
                  <a:cs typeface="+mn-cs"/>
                </a:defRPr>
              </a:lvl4pPr>
              <a:lvl5pPr marL="1828800" indent="0" algn="l" defTabSz="914400" rtl="0" eaLnBrk="1" latinLnBrk="0" hangingPunct="1">
                <a:lnSpc>
                  <a:spcPct val="90000"/>
                </a:lnSpc>
                <a:spcBef>
                  <a:spcPts val="500"/>
                </a:spcBef>
                <a:buFont typeface="+mj-lt"/>
                <a:buNone/>
                <a:defRPr sz="1800" b="1" kern="1200">
                  <a:solidFill>
                    <a:schemeClr val="accent1"/>
                  </a:solidFill>
                  <a:latin typeface="Besley" pitchFamily="2" charset="0"/>
                  <a:ea typeface="Besley"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Draft Project List</a:t>
              </a:r>
            </a:p>
          </p:txBody>
        </p:sp>
        <p:sp>
          <p:nvSpPr>
            <p:cNvPr id="10" name="TextBox 9">
              <a:extLst>
                <a:ext uri="{FF2B5EF4-FFF2-40B4-BE49-F238E27FC236}">
                  <a16:creationId xmlns:a16="http://schemas.microsoft.com/office/drawing/2014/main" id="{F7064FF8-246E-802A-E6A6-D7579F7D1E5D}"/>
                </a:ext>
              </a:extLst>
            </p:cNvPr>
            <p:cNvSpPr txBox="1"/>
            <p:nvPr/>
          </p:nvSpPr>
          <p:spPr>
            <a:xfrm>
              <a:off x="5870950" y="3266773"/>
              <a:ext cx="783474" cy="646331"/>
            </a:xfrm>
            <a:prstGeom prst="rect">
              <a:avLst/>
            </a:prstGeom>
            <a:noFill/>
          </p:spPr>
          <p:txBody>
            <a:bodyPr wrap="square">
              <a:spAutoFit/>
            </a:bodyPr>
            <a:lstStyle/>
            <a:p>
              <a:r>
                <a:rPr lang="en-US" sz="3600" b="1">
                  <a:solidFill>
                    <a:schemeClr val="accent6"/>
                  </a:solidFill>
                  <a:latin typeface="Source Sans Pro" panose="020B0503030403020204" pitchFamily="34" charset="0"/>
                </a:rPr>
                <a:t>03</a:t>
              </a:r>
            </a:p>
          </p:txBody>
        </p:sp>
      </p:grpSp>
      <p:grpSp>
        <p:nvGrpSpPr>
          <p:cNvPr id="21" name="Group 20">
            <a:extLst>
              <a:ext uri="{FF2B5EF4-FFF2-40B4-BE49-F238E27FC236}">
                <a16:creationId xmlns:a16="http://schemas.microsoft.com/office/drawing/2014/main" id="{463CD848-5C4C-DBD6-BDEC-72A38D0BC2DD}"/>
              </a:ext>
            </a:extLst>
          </p:cNvPr>
          <p:cNvGrpSpPr/>
          <p:nvPr/>
        </p:nvGrpSpPr>
        <p:grpSpPr>
          <a:xfrm>
            <a:off x="5870950" y="3428182"/>
            <a:ext cx="5357256" cy="660502"/>
            <a:chOff x="5870950" y="4267272"/>
            <a:chExt cx="5357256" cy="660502"/>
          </a:xfrm>
        </p:grpSpPr>
        <p:sp>
          <p:nvSpPr>
            <p:cNvPr id="11" name="Text Placeholder 4">
              <a:extLst>
                <a:ext uri="{FF2B5EF4-FFF2-40B4-BE49-F238E27FC236}">
                  <a16:creationId xmlns:a16="http://schemas.microsoft.com/office/drawing/2014/main" id="{DE69078B-9B21-12E8-A09F-9C754F8DD9D8}"/>
                </a:ext>
              </a:extLst>
            </p:cNvPr>
            <p:cNvSpPr txBox="1">
              <a:spLocks/>
            </p:cNvSpPr>
            <p:nvPr/>
          </p:nvSpPr>
          <p:spPr>
            <a:xfrm>
              <a:off x="6760981" y="4267272"/>
              <a:ext cx="4467225" cy="660502"/>
            </a:xfrm>
            <a:prstGeom prst="rect">
              <a:avLst/>
            </a:prstGeom>
          </p:spPr>
          <p:txBody>
            <a:bodyPr vert="horz" lIns="0" tIns="0" rIns="0" bIns="0" rtlCol="0" anchor="t" anchorCtr="0">
              <a:spAutoFit/>
            </a:bodyPr>
            <a:lstStyle>
              <a:lvl1pPr marL="0" indent="0" algn="l" defTabSz="914400" rtl="0" eaLnBrk="1" latinLnBrk="0" hangingPunct="1">
                <a:lnSpc>
                  <a:spcPct val="130000"/>
                </a:lnSpc>
                <a:spcBef>
                  <a:spcPts val="1000"/>
                </a:spcBef>
                <a:buFont typeface="+mj-lt"/>
                <a:buNone/>
                <a:defRPr sz="3600" b="0" kern="1200">
                  <a:solidFill>
                    <a:schemeClr val="tx1"/>
                  </a:solidFill>
                  <a:latin typeface="Source Sans Pro" panose="020B0503030403020204" pitchFamily="34" charset="0"/>
                  <a:ea typeface="Besley" pitchFamily="2" charset="0"/>
                  <a:cs typeface="+mn-cs"/>
                </a:defRPr>
              </a:lvl1pPr>
              <a:lvl2pPr marL="457200" indent="0" algn="l" defTabSz="914400" rtl="0" eaLnBrk="1" latinLnBrk="0" hangingPunct="1">
                <a:lnSpc>
                  <a:spcPct val="90000"/>
                </a:lnSpc>
                <a:spcBef>
                  <a:spcPts val="500"/>
                </a:spcBef>
                <a:buFont typeface="+mj-lt"/>
                <a:buNone/>
                <a:defRPr sz="2400" b="1" kern="1200">
                  <a:solidFill>
                    <a:schemeClr val="accent1"/>
                  </a:solidFill>
                  <a:latin typeface="Besley" pitchFamily="2" charset="0"/>
                  <a:ea typeface="Besley" pitchFamily="2" charset="0"/>
                  <a:cs typeface="+mn-cs"/>
                </a:defRPr>
              </a:lvl2pPr>
              <a:lvl3pPr marL="914400" indent="0" algn="l" defTabSz="914400" rtl="0" eaLnBrk="1" latinLnBrk="0" hangingPunct="1">
                <a:lnSpc>
                  <a:spcPct val="90000"/>
                </a:lnSpc>
                <a:spcBef>
                  <a:spcPts val="500"/>
                </a:spcBef>
                <a:buFont typeface="+mj-lt"/>
                <a:buNone/>
                <a:defRPr sz="2000" b="1" kern="1200">
                  <a:solidFill>
                    <a:schemeClr val="accent1"/>
                  </a:solidFill>
                  <a:latin typeface="Besley" pitchFamily="2" charset="0"/>
                  <a:ea typeface="Besley" pitchFamily="2" charset="0"/>
                  <a:cs typeface="+mn-cs"/>
                </a:defRPr>
              </a:lvl3pPr>
              <a:lvl4pPr marL="1371600" indent="0" algn="l" defTabSz="914400" rtl="0" eaLnBrk="1" latinLnBrk="0" hangingPunct="1">
                <a:lnSpc>
                  <a:spcPct val="90000"/>
                </a:lnSpc>
                <a:spcBef>
                  <a:spcPts val="500"/>
                </a:spcBef>
                <a:buFont typeface="+mj-lt"/>
                <a:buNone/>
                <a:defRPr sz="1800" b="1" kern="1200">
                  <a:solidFill>
                    <a:schemeClr val="accent1"/>
                  </a:solidFill>
                  <a:latin typeface="Besley" pitchFamily="2" charset="0"/>
                  <a:ea typeface="Besley" pitchFamily="2" charset="0"/>
                  <a:cs typeface="+mn-cs"/>
                </a:defRPr>
              </a:lvl4pPr>
              <a:lvl5pPr marL="1828800" indent="0" algn="l" defTabSz="914400" rtl="0" eaLnBrk="1" latinLnBrk="0" hangingPunct="1">
                <a:lnSpc>
                  <a:spcPct val="90000"/>
                </a:lnSpc>
                <a:spcBef>
                  <a:spcPts val="500"/>
                </a:spcBef>
                <a:buFont typeface="+mj-lt"/>
                <a:buNone/>
                <a:defRPr sz="1800" b="1" kern="1200">
                  <a:solidFill>
                    <a:schemeClr val="accent1"/>
                  </a:solidFill>
                  <a:latin typeface="Besley" pitchFamily="2" charset="0"/>
                  <a:ea typeface="Besley"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Source Sans Pro"/>
                  <a:ea typeface="Besley"/>
                </a:rPr>
                <a:t>Draft Initiatives</a:t>
              </a:r>
              <a:endParaRPr lang="en-US" dirty="0"/>
            </a:p>
          </p:txBody>
        </p:sp>
        <p:sp>
          <p:nvSpPr>
            <p:cNvPr id="12" name="TextBox 11">
              <a:extLst>
                <a:ext uri="{FF2B5EF4-FFF2-40B4-BE49-F238E27FC236}">
                  <a16:creationId xmlns:a16="http://schemas.microsoft.com/office/drawing/2014/main" id="{4E967777-265C-2BD6-AAC8-D40300D3A3FE}"/>
                </a:ext>
              </a:extLst>
            </p:cNvPr>
            <p:cNvSpPr txBox="1"/>
            <p:nvPr/>
          </p:nvSpPr>
          <p:spPr>
            <a:xfrm>
              <a:off x="5870950" y="4267272"/>
              <a:ext cx="783474" cy="646331"/>
            </a:xfrm>
            <a:prstGeom prst="rect">
              <a:avLst/>
            </a:prstGeom>
            <a:noFill/>
          </p:spPr>
          <p:txBody>
            <a:bodyPr wrap="square">
              <a:spAutoFit/>
            </a:bodyPr>
            <a:lstStyle/>
            <a:p>
              <a:r>
                <a:rPr lang="en-US" sz="3600" b="1">
                  <a:solidFill>
                    <a:schemeClr val="accent6"/>
                  </a:solidFill>
                  <a:latin typeface="Source Sans Pro" panose="020B0503030403020204" pitchFamily="34" charset="0"/>
                </a:rPr>
                <a:t>04</a:t>
              </a:r>
            </a:p>
          </p:txBody>
        </p:sp>
      </p:grpSp>
      <p:grpSp>
        <p:nvGrpSpPr>
          <p:cNvPr id="7" name="Group 6">
            <a:extLst>
              <a:ext uri="{FF2B5EF4-FFF2-40B4-BE49-F238E27FC236}">
                <a16:creationId xmlns:a16="http://schemas.microsoft.com/office/drawing/2014/main" id="{4CFF48F2-E75D-873F-CD3B-4DC53CAB84FD}"/>
              </a:ext>
            </a:extLst>
          </p:cNvPr>
          <p:cNvGrpSpPr/>
          <p:nvPr/>
        </p:nvGrpSpPr>
        <p:grpSpPr>
          <a:xfrm>
            <a:off x="5870950" y="4280870"/>
            <a:ext cx="5633865" cy="678647"/>
            <a:chOff x="5870950" y="3266773"/>
            <a:chExt cx="5633865" cy="678647"/>
          </a:xfrm>
        </p:grpSpPr>
        <p:sp>
          <p:nvSpPr>
            <p:cNvPr id="13" name="Text Placeholder 4">
              <a:extLst>
                <a:ext uri="{FF2B5EF4-FFF2-40B4-BE49-F238E27FC236}">
                  <a16:creationId xmlns:a16="http://schemas.microsoft.com/office/drawing/2014/main" id="{289F60D8-387E-928D-4C05-843F9AD94E72}"/>
                </a:ext>
              </a:extLst>
            </p:cNvPr>
            <p:cNvSpPr txBox="1">
              <a:spLocks/>
            </p:cNvSpPr>
            <p:nvPr/>
          </p:nvSpPr>
          <p:spPr>
            <a:xfrm>
              <a:off x="6760981" y="3266773"/>
              <a:ext cx="4743834" cy="678647"/>
            </a:xfrm>
            <a:prstGeom prst="rect">
              <a:avLst/>
            </a:prstGeom>
          </p:spPr>
          <p:txBody>
            <a:bodyPr vert="horz" wrap="square" lIns="0" tIns="0" rIns="0" bIns="0" rtlCol="0" anchor="t" anchorCtr="0">
              <a:spAutoFit/>
            </a:bodyPr>
            <a:lstStyle>
              <a:lvl1pPr marL="0" indent="0" algn="l" defTabSz="914400" rtl="0" eaLnBrk="1" latinLnBrk="0" hangingPunct="1">
                <a:lnSpc>
                  <a:spcPct val="130000"/>
                </a:lnSpc>
                <a:spcBef>
                  <a:spcPts val="1000"/>
                </a:spcBef>
                <a:buFont typeface="+mj-lt"/>
                <a:buNone/>
                <a:defRPr sz="3600" b="0" kern="1200">
                  <a:solidFill>
                    <a:schemeClr val="tx1"/>
                  </a:solidFill>
                  <a:latin typeface="Source Sans Pro" panose="020B0503030403020204" pitchFamily="34" charset="0"/>
                  <a:ea typeface="Besley" pitchFamily="2" charset="0"/>
                  <a:cs typeface="+mn-cs"/>
                </a:defRPr>
              </a:lvl1pPr>
              <a:lvl2pPr marL="457200" indent="0" algn="l" defTabSz="914400" rtl="0" eaLnBrk="1" latinLnBrk="0" hangingPunct="1">
                <a:lnSpc>
                  <a:spcPct val="90000"/>
                </a:lnSpc>
                <a:spcBef>
                  <a:spcPts val="500"/>
                </a:spcBef>
                <a:buFont typeface="+mj-lt"/>
                <a:buNone/>
                <a:defRPr sz="2400" b="1" kern="1200">
                  <a:solidFill>
                    <a:schemeClr val="accent1"/>
                  </a:solidFill>
                  <a:latin typeface="Besley" pitchFamily="2" charset="0"/>
                  <a:ea typeface="Besley" pitchFamily="2" charset="0"/>
                  <a:cs typeface="+mn-cs"/>
                </a:defRPr>
              </a:lvl2pPr>
              <a:lvl3pPr marL="914400" indent="0" algn="l" defTabSz="914400" rtl="0" eaLnBrk="1" latinLnBrk="0" hangingPunct="1">
                <a:lnSpc>
                  <a:spcPct val="90000"/>
                </a:lnSpc>
                <a:spcBef>
                  <a:spcPts val="500"/>
                </a:spcBef>
                <a:buFont typeface="+mj-lt"/>
                <a:buNone/>
                <a:defRPr sz="2000" b="1" kern="1200">
                  <a:solidFill>
                    <a:schemeClr val="accent1"/>
                  </a:solidFill>
                  <a:latin typeface="Besley" pitchFamily="2" charset="0"/>
                  <a:ea typeface="Besley" pitchFamily="2" charset="0"/>
                  <a:cs typeface="+mn-cs"/>
                </a:defRPr>
              </a:lvl3pPr>
              <a:lvl4pPr marL="1371600" indent="0" algn="l" defTabSz="914400" rtl="0" eaLnBrk="1" latinLnBrk="0" hangingPunct="1">
                <a:lnSpc>
                  <a:spcPct val="90000"/>
                </a:lnSpc>
                <a:spcBef>
                  <a:spcPts val="500"/>
                </a:spcBef>
                <a:buFont typeface="+mj-lt"/>
                <a:buNone/>
                <a:defRPr sz="1800" b="1" kern="1200">
                  <a:solidFill>
                    <a:schemeClr val="accent1"/>
                  </a:solidFill>
                  <a:latin typeface="Besley" pitchFamily="2" charset="0"/>
                  <a:ea typeface="Besley" pitchFamily="2" charset="0"/>
                  <a:cs typeface="+mn-cs"/>
                </a:defRPr>
              </a:lvl4pPr>
              <a:lvl5pPr marL="1828800" indent="0" algn="l" defTabSz="914400" rtl="0" eaLnBrk="1" latinLnBrk="0" hangingPunct="1">
                <a:lnSpc>
                  <a:spcPct val="90000"/>
                </a:lnSpc>
                <a:spcBef>
                  <a:spcPts val="500"/>
                </a:spcBef>
                <a:buFont typeface="+mj-lt"/>
                <a:buNone/>
                <a:defRPr sz="1800" b="1" kern="1200">
                  <a:solidFill>
                    <a:schemeClr val="accent1"/>
                  </a:solidFill>
                  <a:latin typeface="Besley" pitchFamily="2" charset="0"/>
                  <a:ea typeface="Besley"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Next Steps</a:t>
              </a:r>
            </a:p>
          </p:txBody>
        </p:sp>
        <p:sp>
          <p:nvSpPr>
            <p:cNvPr id="14" name="TextBox 13">
              <a:extLst>
                <a:ext uri="{FF2B5EF4-FFF2-40B4-BE49-F238E27FC236}">
                  <a16:creationId xmlns:a16="http://schemas.microsoft.com/office/drawing/2014/main" id="{4151418A-BCE2-232D-A1D2-5508D9385403}"/>
                </a:ext>
              </a:extLst>
            </p:cNvPr>
            <p:cNvSpPr txBox="1"/>
            <p:nvPr/>
          </p:nvSpPr>
          <p:spPr>
            <a:xfrm>
              <a:off x="5870950" y="3266773"/>
              <a:ext cx="783474" cy="646331"/>
            </a:xfrm>
            <a:prstGeom prst="rect">
              <a:avLst/>
            </a:prstGeom>
            <a:noFill/>
          </p:spPr>
          <p:txBody>
            <a:bodyPr wrap="square">
              <a:spAutoFit/>
            </a:bodyPr>
            <a:lstStyle/>
            <a:p>
              <a:r>
                <a:rPr lang="en-US" sz="3600" b="1">
                  <a:solidFill>
                    <a:schemeClr val="accent6"/>
                  </a:solidFill>
                  <a:latin typeface="Source Sans Pro" panose="020B0503030403020204" pitchFamily="34" charset="0"/>
                </a:rPr>
                <a:t>05</a:t>
              </a:r>
            </a:p>
          </p:txBody>
        </p:sp>
      </p:grpSp>
    </p:spTree>
    <p:extLst>
      <p:ext uri="{BB962C8B-B14F-4D97-AF65-F5344CB8AC3E}">
        <p14:creationId xmlns:p14="http://schemas.microsoft.com/office/powerpoint/2010/main" val="202598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4BFFE-C2A3-14AD-3DCC-153084A37036}"/>
            </a:ext>
          </a:extLst>
        </p:cNvPr>
        <p:cNvGrpSpPr/>
        <p:nvPr/>
      </p:nvGrpSpPr>
      <p:grpSpPr>
        <a:xfrm>
          <a:off x="0" y="0"/>
          <a:ext cx="0" cy="0"/>
          <a:chOff x="0" y="0"/>
          <a:chExt cx="0" cy="0"/>
        </a:xfrm>
      </p:grpSpPr>
      <p:sp>
        <p:nvSpPr>
          <p:cNvPr id="26" name="Content Placeholder 23">
            <a:extLst>
              <a:ext uri="{FF2B5EF4-FFF2-40B4-BE49-F238E27FC236}">
                <a16:creationId xmlns:a16="http://schemas.microsoft.com/office/drawing/2014/main" id="{8CB41C9F-A874-CDE7-8BB6-4C12B58E30F2}"/>
              </a:ext>
            </a:extLst>
          </p:cNvPr>
          <p:cNvSpPr txBox="1">
            <a:spLocks/>
          </p:cNvSpPr>
          <p:nvPr/>
        </p:nvSpPr>
        <p:spPr>
          <a:xfrm>
            <a:off x="5106257" y="1834913"/>
            <a:ext cx="6478434" cy="4180448"/>
          </a:xfrm>
          <a:prstGeom prst="rect">
            <a:avLst/>
          </a:prstGeom>
          <a:solidFill>
            <a:schemeClr val="accent3">
              <a:lumMod val="20000"/>
              <a:lumOff val="80000"/>
            </a:schemeClr>
          </a:solidFill>
        </p:spPr>
        <p:txBody>
          <a:bodyPr vert="horz" lIns="182880" tIns="91440" rIns="91440" bIns="9144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en-US" b="1"/>
          </a:p>
        </p:txBody>
      </p:sp>
      <p:sp>
        <p:nvSpPr>
          <p:cNvPr id="39" name="Rectangle: Rounded Corners 38">
            <a:extLst>
              <a:ext uri="{FF2B5EF4-FFF2-40B4-BE49-F238E27FC236}">
                <a16:creationId xmlns:a16="http://schemas.microsoft.com/office/drawing/2014/main" id="{511F6238-FDDC-41E4-C879-B757089F5FBA}"/>
              </a:ext>
            </a:extLst>
          </p:cNvPr>
          <p:cNvSpPr/>
          <p:nvPr/>
        </p:nvSpPr>
        <p:spPr>
          <a:xfrm>
            <a:off x="5376991" y="2813108"/>
            <a:ext cx="2894873" cy="1517904"/>
          </a:xfrm>
          <a:prstGeom prst="roundRect">
            <a:avLst/>
          </a:prstGeom>
          <a:solidFill>
            <a:schemeClr val="accent6">
              <a:lumMod val="20000"/>
              <a:lumOff val="80000"/>
            </a:schemeClr>
          </a:solidFill>
          <a:ln>
            <a:noFill/>
          </a:ln>
          <a:effectLst>
            <a:outerShdw blurRad="63500" sx="102000" sy="102000" algn="ctr" rotWithShape="0">
              <a:prstClr val="black">
                <a:alpha val="2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200" b="1">
                <a:solidFill>
                  <a:schemeClr val="tx2"/>
                </a:solidFill>
                <a:latin typeface="Source Sans Pro" panose="020B0503030403020204" pitchFamily="34" charset="0"/>
                <a:ea typeface="Source Sans Pro" panose="020B0503030403020204" pitchFamily="34" charset="0"/>
              </a:rPr>
              <a:t>Elevate or protect vulnerable roadways</a:t>
            </a:r>
          </a:p>
        </p:txBody>
      </p:sp>
      <p:sp>
        <p:nvSpPr>
          <p:cNvPr id="47" name="Rectangle: Rounded Corners 46">
            <a:extLst>
              <a:ext uri="{FF2B5EF4-FFF2-40B4-BE49-F238E27FC236}">
                <a16:creationId xmlns:a16="http://schemas.microsoft.com/office/drawing/2014/main" id="{7CCC239A-ABB2-2F29-8A5F-4BB07009E505}"/>
              </a:ext>
            </a:extLst>
          </p:cNvPr>
          <p:cNvSpPr/>
          <p:nvPr/>
        </p:nvSpPr>
        <p:spPr>
          <a:xfrm>
            <a:off x="8424483" y="2804988"/>
            <a:ext cx="2894873" cy="1521964"/>
          </a:xfrm>
          <a:prstGeom prst="roundRect">
            <a:avLst/>
          </a:prstGeom>
          <a:solidFill>
            <a:schemeClr val="accent6">
              <a:lumMod val="20000"/>
              <a:lumOff val="80000"/>
            </a:schemeClr>
          </a:solidFill>
          <a:ln>
            <a:noFill/>
          </a:ln>
          <a:effectLst>
            <a:outerShdw blurRad="63500" sx="102000" sy="102000" algn="ctr" rotWithShape="0">
              <a:prstClr val="black">
                <a:alpha val="2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200" b="1">
                <a:solidFill>
                  <a:schemeClr val="tx2"/>
                </a:solidFill>
                <a:latin typeface="Source Sans Pro" panose="020B0503030403020204" pitchFamily="34" charset="0"/>
                <a:ea typeface="Source Sans Pro" panose="020B0503030403020204" pitchFamily="34" charset="0"/>
              </a:rPr>
              <a:t>Develop Blue/Green corridors for flood management</a:t>
            </a:r>
          </a:p>
        </p:txBody>
      </p:sp>
      <p:sp>
        <p:nvSpPr>
          <p:cNvPr id="11" name="TextBox 10">
            <a:extLst>
              <a:ext uri="{FF2B5EF4-FFF2-40B4-BE49-F238E27FC236}">
                <a16:creationId xmlns:a16="http://schemas.microsoft.com/office/drawing/2014/main" id="{BDAF9BB4-7BF1-227A-4B88-19A915675AFD}"/>
              </a:ext>
            </a:extLst>
          </p:cNvPr>
          <p:cNvSpPr txBox="1"/>
          <p:nvPr/>
        </p:nvSpPr>
        <p:spPr>
          <a:xfrm>
            <a:off x="5376991" y="4486992"/>
            <a:ext cx="6249092" cy="523220"/>
          </a:xfrm>
          <a:prstGeom prst="rect">
            <a:avLst/>
          </a:prstGeom>
          <a:noFill/>
        </p:spPr>
        <p:txBody>
          <a:bodyPr wrap="square">
            <a:spAutoFit/>
          </a:bodyPr>
          <a:lstStyle/>
          <a:p>
            <a:pPr>
              <a:lnSpc>
                <a:spcPct val="100000"/>
              </a:lnSpc>
              <a:spcBef>
                <a:spcPts val="0"/>
              </a:spcBef>
            </a:pPr>
            <a:r>
              <a:rPr lang="en-US" sz="2800" b="1">
                <a:solidFill>
                  <a:srgbClr val="01469F"/>
                </a:solidFill>
                <a:latin typeface="Source Sans Pro" panose="020B0503030403020204" pitchFamily="34" charset="0"/>
              </a:rPr>
              <a:t>Key Partners</a:t>
            </a:r>
          </a:p>
        </p:txBody>
      </p:sp>
      <p:sp>
        <p:nvSpPr>
          <p:cNvPr id="13" name="TextBox 12">
            <a:extLst>
              <a:ext uri="{FF2B5EF4-FFF2-40B4-BE49-F238E27FC236}">
                <a16:creationId xmlns:a16="http://schemas.microsoft.com/office/drawing/2014/main" id="{243CC074-DC3F-2DAA-6B73-88E87AD533E2}"/>
              </a:ext>
            </a:extLst>
          </p:cNvPr>
          <p:cNvSpPr txBox="1"/>
          <p:nvPr/>
        </p:nvSpPr>
        <p:spPr>
          <a:xfrm>
            <a:off x="5376991" y="5084317"/>
            <a:ext cx="5217275" cy="707886"/>
          </a:xfrm>
          <a:prstGeom prst="rect">
            <a:avLst/>
          </a:prstGeom>
          <a:noFill/>
        </p:spPr>
        <p:txBody>
          <a:bodyPr wrap="square">
            <a:spAutoFit/>
          </a:bodyPr>
          <a:lstStyle/>
          <a:p>
            <a:pPr>
              <a:lnSpc>
                <a:spcPct val="100000"/>
              </a:lnSpc>
              <a:spcBef>
                <a:spcPts val="0"/>
              </a:spcBef>
            </a:pPr>
            <a:r>
              <a:rPr lang="en-US" sz="2000">
                <a:solidFill>
                  <a:srgbClr val="01469F"/>
                </a:solidFill>
                <a:latin typeface="Source Sans Pro" panose="020B0503030403020204" pitchFamily="34" charset="0"/>
              </a:rPr>
              <a:t>One Shoreline</a:t>
            </a:r>
          </a:p>
          <a:p>
            <a:pPr>
              <a:lnSpc>
                <a:spcPct val="100000"/>
              </a:lnSpc>
              <a:spcBef>
                <a:spcPts val="0"/>
              </a:spcBef>
            </a:pPr>
            <a:r>
              <a:rPr lang="en-US" sz="2000">
                <a:solidFill>
                  <a:srgbClr val="01469F"/>
                </a:solidFill>
                <a:latin typeface="Source Sans Pro" panose="020B0503030403020204" pitchFamily="34" charset="0"/>
              </a:rPr>
              <a:t>County Sustainability Department</a:t>
            </a:r>
          </a:p>
        </p:txBody>
      </p:sp>
      <p:sp>
        <p:nvSpPr>
          <p:cNvPr id="15" name="TextBox 14">
            <a:extLst>
              <a:ext uri="{FF2B5EF4-FFF2-40B4-BE49-F238E27FC236}">
                <a16:creationId xmlns:a16="http://schemas.microsoft.com/office/drawing/2014/main" id="{D2DB26BE-CFC9-8066-0019-4B47975651D2}"/>
              </a:ext>
            </a:extLst>
          </p:cNvPr>
          <p:cNvSpPr txBox="1"/>
          <p:nvPr/>
        </p:nvSpPr>
        <p:spPr>
          <a:xfrm>
            <a:off x="5376991" y="2109398"/>
            <a:ext cx="6248400" cy="523220"/>
          </a:xfrm>
          <a:prstGeom prst="rect">
            <a:avLst/>
          </a:prstGeom>
          <a:noFill/>
        </p:spPr>
        <p:txBody>
          <a:bodyPr wrap="square">
            <a:spAutoFit/>
          </a:bodyPr>
          <a:lstStyle/>
          <a:p>
            <a:pPr>
              <a:lnSpc>
                <a:spcPct val="100000"/>
              </a:lnSpc>
              <a:spcBef>
                <a:spcPts val="0"/>
              </a:spcBef>
            </a:pPr>
            <a:r>
              <a:rPr lang="en-US" sz="2800" b="1">
                <a:solidFill>
                  <a:srgbClr val="01469F"/>
                </a:solidFill>
                <a:latin typeface="Source Sans Pro" panose="020B0503030403020204" pitchFamily="34" charset="0"/>
              </a:rPr>
              <a:t>Project Strategies</a:t>
            </a:r>
          </a:p>
        </p:txBody>
      </p:sp>
      <p:sp>
        <p:nvSpPr>
          <p:cNvPr id="4" name="Title 5">
            <a:extLst>
              <a:ext uri="{FF2B5EF4-FFF2-40B4-BE49-F238E27FC236}">
                <a16:creationId xmlns:a16="http://schemas.microsoft.com/office/drawing/2014/main" id="{3FD4EA4A-B544-D3D2-F48C-E43236A305F9}"/>
              </a:ext>
            </a:extLst>
          </p:cNvPr>
          <p:cNvSpPr>
            <a:spLocks noGrp="1"/>
          </p:cNvSpPr>
          <p:nvPr>
            <p:ph type="title"/>
          </p:nvPr>
        </p:nvSpPr>
        <p:spPr>
          <a:xfrm>
            <a:off x="264699" y="153878"/>
            <a:ext cx="10972800" cy="1377522"/>
          </a:xfrm>
        </p:spPr>
        <p:txBody>
          <a:bodyPr/>
          <a:lstStyle/>
          <a:p>
            <a:r>
              <a:rPr lang="en-US" dirty="0"/>
              <a:t>How to use </a:t>
            </a:r>
            <a:r>
              <a:rPr lang="en-US" u="sng" dirty="0"/>
              <a:t>Focus Geography </a:t>
            </a:r>
            <a:r>
              <a:rPr lang="en-US" dirty="0"/>
              <a:t>Strategies: Climate Change Zones (Sea Level Rise)</a:t>
            </a:r>
          </a:p>
        </p:txBody>
      </p:sp>
      <p:pic>
        <p:nvPicPr>
          <p:cNvPr id="3" name="Picture 2">
            <a:extLst>
              <a:ext uri="{FF2B5EF4-FFF2-40B4-BE49-F238E27FC236}">
                <a16:creationId xmlns:a16="http://schemas.microsoft.com/office/drawing/2014/main" id="{E4326E36-E3BD-52AA-9CA2-986FD951C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088" y="1834913"/>
            <a:ext cx="4180448" cy="4180448"/>
          </a:xfrm>
          <a:prstGeom prst="rect">
            <a:avLst/>
          </a:prstGeom>
        </p:spPr>
      </p:pic>
    </p:spTree>
    <p:extLst>
      <p:ext uri="{BB962C8B-B14F-4D97-AF65-F5344CB8AC3E}">
        <p14:creationId xmlns:p14="http://schemas.microsoft.com/office/powerpoint/2010/main" val="2690254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C6616-CB24-449D-FA7B-1F0688245A45}"/>
            </a:ext>
          </a:extLst>
        </p:cNvPr>
        <p:cNvGrpSpPr/>
        <p:nvPr/>
      </p:nvGrpSpPr>
      <p:grpSpPr>
        <a:xfrm>
          <a:off x="0" y="0"/>
          <a:ext cx="0" cy="0"/>
          <a:chOff x="0" y="0"/>
          <a:chExt cx="0" cy="0"/>
        </a:xfrm>
      </p:grpSpPr>
      <p:sp>
        <p:nvSpPr>
          <p:cNvPr id="14" name="Footer Placeholder 4">
            <a:extLst>
              <a:ext uri="{FF2B5EF4-FFF2-40B4-BE49-F238E27FC236}">
                <a16:creationId xmlns:a16="http://schemas.microsoft.com/office/drawing/2014/main" id="{171A466A-E87D-4C9C-AC3C-A28B956D2D2B}"/>
              </a:ext>
            </a:extLst>
          </p:cNvPr>
          <p:cNvSpPr>
            <a:spLocks noGrp="1"/>
          </p:cNvSpPr>
          <p:nvPr>
            <p:ph type="ftr" sz="quarter" idx="11"/>
          </p:nvPr>
        </p:nvSpPr>
        <p:spPr/>
        <p:txBody>
          <a:bodyPr/>
          <a:lstStyle/>
          <a:p>
            <a:pPr>
              <a:spcAft>
                <a:spcPts val="600"/>
              </a:spcAft>
              <a:defRPr/>
            </a:pPr>
            <a:endParaRPr lang="en-US"/>
          </a:p>
        </p:txBody>
      </p:sp>
      <p:sp>
        <p:nvSpPr>
          <p:cNvPr id="3" name="Text Placeholder 2">
            <a:extLst>
              <a:ext uri="{FF2B5EF4-FFF2-40B4-BE49-F238E27FC236}">
                <a16:creationId xmlns:a16="http://schemas.microsoft.com/office/drawing/2014/main" id="{CCA62FB8-8018-0199-55FD-0FD7FF4A80D8}"/>
              </a:ext>
            </a:extLst>
          </p:cNvPr>
          <p:cNvSpPr>
            <a:spLocks noGrp="1"/>
          </p:cNvSpPr>
          <p:nvPr>
            <p:ph type="subTitle" idx="4294967295"/>
          </p:nvPr>
        </p:nvSpPr>
        <p:spPr>
          <a:xfrm>
            <a:off x="0" y="4106863"/>
            <a:ext cx="10058400" cy="750887"/>
          </a:xfrm>
        </p:spPr>
        <p:txBody>
          <a:bodyPr anchor="t">
            <a:normAutofit/>
          </a:bodyPr>
          <a:lstStyle/>
          <a:p>
            <a:r>
              <a:rPr lang="en-US"/>
              <a:t>SECTION 02</a:t>
            </a:r>
          </a:p>
        </p:txBody>
      </p:sp>
      <p:pic>
        <p:nvPicPr>
          <p:cNvPr id="9" name="Picture Placeholder 8" descr="An aerial view of a road&#10;&#10;AI-generated content may be incorrect.">
            <a:extLst>
              <a:ext uri="{FF2B5EF4-FFF2-40B4-BE49-F238E27FC236}">
                <a16:creationId xmlns:a16="http://schemas.microsoft.com/office/drawing/2014/main" id="{508FA3EB-CE80-B15B-1816-7E1127DBE39D}"/>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15730"/>
          <a:stretch>
            <a:fillRect/>
          </a:stretch>
        </p:blipFill>
        <p:spPr>
          <a:xfrm>
            <a:off x="0" y="0"/>
            <a:ext cx="12192000" cy="6858000"/>
          </a:xfrm>
          <a:noFill/>
        </p:spPr>
      </p:pic>
      <p:sp>
        <p:nvSpPr>
          <p:cNvPr id="11" name="Rectangle 10">
            <a:extLst>
              <a:ext uri="{FF2B5EF4-FFF2-40B4-BE49-F238E27FC236}">
                <a16:creationId xmlns:a16="http://schemas.microsoft.com/office/drawing/2014/main" id="{1B439781-017C-0E60-F1B4-6185E6BC4690}"/>
              </a:ext>
            </a:extLst>
          </p:cNvPr>
          <p:cNvSpPr/>
          <p:nvPr/>
        </p:nvSpPr>
        <p:spPr>
          <a:xfrm>
            <a:off x="-1" y="0"/>
            <a:ext cx="12232059" cy="6921500"/>
          </a:xfrm>
          <a:prstGeom prst="rect">
            <a:avLst/>
          </a:prstGeom>
          <a:solidFill>
            <a:schemeClr val="tx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305AECB-ED27-57E0-BA80-2B189F9A1A8E}"/>
              </a:ext>
            </a:extLst>
          </p:cNvPr>
          <p:cNvSpPr/>
          <p:nvPr/>
        </p:nvSpPr>
        <p:spPr>
          <a:xfrm>
            <a:off x="6224319" y="2133600"/>
            <a:ext cx="4833257" cy="4832349"/>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B6F0D54-46A1-C194-AB58-B74AB504CB6B}"/>
              </a:ext>
            </a:extLst>
          </p:cNvPr>
          <p:cNvSpPr txBox="1"/>
          <p:nvPr/>
        </p:nvSpPr>
        <p:spPr>
          <a:xfrm>
            <a:off x="6375848" y="3268193"/>
            <a:ext cx="4553276" cy="3139321"/>
          </a:xfrm>
          <a:prstGeom prst="rect">
            <a:avLst/>
          </a:prstGeom>
          <a:noFill/>
        </p:spPr>
        <p:txBody>
          <a:bodyPr wrap="square" rtlCol="0">
            <a:spAutoFit/>
          </a:bodyPr>
          <a:lstStyle/>
          <a:p>
            <a:r>
              <a:rPr lang="en-US" sz="6600" b="1">
                <a:solidFill>
                  <a:schemeClr val="tx2"/>
                </a:solidFill>
                <a:latin typeface="Source Sans Pro" panose="020B0503030403020204" pitchFamily="34" charset="0"/>
              </a:rPr>
              <a:t>DRAFT PROJECT LIST</a:t>
            </a:r>
          </a:p>
        </p:txBody>
      </p:sp>
      <p:sp>
        <p:nvSpPr>
          <p:cNvPr id="18" name="TextBox 17">
            <a:extLst>
              <a:ext uri="{FF2B5EF4-FFF2-40B4-BE49-F238E27FC236}">
                <a16:creationId xmlns:a16="http://schemas.microsoft.com/office/drawing/2014/main" id="{AD48178B-F5C8-5121-40E3-A045047C66A3}"/>
              </a:ext>
            </a:extLst>
          </p:cNvPr>
          <p:cNvSpPr txBox="1"/>
          <p:nvPr/>
        </p:nvSpPr>
        <p:spPr>
          <a:xfrm>
            <a:off x="6375849" y="2628366"/>
            <a:ext cx="4553276" cy="523220"/>
          </a:xfrm>
          <a:prstGeom prst="rect">
            <a:avLst/>
          </a:prstGeom>
          <a:noFill/>
        </p:spPr>
        <p:txBody>
          <a:bodyPr wrap="square" rtlCol="0">
            <a:spAutoFit/>
          </a:bodyPr>
          <a:lstStyle/>
          <a:p>
            <a:r>
              <a:rPr lang="en-US" sz="2800" b="1">
                <a:solidFill>
                  <a:schemeClr val="tx2"/>
                </a:solidFill>
                <a:latin typeface="Source Sans Pro" panose="020B0503030403020204" pitchFamily="34" charset="0"/>
              </a:rPr>
              <a:t>SECTION 03</a:t>
            </a:r>
            <a:endParaRPr lang="en-US" b="1">
              <a:solidFill>
                <a:schemeClr val="tx2"/>
              </a:solidFill>
              <a:latin typeface="Source Sans Pro" panose="020B0503030403020204" pitchFamily="34" charset="0"/>
            </a:endParaRPr>
          </a:p>
        </p:txBody>
      </p:sp>
      <p:cxnSp>
        <p:nvCxnSpPr>
          <p:cNvPr id="22" name="Straight Connector 21">
            <a:extLst>
              <a:ext uri="{FF2B5EF4-FFF2-40B4-BE49-F238E27FC236}">
                <a16:creationId xmlns:a16="http://schemas.microsoft.com/office/drawing/2014/main" id="{3C706D2A-A115-4BD3-4C54-BBD2C202A7C1}"/>
              </a:ext>
            </a:extLst>
          </p:cNvPr>
          <p:cNvCxnSpPr>
            <a:cxnSpLocks/>
          </p:cNvCxnSpPr>
          <p:nvPr/>
        </p:nvCxnSpPr>
        <p:spPr>
          <a:xfrm>
            <a:off x="6451073" y="3146001"/>
            <a:ext cx="1915687" cy="0"/>
          </a:xfrm>
          <a:prstGeom prst="line">
            <a:avLst/>
          </a:prstGeom>
          <a:ln w="381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8871916"/>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F82A-FA96-58E2-F747-90C79D2E7923}"/>
              </a:ext>
            </a:extLst>
          </p:cNvPr>
          <p:cNvSpPr>
            <a:spLocks noGrp="1"/>
          </p:cNvSpPr>
          <p:nvPr>
            <p:ph type="title"/>
          </p:nvPr>
        </p:nvSpPr>
        <p:spPr>
          <a:xfrm>
            <a:off x="606457" y="675647"/>
            <a:ext cx="10972799" cy="592137"/>
          </a:xfrm>
        </p:spPr>
        <p:txBody>
          <a:bodyPr/>
          <a:lstStyle/>
          <a:p>
            <a:r>
              <a:rPr lang="en-US" dirty="0"/>
              <a:t>What is a Regionally Significant Project?</a:t>
            </a:r>
          </a:p>
        </p:txBody>
      </p:sp>
      <p:sp>
        <p:nvSpPr>
          <p:cNvPr id="3" name="Content Placeholder 2">
            <a:extLst>
              <a:ext uri="{FF2B5EF4-FFF2-40B4-BE49-F238E27FC236}">
                <a16:creationId xmlns:a16="http://schemas.microsoft.com/office/drawing/2014/main" id="{AFDF89EC-7769-9740-2490-87BFD239307C}"/>
              </a:ext>
            </a:extLst>
          </p:cNvPr>
          <p:cNvSpPr>
            <a:spLocks noGrp="1"/>
          </p:cNvSpPr>
          <p:nvPr>
            <p:ph idx="1"/>
          </p:nvPr>
        </p:nvSpPr>
        <p:spPr/>
        <p:txBody>
          <a:bodyPr>
            <a:normAutofit lnSpcReduction="10000"/>
          </a:bodyPr>
          <a:lstStyle/>
          <a:p>
            <a:pPr>
              <a:lnSpc>
                <a:spcPct val="150000"/>
              </a:lnSpc>
            </a:pPr>
            <a:r>
              <a:rPr lang="en-US" b="1" dirty="0"/>
              <a:t>Meets any one of the following:</a:t>
            </a:r>
          </a:p>
          <a:p>
            <a:pPr marL="457200" indent="-457200">
              <a:lnSpc>
                <a:spcPct val="150000"/>
              </a:lnSpc>
              <a:buFont typeface="Arial" panose="020B0604020202020204" pitchFamily="34" charset="0"/>
              <a:buChar char="•"/>
            </a:pPr>
            <a:r>
              <a:rPr lang="en-US" dirty="0"/>
              <a:t>Expands or reduces capacity of major roadways</a:t>
            </a:r>
          </a:p>
          <a:p>
            <a:pPr marL="457200" indent="-457200">
              <a:lnSpc>
                <a:spcPct val="150000"/>
              </a:lnSpc>
              <a:buFont typeface="Arial" panose="020B0604020202020204" pitchFamily="34" charset="0"/>
              <a:buChar char="•"/>
            </a:pPr>
            <a:r>
              <a:rPr lang="en-US" dirty="0"/>
              <a:t>Expands or reduces rail network or stations</a:t>
            </a:r>
          </a:p>
          <a:p>
            <a:pPr marL="457200" indent="-457200">
              <a:lnSpc>
                <a:spcPct val="150000"/>
              </a:lnSpc>
              <a:buFont typeface="Arial" panose="020B0604020202020204" pitchFamily="34" charset="0"/>
              <a:buChar char="•"/>
            </a:pPr>
            <a:r>
              <a:rPr lang="en-US" dirty="0"/>
              <a:t>Adjusts transit service levels</a:t>
            </a:r>
          </a:p>
          <a:p>
            <a:pPr marL="457200" indent="-457200">
              <a:lnSpc>
                <a:spcPct val="150000"/>
              </a:lnSpc>
              <a:buFont typeface="Arial" panose="020B0604020202020204" pitchFamily="34" charset="0"/>
              <a:buChar char="•"/>
            </a:pPr>
            <a:r>
              <a:rPr lang="en-US" dirty="0"/>
              <a:t>Changes cost of transportation system (e.g. tolling or transit fares)</a:t>
            </a:r>
          </a:p>
          <a:p>
            <a:pPr marL="457200" indent="-457200">
              <a:lnSpc>
                <a:spcPct val="150000"/>
              </a:lnSpc>
              <a:buFont typeface="Arial" panose="020B0604020202020204" pitchFamily="34" charset="0"/>
              <a:buChar char="•"/>
            </a:pPr>
            <a:r>
              <a:rPr lang="en-US" dirty="0"/>
              <a:t>Total estimated cost over $250 million</a:t>
            </a:r>
          </a:p>
        </p:txBody>
      </p:sp>
      <p:sp>
        <p:nvSpPr>
          <p:cNvPr id="4" name="Footer Placeholder 3">
            <a:extLst>
              <a:ext uri="{FF2B5EF4-FFF2-40B4-BE49-F238E27FC236}">
                <a16:creationId xmlns:a16="http://schemas.microsoft.com/office/drawing/2014/main" id="{E6A3F490-9B4A-C64D-E32B-3A5054F00C33}"/>
              </a:ext>
            </a:extLst>
          </p:cNvPr>
          <p:cNvSpPr>
            <a:spLocks noGrp="1"/>
          </p:cNvSpPr>
          <p:nvPr>
            <p:ph type="ftr" sz="quarter" idx="11"/>
          </p:nvPr>
        </p:nvSpPr>
        <p:spPr/>
        <p:txBody>
          <a:bodyPr/>
          <a:lstStyle/>
          <a:p>
            <a:pPr>
              <a:defRPr/>
            </a:pPr>
            <a:r>
              <a:rPr lang="en-US"/>
              <a:t>C/CAG and SMCTA Countywide Transportation Plan Update</a:t>
            </a:r>
          </a:p>
        </p:txBody>
      </p:sp>
    </p:spTree>
    <p:extLst>
      <p:ext uri="{BB962C8B-B14F-4D97-AF65-F5344CB8AC3E}">
        <p14:creationId xmlns:p14="http://schemas.microsoft.com/office/powerpoint/2010/main" val="1533877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E880A-333B-ED0B-DEF1-A4C75053C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2A6F63-CC0C-3735-CD23-2BFF488C7F32}"/>
              </a:ext>
            </a:extLst>
          </p:cNvPr>
          <p:cNvSpPr>
            <a:spLocks noGrp="1"/>
          </p:cNvSpPr>
          <p:nvPr>
            <p:ph type="title"/>
          </p:nvPr>
        </p:nvSpPr>
        <p:spPr>
          <a:xfrm>
            <a:off x="477249" y="340432"/>
            <a:ext cx="10972799" cy="592137"/>
          </a:xfrm>
        </p:spPr>
        <p:txBody>
          <a:bodyPr/>
          <a:lstStyle/>
          <a:p>
            <a:r>
              <a:rPr lang="en-US" dirty="0"/>
              <a:t>How Are Other Projects Captured?</a:t>
            </a:r>
          </a:p>
        </p:txBody>
      </p:sp>
      <p:sp>
        <p:nvSpPr>
          <p:cNvPr id="3" name="Content Placeholder 2">
            <a:extLst>
              <a:ext uri="{FF2B5EF4-FFF2-40B4-BE49-F238E27FC236}">
                <a16:creationId xmlns:a16="http://schemas.microsoft.com/office/drawing/2014/main" id="{D1450D03-3D9A-E264-7D46-4389FE08B262}"/>
              </a:ext>
            </a:extLst>
          </p:cNvPr>
          <p:cNvSpPr>
            <a:spLocks noGrp="1"/>
          </p:cNvSpPr>
          <p:nvPr>
            <p:ph idx="1"/>
          </p:nvPr>
        </p:nvSpPr>
        <p:spPr>
          <a:xfrm>
            <a:off x="277224" y="1001084"/>
            <a:ext cx="10972798" cy="4362445"/>
          </a:xfrm>
        </p:spPr>
        <p:txBody>
          <a:bodyPr>
            <a:normAutofit/>
          </a:bodyPr>
          <a:lstStyle/>
          <a:p>
            <a:pPr>
              <a:lnSpc>
                <a:spcPct val="150000"/>
              </a:lnSpc>
            </a:pPr>
            <a:r>
              <a:rPr lang="en-US" b="1" dirty="0"/>
              <a:t>Programmatic Funding Categories</a:t>
            </a:r>
          </a:p>
          <a:p>
            <a:pPr marL="457200" lvl="0" indent="-457200">
              <a:lnSpc>
                <a:spcPct val="150000"/>
              </a:lnSpc>
              <a:buFont typeface="Arial" panose="020B0604020202020204" pitchFamily="34" charset="0"/>
              <a:buChar char="•"/>
            </a:pPr>
            <a:r>
              <a:rPr lang="en-US" dirty="0"/>
              <a:t>Covers smaller transportation efforts that are not regionally significant</a:t>
            </a:r>
          </a:p>
          <a:p>
            <a:pPr marL="457200" lvl="0" indent="-457200">
              <a:lnSpc>
                <a:spcPct val="150000"/>
              </a:lnSpc>
              <a:buFont typeface="Arial" panose="020B0604020202020204" pitchFamily="34" charset="0"/>
              <a:buChar char="•"/>
            </a:pPr>
            <a:r>
              <a:rPr lang="en-US" dirty="0"/>
              <a:t>Most local jurisdiction projects fall within these categories rather than being listed individually</a:t>
            </a:r>
          </a:p>
          <a:p>
            <a:pPr marL="457200" lvl="0" indent="-457200">
              <a:lnSpc>
                <a:spcPct val="150000"/>
              </a:lnSpc>
              <a:buFont typeface="Arial" panose="020B0604020202020204" pitchFamily="34" charset="0"/>
              <a:buChar char="•"/>
            </a:pPr>
            <a:r>
              <a:rPr lang="en-US" dirty="0"/>
              <a:t>Categories include: Active Transportation, Intelligent Transportation Systems (ITS), Grade Separations, and Local Streets &amp; Highways</a:t>
            </a:r>
          </a:p>
          <a:p>
            <a:pPr>
              <a:lnSpc>
                <a:spcPct val="150000"/>
              </a:lnSpc>
            </a:pPr>
            <a:endParaRPr lang="en-US" dirty="0"/>
          </a:p>
        </p:txBody>
      </p:sp>
      <p:sp>
        <p:nvSpPr>
          <p:cNvPr id="4" name="Footer Placeholder 3">
            <a:extLst>
              <a:ext uri="{FF2B5EF4-FFF2-40B4-BE49-F238E27FC236}">
                <a16:creationId xmlns:a16="http://schemas.microsoft.com/office/drawing/2014/main" id="{1BBDBC7F-3184-C887-9751-2BFF15F5973D}"/>
              </a:ext>
            </a:extLst>
          </p:cNvPr>
          <p:cNvSpPr>
            <a:spLocks noGrp="1"/>
          </p:cNvSpPr>
          <p:nvPr>
            <p:ph type="ftr" sz="quarter" idx="11"/>
          </p:nvPr>
        </p:nvSpPr>
        <p:spPr/>
        <p:txBody>
          <a:bodyPr/>
          <a:lstStyle/>
          <a:p>
            <a:pPr>
              <a:defRPr/>
            </a:pPr>
            <a:r>
              <a:rPr lang="en-US"/>
              <a:t>C/CAG and SMCTA Countywide Transportation Plan Update</a:t>
            </a:r>
          </a:p>
        </p:txBody>
      </p:sp>
    </p:spTree>
    <p:extLst>
      <p:ext uri="{BB962C8B-B14F-4D97-AF65-F5344CB8AC3E}">
        <p14:creationId xmlns:p14="http://schemas.microsoft.com/office/powerpoint/2010/main" val="2890129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A38A7-829C-C11C-D853-776508780A0B}"/>
              </a:ext>
            </a:extLst>
          </p:cNvPr>
          <p:cNvSpPr>
            <a:spLocks noGrp="1"/>
          </p:cNvSpPr>
          <p:nvPr>
            <p:ph type="title"/>
          </p:nvPr>
        </p:nvSpPr>
        <p:spPr/>
        <p:txBody>
          <a:bodyPr/>
          <a:lstStyle/>
          <a:p>
            <a:r>
              <a:rPr lang="en-US" dirty="0"/>
              <a:t>Why Generate a Project List?</a:t>
            </a:r>
          </a:p>
        </p:txBody>
      </p:sp>
      <p:sp>
        <p:nvSpPr>
          <p:cNvPr id="4" name="Footer Placeholder 3">
            <a:extLst>
              <a:ext uri="{FF2B5EF4-FFF2-40B4-BE49-F238E27FC236}">
                <a16:creationId xmlns:a16="http://schemas.microsoft.com/office/drawing/2014/main" id="{A9625FEE-4ED8-F75E-FB16-B33F24E8B76B}"/>
              </a:ext>
            </a:extLst>
          </p:cNvPr>
          <p:cNvSpPr>
            <a:spLocks noGrp="1"/>
          </p:cNvSpPr>
          <p:nvPr>
            <p:ph type="ftr" sz="quarter" idx="11"/>
          </p:nvPr>
        </p:nvSpPr>
        <p:spPr/>
        <p:txBody>
          <a:bodyPr/>
          <a:lstStyle/>
          <a:p>
            <a:pPr>
              <a:defRPr/>
            </a:pPr>
            <a:r>
              <a:rPr lang="en-US"/>
              <a:t>C/CAG and SMCTA Countywide Transportation Plan Update</a:t>
            </a:r>
          </a:p>
        </p:txBody>
      </p:sp>
      <p:sp>
        <p:nvSpPr>
          <p:cNvPr id="16" name="L Card 1">
            <a:extLst>
              <a:ext uri="{FF2B5EF4-FFF2-40B4-BE49-F238E27FC236}">
                <a16:creationId xmlns:a16="http://schemas.microsoft.com/office/drawing/2014/main" id="{8654C200-618F-A988-E1B9-CEF41A5AB78D}"/>
              </a:ext>
            </a:extLst>
          </p:cNvPr>
          <p:cNvSpPr/>
          <p:nvPr/>
        </p:nvSpPr>
        <p:spPr>
          <a:xfrm>
            <a:off x="609600" y="1961324"/>
            <a:ext cx="5105400" cy="711200"/>
          </a:xfrm>
          <a:prstGeom prst="roundRect">
            <a:avLst>
              <a:gd name="adj" fmla="val 6000"/>
            </a:avLst>
          </a:prstGeom>
          <a:solidFill>
            <a:srgbClr val="EAF1FB"/>
          </a:solidFill>
          <a:ln>
            <a:noFill/>
          </a:ln>
        </p:spPr>
        <p:txBody>
          <a:bodyPr/>
          <a:lstStyle/>
          <a:p>
            <a:endParaRPr/>
          </a:p>
        </p:txBody>
      </p:sp>
      <p:sp>
        <p:nvSpPr>
          <p:cNvPr id="18" name="Badge 1">
            <a:extLst>
              <a:ext uri="{FF2B5EF4-FFF2-40B4-BE49-F238E27FC236}">
                <a16:creationId xmlns:a16="http://schemas.microsoft.com/office/drawing/2014/main" id="{AA082C2C-204D-B88D-FFED-9EE5FFE52639}"/>
              </a:ext>
            </a:extLst>
          </p:cNvPr>
          <p:cNvSpPr/>
          <p:nvPr/>
        </p:nvSpPr>
        <p:spPr>
          <a:xfrm>
            <a:off x="736600" y="2113724"/>
            <a:ext cx="406400" cy="406400"/>
          </a:xfrm>
          <a:prstGeom prst="ellipse">
            <a:avLst/>
          </a:prstGeom>
          <a:solidFill>
            <a:srgbClr val="1D5EBE"/>
          </a:solidFill>
          <a:ln>
            <a:noFill/>
          </a:ln>
        </p:spPr>
        <p:txBody>
          <a:bodyPr lIns="0" tIns="0" rIns="0" bIns="0" anchor="ctr"/>
          <a:lstStyle/>
          <a:p>
            <a:pPr algn="ctr">
              <a:buNone/>
            </a:pPr>
            <a:endParaRPr lang="en-US" sz="1600" b="1">
              <a:solidFill>
                <a:srgbClr val="FFFFFF"/>
              </a:solidFill>
            </a:endParaRPr>
          </a:p>
        </p:txBody>
      </p:sp>
      <p:sp>
        <p:nvSpPr>
          <p:cNvPr id="20" name="L Txt 1">
            <a:extLst>
              <a:ext uri="{FF2B5EF4-FFF2-40B4-BE49-F238E27FC236}">
                <a16:creationId xmlns:a16="http://schemas.microsoft.com/office/drawing/2014/main" id="{D965718F-14BC-54BC-ECCB-1731458E71C9}"/>
              </a:ext>
            </a:extLst>
          </p:cNvPr>
          <p:cNvSpPr txBox="1"/>
          <p:nvPr/>
        </p:nvSpPr>
        <p:spPr>
          <a:xfrm>
            <a:off x="1269999" y="1961324"/>
            <a:ext cx="7724913" cy="711200"/>
          </a:xfrm>
          <a:prstGeom prst="rect">
            <a:avLst/>
          </a:prstGeom>
          <a:noFill/>
        </p:spPr>
        <p:txBody>
          <a:bodyPr wrap="square" lIns="0" tIns="0" rIns="0" bIns="0" anchor="ctr">
            <a:normAutofit/>
          </a:bodyPr>
          <a:lstStyle/>
          <a:p>
            <a:pPr algn="l">
              <a:spcAft>
                <a:spcPts val="200"/>
              </a:spcAft>
              <a:buNone/>
            </a:pPr>
            <a:r>
              <a:rPr lang="en-US" sz="1400" b="1" dirty="0">
                <a:solidFill>
                  <a:srgbClr val="123A63"/>
                </a:solidFill>
              </a:rPr>
              <a:t>Better Understanding of Local Priorities</a:t>
            </a:r>
          </a:p>
        </p:txBody>
      </p:sp>
      <p:sp>
        <p:nvSpPr>
          <p:cNvPr id="28" name="L Card 2">
            <a:extLst>
              <a:ext uri="{FF2B5EF4-FFF2-40B4-BE49-F238E27FC236}">
                <a16:creationId xmlns:a16="http://schemas.microsoft.com/office/drawing/2014/main" id="{BDFA67F0-D68C-9495-A14C-7012FBFB5235}"/>
              </a:ext>
            </a:extLst>
          </p:cNvPr>
          <p:cNvSpPr/>
          <p:nvPr/>
        </p:nvSpPr>
        <p:spPr>
          <a:xfrm>
            <a:off x="609600" y="2748724"/>
            <a:ext cx="5105400" cy="711200"/>
          </a:xfrm>
          <a:prstGeom prst="roundRect">
            <a:avLst>
              <a:gd name="adj" fmla="val 6000"/>
            </a:avLst>
          </a:prstGeom>
          <a:solidFill>
            <a:srgbClr val="EAF1FB"/>
          </a:solidFill>
          <a:ln>
            <a:noFill/>
          </a:ln>
        </p:spPr>
        <p:txBody>
          <a:bodyPr/>
          <a:lstStyle/>
          <a:p>
            <a:endParaRPr/>
          </a:p>
        </p:txBody>
      </p:sp>
      <p:sp>
        <p:nvSpPr>
          <p:cNvPr id="30" name="Badge 2">
            <a:extLst>
              <a:ext uri="{FF2B5EF4-FFF2-40B4-BE49-F238E27FC236}">
                <a16:creationId xmlns:a16="http://schemas.microsoft.com/office/drawing/2014/main" id="{7B603255-2251-426D-5F36-58B95457A057}"/>
              </a:ext>
            </a:extLst>
          </p:cNvPr>
          <p:cNvSpPr/>
          <p:nvPr/>
        </p:nvSpPr>
        <p:spPr>
          <a:xfrm>
            <a:off x="736600" y="2901124"/>
            <a:ext cx="406400" cy="406400"/>
          </a:xfrm>
          <a:prstGeom prst="ellipse">
            <a:avLst/>
          </a:prstGeom>
          <a:solidFill>
            <a:srgbClr val="1D5EBE"/>
          </a:solidFill>
          <a:ln>
            <a:noFill/>
          </a:ln>
        </p:spPr>
        <p:txBody>
          <a:bodyPr lIns="0" tIns="0" rIns="0" bIns="0" anchor="ctr"/>
          <a:lstStyle/>
          <a:p>
            <a:pPr algn="ctr">
              <a:buNone/>
            </a:pPr>
            <a:endParaRPr lang="en-US" sz="1600" b="1">
              <a:solidFill>
                <a:srgbClr val="FFFFFF"/>
              </a:solidFill>
            </a:endParaRPr>
          </a:p>
        </p:txBody>
      </p:sp>
      <p:sp>
        <p:nvSpPr>
          <p:cNvPr id="32" name="L Txt 2">
            <a:extLst>
              <a:ext uri="{FF2B5EF4-FFF2-40B4-BE49-F238E27FC236}">
                <a16:creationId xmlns:a16="http://schemas.microsoft.com/office/drawing/2014/main" id="{566F6DCD-F6A7-09B5-8B39-19BE1028D5EF}"/>
              </a:ext>
            </a:extLst>
          </p:cNvPr>
          <p:cNvSpPr txBox="1"/>
          <p:nvPr/>
        </p:nvSpPr>
        <p:spPr>
          <a:xfrm>
            <a:off x="1269999" y="2748724"/>
            <a:ext cx="4445001" cy="711200"/>
          </a:xfrm>
          <a:prstGeom prst="rect">
            <a:avLst/>
          </a:prstGeom>
          <a:noFill/>
        </p:spPr>
        <p:txBody>
          <a:bodyPr wrap="square" lIns="0" tIns="0" rIns="0" bIns="0" anchor="ctr">
            <a:normAutofit/>
          </a:bodyPr>
          <a:lstStyle/>
          <a:p>
            <a:pPr algn="l">
              <a:spcAft>
                <a:spcPts val="200"/>
              </a:spcAft>
              <a:buNone/>
            </a:pPr>
            <a:r>
              <a:rPr lang="en-US" sz="1400" b="1" i="0" dirty="0">
                <a:solidFill>
                  <a:srgbClr val="123A63"/>
                </a:solidFill>
              </a:rPr>
              <a:t>Identify </a:t>
            </a:r>
            <a:r>
              <a:rPr lang="en-US" sz="1400" b="1" dirty="0">
                <a:solidFill>
                  <a:srgbClr val="123A63"/>
                </a:solidFill>
              </a:rPr>
              <a:t>P</a:t>
            </a:r>
            <a:r>
              <a:rPr lang="en-US" sz="1400" b="1" i="0" dirty="0">
                <a:solidFill>
                  <a:srgbClr val="123A63"/>
                </a:solidFill>
              </a:rPr>
              <a:t>rojects and Initiatives that Need </a:t>
            </a:r>
            <a:r>
              <a:rPr lang="en-US" sz="1400" b="1" dirty="0">
                <a:solidFill>
                  <a:srgbClr val="123A63"/>
                </a:solidFill>
              </a:rPr>
              <a:t>Additional C/CAG or SMCTA S</a:t>
            </a:r>
            <a:r>
              <a:rPr lang="en-US" sz="1400" b="1" i="0" dirty="0">
                <a:solidFill>
                  <a:srgbClr val="123A63"/>
                </a:solidFill>
              </a:rPr>
              <a:t>upport</a:t>
            </a:r>
          </a:p>
        </p:txBody>
      </p:sp>
      <p:sp>
        <p:nvSpPr>
          <p:cNvPr id="52" name="L Card 4">
            <a:extLst>
              <a:ext uri="{FF2B5EF4-FFF2-40B4-BE49-F238E27FC236}">
                <a16:creationId xmlns:a16="http://schemas.microsoft.com/office/drawing/2014/main" id="{6848E1A6-1987-4786-95A9-C0BCB477722B}"/>
              </a:ext>
            </a:extLst>
          </p:cNvPr>
          <p:cNvSpPr/>
          <p:nvPr/>
        </p:nvSpPr>
        <p:spPr>
          <a:xfrm>
            <a:off x="609600" y="3529707"/>
            <a:ext cx="5105400" cy="711200"/>
          </a:xfrm>
          <a:prstGeom prst="roundRect">
            <a:avLst>
              <a:gd name="adj" fmla="val 6000"/>
            </a:avLst>
          </a:prstGeom>
          <a:solidFill>
            <a:srgbClr val="EAF1FB"/>
          </a:solidFill>
          <a:ln>
            <a:noFill/>
          </a:ln>
        </p:spPr>
        <p:txBody>
          <a:bodyPr/>
          <a:lstStyle/>
          <a:p>
            <a:endParaRPr/>
          </a:p>
        </p:txBody>
      </p:sp>
      <p:sp>
        <p:nvSpPr>
          <p:cNvPr id="54" name="Badge 4">
            <a:extLst>
              <a:ext uri="{FF2B5EF4-FFF2-40B4-BE49-F238E27FC236}">
                <a16:creationId xmlns:a16="http://schemas.microsoft.com/office/drawing/2014/main" id="{644F2343-EF50-8822-CCE8-047A85975FC6}"/>
              </a:ext>
            </a:extLst>
          </p:cNvPr>
          <p:cNvSpPr/>
          <p:nvPr/>
        </p:nvSpPr>
        <p:spPr>
          <a:xfrm>
            <a:off x="736600" y="3682107"/>
            <a:ext cx="406400" cy="406400"/>
          </a:xfrm>
          <a:prstGeom prst="ellipse">
            <a:avLst/>
          </a:prstGeom>
          <a:solidFill>
            <a:srgbClr val="1D5EBE"/>
          </a:solidFill>
          <a:ln>
            <a:noFill/>
          </a:ln>
        </p:spPr>
        <p:txBody>
          <a:bodyPr lIns="0" tIns="0" rIns="0" bIns="0" anchor="ctr"/>
          <a:lstStyle/>
          <a:p>
            <a:pPr algn="ctr">
              <a:buNone/>
            </a:pPr>
            <a:endParaRPr lang="en-US" sz="1600" b="1">
              <a:solidFill>
                <a:srgbClr val="FFFFFF"/>
              </a:solidFill>
            </a:endParaRPr>
          </a:p>
        </p:txBody>
      </p:sp>
      <p:sp>
        <p:nvSpPr>
          <p:cNvPr id="56" name="L Txt 4">
            <a:extLst>
              <a:ext uri="{FF2B5EF4-FFF2-40B4-BE49-F238E27FC236}">
                <a16:creationId xmlns:a16="http://schemas.microsoft.com/office/drawing/2014/main" id="{34CE1F67-E619-D1BF-D561-063AE2B35FFF}"/>
              </a:ext>
            </a:extLst>
          </p:cNvPr>
          <p:cNvSpPr txBox="1"/>
          <p:nvPr/>
        </p:nvSpPr>
        <p:spPr>
          <a:xfrm>
            <a:off x="1270000" y="3529707"/>
            <a:ext cx="4445000" cy="711200"/>
          </a:xfrm>
          <a:prstGeom prst="rect">
            <a:avLst/>
          </a:prstGeom>
          <a:noFill/>
        </p:spPr>
        <p:txBody>
          <a:bodyPr wrap="square" lIns="0" tIns="0" rIns="0" bIns="0" anchor="ctr">
            <a:normAutofit/>
          </a:bodyPr>
          <a:lstStyle/>
          <a:p>
            <a:pPr>
              <a:spcAft>
                <a:spcPts val="200"/>
              </a:spcAft>
            </a:pPr>
            <a:r>
              <a:rPr lang="en-US" sz="1400" b="1" dirty="0">
                <a:solidFill>
                  <a:srgbClr val="123A63"/>
                </a:solidFill>
              </a:rPr>
              <a:t>Position Projects for Regional Funding Success</a:t>
            </a:r>
          </a:p>
        </p:txBody>
      </p:sp>
      <p:sp>
        <p:nvSpPr>
          <p:cNvPr id="6" name="R Header">
            <a:extLst>
              <a:ext uri="{FF2B5EF4-FFF2-40B4-BE49-F238E27FC236}">
                <a16:creationId xmlns:a16="http://schemas.microsoft.com/office/drawing/2014/main" id="{31BD3D4C-4232-2164-005F-4959D7F47C3C}"/>
              </a:ext>
            </a:extLst>
          </p:cNvPr>
          <p:cNvSpPr txBox="1"/>
          <p:nvPr/>
        </p:nvSpPr>
        <p:spPr>
          <a:xfrm>
            <a:off x="6172200" y="1580324"/>
            <a:ext cx="5410200" cy="330200"/>
          </a:xfrm>
          <a:prstGeom prst="rect">
            <a:avLst/>
          </a:prstGeom>
          <a:noFill/>
        </p:spPr>
        <p:txBody>
          <a:bodyPr wrap="square" lIns="0" tIns="0" rIns="0" bIns="0" anchor="ctr">
            <a:normAutofit/>
          </a:bodyPr>
          <a:lstStyle/>
          <a:p>
            <a:pPr algn="l">
              <a:buNone/>
            </a:pPr>
            <a:r>
              <a:rPr lang="en-US" sz="1600" b="1" i="0" dirty="0">
                <a:solidFill>
                  <a:srgbClr val="123A63"/>
                </a:solidFill>
              </a:rPr>
              <a:t>How the list will inform Plan Bay Area 2060</a:t>
            </a:r>
          </a:p>
        </p:txBody>
      </p:sp>
      <p:sp>
        <p:nvSpPr>
          <p:cNvPr id="9" name="Divider">
            <a:extLst>
              <a:ext uri="{FF2B5EF4-FFF2-40B4-BE49-F238E27FC236}">
                <a16:creationId xmlns:a16="http://schemas.microsoft.com/office/drawing/2014/main" id="{00DBB851-BA0A-679F-BDF8-6E6E22A5F153}"/>
              </a:ext>
            </a:extLst>
          </p:cNvPr>
          <p:cNvSpPr/>
          <p:nvPr/>
        </p:nvSpPr>
        <p:spPr>
          <a:xfrm>
            <a:off x="5994400" y="1656524"/>
            <a:ext cx="15240" cy="4191000"/>
          </a:xfrm>
          <a:prstGeom prst="rect">
            <a:avLst/>
          </a:prstGeom>
          <a:solidFill>
            <a:srgbClr val="C9D6E6"/>
          </a:solidFill>
          <a:ln>
            <a:noFill/>
          </a:ln>
        </p:spPr>
        <p:txBody>
          <a:bodyPr/>
          <a:lstStyle/>
          <a:p>
            <a:endParaRPr/>
          </a:p>
        </p:txBody>
      </p:sp>
      <p:sp>
        <p:nvSpPr>
          <p:cNvPr id="17" name="L Card 1">
            <a:extLst>
              <a:ext uri="{FF2B5EF4-FFF2-40B4-BE49-F238E27FC236}">
                <a16:creationId xmlns:a16="http://schemas.microsoft.com/office/drawing/2014/main" id="{8CB62C66-6D81-834D-3245-4E34645BC190}"/>
              </a:ext>
            </a:extLst>
          </p:cNvPr>
          <p:cNvSpPr/>
          <p:nvPr/>
        </p:nvSpPr>
        <p:spPr>
          <a:xfrm>
            <a:off x="6172200" y="1961324"/>
            <a:ext cx="5207000" cy="711200"/>
          </a:xfrm>
          <a:prstGeom prst="roundRect">
            <a:avLst>
              <a:gd name="adj" fmla="val 6000"/>
            </a:avLst>
          </a:prstGeom>
          <a:solidFill>
            <a:srgbClr val="EAF1FB"/>
          </a:solidFill>
          <a:ln>
            <a:noFill/>
          </a:ln>
        </p:spPr>
        <p:txBody>
          <a:bodyPr/>
          <a:lstStyle/>
          <a:p>
            <a:endParaRPr/>
          </a:p>
        </p:txBody>
      </p:sp>
      <p:sp>
        <p:nvSpPr>
          <p:cNvPr id="21" name="L Txt 1">
            <a:extLst>
              <a:ext uri="{FF2B5EF4-FFF2-40B4-BE49-F238E27FC236}">
                <a16:creationId xmlns:a16="http://schemas.microsoft.com/office/drawing/2014/main" id="{1FDD7C5E-F1AC-F031-6EF6-58BDBC2D6911}"/>
              </a:ext>
            </a:extLst>
          </p:cNvPr>
          <p:cNvSpPr txBox="1"/>
          <p:nvPr/>
        </p:nvSpPr>
        <p:spPr>
          <a:xfrm>
            <a:off x="6832600" y="1961324"/>
            <a:ext cx="4445000" cy="711200"/>
          </a:xfrm>
          <a:prstGeom prst="rect">
            <a:avLst/>
          </a:prstGeom>
          <a:noFill/>
        </p:spPr>
        <p:txBody>
          <a:bodyPr wrap="square" lIns="0" tIns="0" rIns="0" bIns="0" anchor="ctr">
            <a:normAutofit/>
          </a:bodyPr>
          <a:lstStyle/>
          <a:p>
            <a:pPr algn="l">
              <a:spcAft>
                <a:spcPts val="200"/>
              </a:spcAft>
              <a:buNone/>
            </a:pPr>
            <a:r>
              <a:rPr lang="en-US" sz="1400" b="1" i="0" dirty="0">
                <a:solidFill>
                  <a:srgbClr val="123A63"/>
                </a:solidFill>
              </a:rPr>
              <a:t>The CTP list is unconstrained</a:t>
            </a:r>
          </a:p>
        </p:txBody>
      </p:sp>
      <p:sp>
        <p:nvSpPr>
          <p:cNvPr id="24" name="L Card 2">
            <a:extLst>
              <a:ext uri="{FF2B5EF4-FFF2-40B4-BE49-F238E27FC236}">
                <a16:creationId xmlns:a16="http://schemas.microsoft.com/office/drawing/2014/main" id="{2BBDC884-8371-5FA9-B218-376C068F17B9}"/>
              </a:ext>
            </a:extLst>
          </p:cNvPr>
          <p:cNvSpPr/>
          <p:nvPr/>
        </p:nvSpPr>
        <p:spPr>
          <a:xfrm>
            <a:off x="6172200" y="2748724"/>
            <a:ext cx="5207000" cy="711200"/>
          </a:xfrm>
          <a:prstGeom prst="roundRect">
            <a:avLst>
              <a:gd name="adj" fmla="val 6000"/>
            </a:avLst>
          </a:prstGeom>
          <a:solidFill>
            <a:srgbClr val="EAF1FB"/>
          </a:solidFill>
          <a:ln>
            <a:noFill/>
          </a:ln>
        </p:spPr>
        <p:txBody>
          <a:bodyPr/>
          <a:lstStyle/>
          <a:p>
            <a:endParaRPr/>
          </a:p>
        </p:txBody>
      </p:sp>
      <p:sp>
        <p:nvSpPr>
          <p:cNvPr id="26" name="L Txt 2">
            <a:extLst>
              <a:ext uri="{FF2B5EF4-FFF2-40B4-BE49-F238E27FC236}">
                <a16:creationId xmlns:a16="http://schemas.microsoft.com/office/drawing/2014/main" id="{6E578DCF-C2E1-98E4-8747-E98C293E0018}"/>
              </a:ext>
            </a:extLst>
          </p:cNvPr>
          <p:cNvSpPr txBox="1"/>
          <p:nvPr/>
        </p:nvSpPr>
        <p:spPr>
          <a:xfrm>
            <a:off x="6832600" y="2748724"/>
            <a:ext cx="4445000" cy="711200"/>
          </a:xfrm>
          <a:prstGeom prst="rect">
            <a:avLst/>
          </a:prstGeom>
          <a:noFill/>
        </p:spPr>
        <p:txBody>
          <a:bodyPr wrap="square" lIns="0" tIns="0" rIns="0" bIns="0" anchor="ctr">
            <a:normAutofit/>
          </a:bodyPr>
          <a:lstStyle/>
          <a:p>
            <a:pPr algn="l">
              <a:spcAft>
                <a:spcPts val="200"/>
              </a:spcAft>
              <a:buNone/>
            </a:pPr>
            <a:r>
              <a:rPr lang="en-US" sz="1400" b="1" i="0" dirty="0">
                <a:solidFill>
                  <a:srgbClr val="123A63"/>
                </a:solidFill>
              </a:rPr>
              <a:t>MTC will ask for a financially constrained list</a:t>
            </a:r>
          </a:p>
          <a:p>
            <a:pPr algn="l">
              <a:buNone/>
            </a:pPr>
            <a:r>
              <a:rPr lang="en-US" sz="1400" b="0" i="0" dirty="0">
                <a:solidFill>
                  <a:srgbClr val="3A4A5A"/>
                </a:solidFill>
              </a:rPr>
              <a:t>Each county gets a total projected budget</a:t>
            </a:r>
          </a:p>
        </p:txBody>
      </p:sp>
      <p:sp>
        <p:nvSpPr>
          <p:cNvPr id="33" name="Arrow: Chevron 32">
            <a:extLst>
              <a:ext uri="{FF2B5EF4-FFF2-40B4-BE49-F238E27FC236}">
                <a16:creationId xmlns:a16="http://schemas.microsoft.com/office/drawing/2014/main" id="{280518D2-32F2-C3C2-86C2-C08D848458D4}"/>
              </a:ext>
            </a:extLst>
          </p:cNvPr>
          <p:cNvSpPr/>
          <p:nvPr/>
        </p:nvSpPr>
        <p:spPr>
          <a:xfrm>
            <a:off x="6376034" y="2188885"/>
            <a:ext cx="252730" cy="332509"/>
          </a:xfrm>
          <a:prstGeom prst="chevron">
            <a:avLst/>
          </a:prstGeom>
          <a:solidFill>
            <a:schemeClr val="accent3">
              <a:lumMod val="60000"/>
              <a:lumOff val="40000"/>
            </a:schemeClr>
          </a:solidFill>
          <a:ln>
            <a:solidFill>
              <a:schemeClr val="accent3">
                <a:lumMod val="60000"/>
                <a:lumOff val="4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37" name="Arrow: Chevron 36">
            <a:extLst>
              <a:ext uri="{FF2B5EF4-FFF2-40B4-BE49-F238E27FC236}">
                <a16:creationId xmlns:a16="http://schemas.microsoft.com/office/drawing/2014/main" id="{696664E1-DCD9-F047-2929-1DD4F073EB42}"/>
              </a:ext>
            </a:extLst>
          </p:cNvPr>
          <p:cNvSpPr/>
          <p:nvPr/>
        </p:nvSpPr>
        <p:spPr>
          <a:xfrm rot="5400000">
            <a:off x="6366798" y="2942263"/>
            <a:ext cx="252730" cy="332509"/>
          </a:xfrm>
          <a:prstGeom prst="chevron">
            <a:avLst/>
          </a:prstGeom>
          <a:solidFill>
            <a:schemeClr val="accent3">
              <a:lumMod val="60000"/>
              <a:lumOff val="40000"/>
            </a:schemeClr>
          </a:solidFill>
          <a:ln>
            <a:solidFill>
              <a:schemeClr val="accent3">
                <a:lumMod val="60000"/>
                <a:lumOff val="4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40" name="L Card 2">
            <a:extLst>
              <a:ext uri="{FF2B5EF4-FFF2-40B4-BE49-F238E27FC236}">
                <a16:creationId xmlns:a16="http://schemas.microsoft.com/office/drawing/2014/main" id="{EFDEF766-6BC4-D93E-7560-8D68DC5AE676}"/>
              </a:ext>
            </a:extLst>
          </p:cNvPr>
          <p:cNvSpPr/>
          <p:nvPr/>
        </p:nvSpPr>
        <p:spPr>
          <a:xfrm>
            <a:off x="6172200" y="3536124"/>
            <a:ext cx="5207000" cy="711200"/>
          </a:xfrm>
          <a:prstGeom prst="roundRect">
            <a:avLst>
              <a:gd name="adj" fmla="val 6000"/>
            </a:avLst>
          </a:prstGeom>
          <a:solidFill>
            <a:srgbClr val="EAF1FB"/>
          </a:solidFill>
          <a:ln>
            <a:noFill/>
          </a:ln>
        </p:spPr>
        <p:txBody>
          <a:bodyPr/>
          <a:lstStyle/>
          <a:p>
            <a:endParaRPr/>
          </a:p>
        </p:txBody>
      </p:sp>
      <p:sp>
        <p:nvSpPr>
          <p:cNvPr id="42" name="L Txt 2">
            <a:extLst>
              <a:ext uri="{FF2B5EF4-FFF2-40B4-BE49-F238E27FC236}">
                <a16:creationId xmlns:a16="http://schemas.microsoft.com/office/drawing/2014/main" id="{4A0DAB1E-5545-A72B-55BC-E7CA69E28BE7}"/>
              </a:ext>
            </a:extLst>
          </p:cNvPr>
          <p:cNvSpPr txBox="1"/>
          <p:nvPr/>
        </p:nvSpPr>
        <p:spPr>
          <a:xfrm>
            <a:off x="6832600" y="3536124"/>
            <a:ext cx="4445000" cy="711200"/>
          </a:xfrm>
          <a:prstGeom prst="rect">
            <a:avLst/>
          </a:prstGeom>
          <a:noFill/>
        </p:spPr>
        <p:txBody>
          <a:bodyPr wrap="square" lIns="0" tIns="0" rIns="0" bIns="0" anchor="ctr">
            <a:normAutofit/>
          </a:bodyPr>
          <a:lstStyle/>
          <a:p>
            <a:pPr algn="l">
              <a:spcAft>
                <a:spcPts val="200"/>
              </a:spcAft>
              <a:buNone/>
            </a:pPr>
            <a:r>
              <a:rPr lang="en-US" sz="1400" b="1" i="0" dirty="0">
                <a:solidFill>
                  <a:srgbClr val="123A63"/>
                </a:solidFill>
              </a:rPr>
              <a:t>MTC will share regional goals and project priorities</a:t>
            </a:r>
          </a:p>
          <a:p>
            <a:pPr algn="l">
              <a:spcAft>
                <a:spcPts val="200"/>
              </a:spcAft>
              <a:buNone/>
            </a:pPr>
            <a:r>
              <a:rPr lang="en-US" sz="1400" dirty="0">
                <a:solidFill>
                  <a:srgbClr val="3A4A5A"/>
                </a:solidFill>
              </a:rPr>
              <a:t>These goals </a:t>
            </a:r>
            <a:r>
              <a:rPr lang="en-US" sz="1400" b="0" i="0" dirty="0">
                <a:solidFill>
                  <a:srgbClr val="3A4A5A"/>
                </a:solidFill>
              </a:rPr>
              <a:t>will be used to pare down the CTP list</a:t>
            </a:r>
          </a:p>
        </p:txBody>
      </p:sp>
      <p:sp>
        <p:nvSpPr>
          <p:cNvPr id="44" name="Arrow: Chevron 43">
            <a:extLst>
              <a:ext uri="{FF2B5EF4-FFF2-40B4-BE49-F238E27FC236}">
                <a16:creationId xmlns:a16="http://schemas.microsoft.com/office/drawing/2014/main" id="{A3E958A7-92FF-8269-2662-19E5895F6A64}"/>
              </a:ext>
            </a:extLst>
          </p:cNvPr>
          <p:cNvSpPr/>
          <p:nvPr/>
        </p:nvSpPr>
        <p:spPr>
          <a:xfrm rot="5400000">
            <a:off x="6366798" y="3729663"/>
            <a:ext cx="252730" cy="332509"/>
          </a:xfrm>
          <a:prstGeom prst="chevron">
            <a:avLst/>
          </a:prstGeom>
          <a:solidFill>
            <a:schemeClr val="accent3">
              <a:lumMod val="60000"/>
              <a:lumOff val="40000"/>
            </a:schemeClr>
          </a:solidFill>
          <a:ln>
            <a:solidFill>
              <a:schemeClr val="accent3">
                <a:lumMod val="60000"/>
                <a:lumOff val="4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46" name="R Header">
            <a:extLst>
              <a:ext uri="{FF2B5EF4-FFF2-40B4-BE49-F238E27FC236}">
                <a16:creationId xmlns:a16="http://schemas.microsoft.com/office/drawing/2014/main" id="{E44C7A25-A8E0-EBDB-4931-00A6726CC8EA}"/>
              </a:ext>
            </a:extLst>
          </p:cNvPr>
          <p:cNvSpPr txBox="1"/>
          <p:nvPr/>
        </p:nvSpPr>
        <p:spPr>
          <a:xfrm>
            <a:off x="609601" y="1580324"/>
            <a:ext cx="5410200" cy="330200"/>
          </a:xfrm>
          <a:prstGeom prst="rect">
            <a:avLst/>
          </a:prstGeom>
          <a:noFill/>
        </p:spPr>
        <p:txBody>
          <a:bodyPr wrap="square" lIns="0" tIns="0" rIns="0" bIns="0" anchor="ctr">
            <a:normAutofit/>
          </a:bodyPr>
          <a:lstStyle/>
          <a:p>
            <a:pPr algn="l">
              <a:buNone/>
            </a:pPr>
            <a:r>
              <a:rPr lang="en-US" sz="1600" b="1" i="0" dirty="0">
                <a:solidFill>
                  <a:srgbClr val="123A63"/>
                </a:solidFill>
              </a:rPr>
              <a:t>How the list will inform the CTP</a:t>
            </a:r>
          </a:p>
        </p:txBody>
      </p:sp>
    </p:spTree>
    <p:extLst>
      <p:ext uri="{BB962C8B-B14F-4D97-AF65-F5344CB8AC3E}">
        <p14:creationId xmlns:p14="http://schemas.microsoft.com/office/powerpoint/2010/main" val="2261164795"/>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843CA-2335-1DD5-3675-E1DFE98A9DDC}"/>
              </a:ext>
            </a:extLst>
          </p:cNvPr>
          <p:cNvSpPr>
            <a:spLocks noGrp="1"/>
          </p:cNvSpPr>
          <p:nvPr>
            <p:ph type="title"/>
          </p:nvPr>
        </p:nvSpPr>
        <p:spPr/>
        <p:txBody>
          <a:bodyPr/>
          <a:lstStyle/>
          <a:p>
            <a:r>
              <a:rPr lang="en-US" dirty="0"/>
              <a:t>City of Menlo Park Priority Projects</a:t>
            </a:r>
          </a:p>
        </p:txBody>
      </p:sp>
      <p:sp>
        <p:nvSpPr>
          <p:cNvPr id="3" name="Content Placeholder 2">
            <a:extLst>
              <a:ext uri="{FF2B5EF4-FFF2-40B4-BE49-F238E27FC236}">
                <a16:creationId xmlns:a16="http://schemas.microsoft.com/office/drawing/2014/main" id="{631EEF68-4C74-DF21-4411-CBD018763DBA}"/>
              </a:ext>
            </a:extLst>
          </p:cNvPr>
          <p:cNvSpPr>
            <a:spLocks noGrp="1"/>
          </p:cNvSpPr>
          <p:nvPr>
            <p:ph sz="half" idx="2"/>
          </p:nvPr>
        </p:nvSpPr>
        <p:spPr>
          <a:xfrm>
            <a:off x="612739" y="1474494"/>
            <a:ext cx="10620409" cy="4526256"/>
          </a:xfrm>
        </p:spPr>
        <p:txBody>
          <a:bodyPr>
            <a:normAutofit/>
          </a:bodyPr>
          <a:lstStyle/>
          <a:p>
            <a:pPr marL="457200" indent="-457200">
              <a:buFont typeface="+mj-lt"/>
              <a:buAutoNum type="arabicPeriod"/>
            </a:pPr>
            <a:r>
              <a:rPr lang="en-US" sz="1800" dirty="0"/>
              <a:t>Middle Avenue Bike and Pedestrian Undercrossing</a:t>
            </a:r>
          </a:p>
          <a:p>
            <a:pPr marL="457200" indent="-457200">
              <a:buFont typeface="+mj-lt"/>
              <a:buAutoNum type="arabicPeriod"/>
            </a:pPr>
            <a:r>
              <a:rPr lang="en-US" sz="1800" dirty="0"/>
              <a:t>Willow Road Class IV Bike Lanes</a:t>
            </a:r>
          </a:p>
          <a:p>
            <a:pPr marL="457200" indent="-457200">
              <a:buFont typeface="+mj-lt"/>
              <a:buAutoNum type="arabicPeriod"/>
            </a:pPr>
            <a:r>
              <a:rPr lang="en-US" sz="1800" dirty="0"/>
              <a:t>Middlefield Road Improvements</a:t>
            </a:r>
          </a:p>
          <a:p>
            <a:pPr marL="457200" indent="-457200">
              <a:buFont typeface="+mj-lt"/>
              <a:buAutoNum type="arabicPeriod"/>
            </a:pPr>
            <a:r>
              <a:rPr lang="en-US" sz="1800" dirty="0"/>
              <a:t>Sand Hill and Santa Cruz Bike and Pedestrian Improvements</a:t>
            </a:r>
          </a:p>
          <a:p>
            <a:pPr marL="457200" indent="-457200">
              <a:buFont typeface="+mj-lt"/>
              <a:buAutoNum type="arabicPeriod"/>
            </a:pPr>
            <a:r>
              <a:rPr lang="en-US" sz="1800" dirty="0"/>
              <a:t>Marsh Road Bike Improvements</a:t>
            </a:r>
          </a:p>
          <a:p>
            <a:pPr marL="457200" indent="-457200">
              <a:buFont typeface="+mj-lt"/>
              <a:buAutoNum type="arabicPeriod"/>
            </a:pPr>
            <a:endParaRPr lang="en-US" sz="1800" b="1" dirty="0"/>
          </a:p>
          <a:p>
            <a:r>
              <a:rPr lang="en-US" b="1" dirty="0">
                <a:solidFill>
                  <a:schemeClr val="tx2"/>
                </a:solidFill>
              </a:rPr>
              <a:t>Identified Regionally Significant Project(s)</a:t>
            </a:r>
          </a:p>
          <a:p>
            <a:pPr marL="457200" indent="-457200">
              <a:buFont typeface="Arial" panose="020B0604020202020204" pitchFamily="34" charset="0"/>
              <a:buChar char="•"/>
            </a:pPr>
            <a:r>
              <a:rPr lang="en-US" sz="1800" dirty="0"/>
              <a:t>Ravenswood Avenue Grade Separation Project</a:t>
            </a:r>
          </a:p>
          <a:p>
            <a:endParaRPr lang="en-US" b="1" dirty="0"/>
          </a:p>
        </p:txBody>
      </p:sp>
      <p:sp>
        <p:nvSpPr>
          <p:cNvPr id="4" name="Footer Placeholder 3">
            <a:extLst>
              <a:ext uri="{FF2B5EF4-FFF2-40B4-BE49-F238E27FC236}">
                <a16:creationId xmlns:a16="http://schemas.microsoft.com/office/drawing/2014/main" id="{93344293-38B6-AE22-3A11-7C2D4FB816DF}"/>
              </a:ext>
            </a:extLst>
          </p:cNvPr>
          <p:cNvSpPr>
            <a:spLocks noGrp="1"/>
          </p:cNvSpPr>
          <p:nvPr>
            <p:ph type="ftr" sz="quarter" idx="11"/>
          </p:nvPr>
        </p:nvSpPr>
        <p:spPr/>
        <p:txBody>
          <a:bodyPr/>
          <a:lstStyle/>
          <a:p>
            <a:pPr>
              <a:defRPr/>
            </a:pPr>
            <a:r>
              <a:rPr lang="en-US"/>
              <a:t>C/CAG and SMCTA Countywide Transportation Plan Update</a:t>
            </a:r>
          </a:p>
        </p:txBody>
      </p:sp>
      <p:grpSp>
        <p:nvGrpSpPr>
          <p:cNvPr id="8" name="Group 7">
            <a:extLst>
              <a:ext uri="{FF2B5EF4-FFF2-40B4-BE49-F238E27FC236}">
                <a16:creationId xmlns:a16="http://schemas.microsoft.com/office/drawing/2014/main" id="{13F29732-701D-708A-D739-6285A62C2A33}"/>
              </a:ext>
            </a:extLst>
          </p:cNvPr>
          <p:cNvGrpSpPr/>
          <p:nvPr/>
        </p:nvGrpSpPr>
        <p:grpSpPr>
          <a:xfrm>
            <a:off x="11415829" y="188175"/>
            <a:ext cx="564316" cy="564316"/>
            <a:chOff x="2515550" y="1506960"/>
            <a:chExt cx="564316" cy="564316"/>
          </a:xfrm>
        </p:grpSpPr>
        <p:sp>
          <p:nvSpPr>
            <p:cNvPr id="9" name="Oval 8">
              <a:extLst>
                <a:ext uri="{FF2B5EF4-FFF2-40B4-BE49-F238E27FC236}">
                  <a16:creationId xmlns:a16="http://schemas.microsoft.com/office/drawing/2014/main" id="{1ED0E3E6-7EBB-244C-66CB-65D5CFDD72F9}"/>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Meeting with solid fill">
              <a:extLst>
                <a:ext uri="{FF2B5EF4-FFF2-40B4-BE49-F238E27FC236}">
                  <a16:creationId xmlns:a16="http://schemas.microsoft.com/office/drawing/2014/main" id="{AB62227E-1A7C-DE44-7FE9-DD36D5DB9BB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586154" y="1587520"/>
              <a:ext cx="423109" cy="423109"/>
            </a:xfrm>
            <a:prstGeom prst="rect">
              <a:avLst/>
            </a:prstGeom>
          </p:spPr>
        </p:pic>
      </p:grpSp>
      <p:sp>
        <p:nvSpPr>
          <p:cNvPr id="11" name="TextBox 10">
            <a:extLst>
              <a:ext uri="{FF2B5EF4-FFF2-40B4-BE49-F238E27FC236}">
                <a16:creationId xmlns:a16="http://schemas.microsoft.com/office/drawing/2014/main" id="{04B71816-A145-5BF7-CD29-4469000B9F32}"/>
              </a:ext>
            </a:extLst>
          </p:cNvPr>
          <p:cNvSpPr txBox="1"/>
          <p:nvPr/>
        </p:nvSpPr>
        <p:spPr>
          <a:xfrm>
            <a:off x="330740" y="188175"/>
            <a:ext cx="3297677" cy="369332"/>
          </a:xfrm>
          <a:prstGeom prst="rect">
            <a:avLst/>
          </a:prstGeom>
          <a:noFill/>
        </p:spPr>
        <p:txBody>
          <a:bodyPr wrap="square" rtlCol="0">
            <a:spAutoFit/>
          </a:bodyPr>
          <a:lstStyle/>
          <a:p>
            <a:r>
              <a:rPr lang="en-US" b="1" dirty="0">
                <a:solidFill>
                  <a:srgbClr val="FF0000"/>
                </a:solidFill>
              </a:rPr>
              <a:t>EXAMPLE SLIDE</a:t>
            </a:r>
          </a:p>
        </p:txBody>
      </p:sp>
      <p:sp>
        <p:nvSpPr>
          <p:cNvPr id="16" name="TextBox 15">
            <a:extLst>
              <a:ext uri="{FF2B5EF4-FFF2-40B4-BE49-F238E27FC236}">
                <a16:creationId xmlns:a16="http://schemas.microsoft.com/office/drawing/2014/main" id="{081AC427-E7D4-B811-3BAA-9B194F597E89}"/>
              </a:ext>
            </a:extLst>
          </p:cNvPr>
          <p:cNvSpPr txBox="1"/>
          <p:nvPr/>
        </p:nvSpPr>
        <p:spPr>
          <a:xfrm>
            <a:off x="612739" y="6917737"/>
            <a:ext cx="7264400" cy="338554"/>
          </a:xfrm>
          <a:prstGeom prst="rect">
            <a:avLst/>
          </a:prstGeom>
          <a:noFill/>
        </p:spPr>
        <p:txBody>
          <a:bodyPr wrap="square" rtlCol="0">
            <a:spAutoFit/>
          </a:bodyPr>
          <a:lstStyle/>
          <a:p>
            <a:r>
              <a:rPr lang="en-US" sz="1600" b="1" i="1" dirty="0">
                <a:solidFill>
                  <a:schemeClr val="tx2"/>
                </a:solidFill>
                <a:latin typeface="Source Sans Pro" panose="020B0503030403020204" pitchFamily="34" charset="0"/>
              </a:rPr>
              <a:t>Note: Bold projects are Regionally Significant</a:t>
            </a:r>
          </a:p>
        </p:txBody>
      </p:sp>
    </p:spTree>
    <p:extLst>
      <p:ext uri="{BB962C8B-B14F-4D97-AF65-F5344CB8AC3E}">
        <p14:creationId xmlns:p14="http://schemas.microsoft.com/office/powerpoint/2010/main" val="4101664028"/>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B4977-9F19-9E81-CFBA-7DE4E570034A}"/>
            </a:ext>
          </a:extLst>
        </p:cNvPr>
        <p:cNvGrpSpPr/>
        <p:nvPr/>
      </p:nvGrpSpPr>
      <p:grpSpPr>
        <a:xfrm>
          <a:off x="0" y="0"/>
          <a:ext cx="0" cy="0"/>
          <a:chOff x="0" y="0"/>
          <a:chExt cx="0" cy="0"/>
        </a:xfrm>
      </p:grpSpPr>
      <p:pic>
        <p:nvPicPr>
          <p:cNvPr id="6" name="Picture Placeholder 5" descr="A bus parked on the side of the road&#10;&#10;AI-generated content may be incorrect.">
            <a:extLst>
              <a:ext uri="{FF2B5EF4-FFF2-40B4-BE49-F238E27FC236}">
                <a16:creationId xmlns:a16="http://schemas.microsoft.com/office/drawing/2014/main" id="{0901BC8E-8AF2-4B91-F785-6EEE79AC2FDB}"/>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8945" b="5053"/>
          <a:stretch>
            <a:fillRect/>
          </a:stretch>
        </p:blipFill>
        <p:spPr>
          <a:xfrm>
            <a:off x="1" y="0"/>
            <a:ext cx="12192000" cy="6921500"/>
          </a:xfrm>
        </p:spPr>
      </p:pic>
      <p:sp>
        <p:nvSpPr>
          <p:cNvPr id="7" name="Rectangle 6">
            <a:extLst>
              <a:ext uri="{FF2B5EF4-FFF2-40B4-BE49-F238E27FC236}">
                <a16:creationId xmlns:a16="http://schemas.microsoft.com/office/drawing/2014/main" id="{25401368-7D60-7AB5-78A3-29730DC7C654}"/>
              </a:ext>
            </a:extLst>
          </p:cNvPr>
          <p:cNvSpPr/>
          <p:nvPr/>
        </p:nvSpPr>
        <p:spPr>
          <a:xfrm>
            <a:off x="-1" y="0"/>
            <a:ext cx="12232059" cy="6921500"/>
          </a:xfrm>
          <a:prstGeom prst="rect">
            <a:avLst/>
          </a:prstGeom>
          <a:solidFill>
            <a:schemeClr val="tx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293C053-4BE6-4EF3-DDB9-FA94F45E9E00}"/>
              </a:ext>
            </a:extLst>
          </p:cNvPr>
          <p:cNvSpPr/>
          <p:nvPr/>
        </p:nvSpPr>
        <p:spPr>
          <a:xfrm>
            <a:off x="5717513" y="2103456"/>
            <a:ext cx="6039058" cy="4832349"/>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6852CBD-E73A-847F-4CDE-9BBBA24E4677}"/>
              </a:ext>
            </a:extLst>
          </p:cNvPr>
          <p:cNvSpPr txBox="1"/>
          <p:nvPr/>
        </p:nvSpPr>
        <p:spPr>
          <a:xfrm>
            <a:off x="5807947" y="3197857"/>
            <a:ext cx="5807948" cy="1938992"/>
          </a:xfrm>
          <a:prstGeom prst="rect">
            <a:avLst/>
          </a:prstGeom>
          <a:noFill/>
        </p:spPr>
        <p:txBody>
          <a:bodyPr wrap="square" rtlCol="0">
            <a:spAutoFit/>
          </a:bodyPr>
          <a:lstStyle/>
          <a:p>
            <a:r>
              <a:rPr lang="en-US" sz="6000" b="1" dirty="0">
                <a:solidFill>
                  <a:schemeClr val="tx2"/>
                </a:solidFill>
                <a:latin typeface="Source Sans Pro" panose="020B0503030403020204" pitchFamily="34" charset="0"/>
              </a:rPr>
              <a:t>DRAFT CTP INITIATIVES</a:t>
            </a:r>
          </a:p>
        </p:txBody>
      </p:sp>
      <p:sp>
        <p:nvSpPr>
          <p:cNvPr id="10" name="TextBox 9">
            <a:extLst>
              <a:ext uri="{FF2B5EF4-FFF2-40B4-BE49-F238E27FC236}">
                <a16:creationId xmlns:a16="http://schemas.microsoft.com/office/drawing/2014/main" id="{AE844D16-DDA6-3509-74B4-4B526CD71515}"/>
              </a:ext>
            </a:extLst>
          </p:cNvPr>
          <p:cNvSpPr txBox="1"/>
          <p:nvPr/>
        </p:nvSpPr>
        <p:spPr>
          <a:xfrm>
            <a:off x="5807947" y="2558030"/>
            <a:ext cx="5121178" cy="523220"/>
          </a:xfrm>
          <a:prstGeom prst="rect">
            <a:avLst/>
          </a:prstGeom>
          <a:noFill/>
        </p:spPr>
        <p:txBody>
          <a:bodyPr wrap="square" rtlCol="0">
            <a:spAutoFit/>
          </a:bodyPr>
          <a:lstStyle/>
          <a:p>
            <a:r>
              <a:rPr lang="en-US" sz="2800" b="1">
                <a:solidFill>
                  <a:schemeClr val="tx2"/>
                </a:solidFill>
                <a:latin typeface="Source Sans Pro" panose="020B0503030403020204" pitchFamily="34" charset="0"/>
              </a:rPr>
              <a:t>SECTION 04</a:t>
            </a:r>
            <a:endParaRPr lang="en-US" b="1">
              <a:solidFill>
                <a:schemeClr val="tx2"/>
              </a:solidFill>
              <a:latin typeface="Source Sans Pro" panose="020B0503030403020204" pitchFamily="34" charset="0"/>
            </a:endParaRPr>
          </a:p>
        </p:txBody>
      </p:sp>
      <p:cxnSp>
        <p:nvCxnSpPr>
          <p:cNvPr id="11" name="Straight Connector 10">
            <a:extLst>
              <a:ext uri="{FF2B5EF4-FFF2-40B4-BE49-F238E27FC236}">
                <a16:creationId xmlns:a16="http://schemas.microsoft.com/office/drawing/2014/main" id="{A17E5297-5218-85CD-A150-E9531B8B7963}"/>
              </a:ext>
            </a:extLst>
          </p:cNvPr>
          <p:cNvCxnSpPr>
            <a:cxnSpLocks/>
          </p:cNvCxnSpPr>
          <p:nvPr/>
        </p:nvCxnSpPr>
        <p:spPr>
          <a:xfrm>
            <a:off x="5888370" y="3075665"/>
            <a:ext cx="1915687" cy="0"/>
          </a:xfrm>
          <a:prstGeom prst="line">
            <a:avLst/>
          </a:prstGeom>
          <a:ln w="381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5257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itle 1">
            <a:extLst>
              <a:ext uri="{FF2B5EF4-FFF2-40B4-BE49-F238E27FC236}">
                <a16:creationId xmlns:a16="http://schemas.microsoft.com/office/drawing/2014/main" id="{EC829D4F-D050-759B-58A4-EBEA3E2F2AB6}"/>
              </a:ext>
            </a:extLst>
          </p:cNvPr>
          <p:cNvSpPr txBox="1">
            <a:spLocks/>
          </p:cNvSpPr>
          <p:nvPr/>
        </p:nvSpPr>
        <p:spPr>
          <a:xfrm>
            <a:off x="351831" y="612589"/>
            <a:ext cx="10966515" cy="59493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000" b="1" kern="1200">
                <a:solidFill>
                  <a:schemeClr val="tx2"/>
                </a:solidFill>
                <a:latin typeface="Source Sans Pro" panose="020B0503030403020204" pitchFamily="34" charset="0"/>
                <a:ea typeface="+mj-ea"/>
                <a:cs typeface="+mj-cs"/>
              </a:defRPr>
            </a:lvl1pPr>
          </a:lstStyle>
          <a:p>
            <a:r>
              <a:rPr lang="en-US" dirty="0"/>
              <a:t>Draft CTP Initiatives</a:t>
            </a:r>
          </a:p>
        </p:txBody>
      </p:sp>
      <p:grpSp>
        <p:nvGrpSpPr>
          <p:cNvPr id="22" name="Group 21">
            <a:extLst>
              <a:ext uri="{FF2B5EF4-FFF2-40B4-BE49-F238E27FC236}">
                <a16:creationId xmlns:a16="http://schemas.microsoft.com/office/drawing/2014/main" id="{D75363CD-60F9-36F9-E349-9D9A71E95BDF}"/>
              </a:ext>
            </a:extLst>
          </p:cNvPr>
          <p:cNvGrpSpPr/>
          <p:nvPr/>
        </p:nvGrpSpPr>
        <p:grpSpPr>
          <a:xfrm>
            <a:off x="167700" y="1423099"/>
            <a:ext cx="11772250" cy="2276036"/>
            <a:chOff x="167700" y="1339676"/>
            <a:chExt cx="11772250" cy="2276036"/>
          </a:xfrm>
        </p:grpSpPr>
        <p:sp>
          <p:nvSpPr>
            <p:cNvPr id="34" name="Shape 13">
              <a:extLst>
                <a:ext uri="{FF2B5EF4-FFF2-40B4-BE49-F238E27FC236}">
                  <a16:creationId xmlns:a16="http://schemas.microsoft.com/office/drawing/2014/main" id="{26A53C43-8025-7E0E-56AF-64BCB56D1662}"/>
                </a:ext>
              </a:extLst>
            </p:cNvPr>
            <p:cNvSpPr>
              <a:spLocks/>
            </p:cNvSpPr>
            <p:nvPr/>
          </p:nvSpPr>
          <p:spPr>
            <a:xfrm>
              <a:off x="167700" y="1339676"/>
              <a:ext cx="11772250" cy="2276036"/>
            </a:xfrm>
            <a:prstGeom prst="roundRect">
              <a:avLst/>
            </a:prstGeom>
            <a:solidFill>
              <a:srgbClr val="F7F8FA"/>
            </a:solidFill>
            <a:ln w="12700">
              <a:solidFill>
                <a:schemeClr val="accent5"/>
              </a:solidFill>
              <a:prstDash val="solid"/>
            </a:ln>
          </p:spPr>
          <p:txBody>
            <a:bodyPr/>
            <a:lstStyle/>
            <a:p>
              <a:endParaRPr lang="en-US"/>
            </a:p>
          </p:txBody>
        </p:sp>
        <p:sp>
          <p:nvSpPr>
            <p:cNvPr id="32" name="Text 12">
              <a:extLst>
                <a:ext uri="{FF2B5EF4-FFF2-40B4-BE49-F238E27FC236}">
                  <a16:creationId xmlns:a16="http://schemas.microsoft.com/office/drawing/2014/main" id="{45558B76-B2A1-4875-7358-F591F5B948EB}"/>
                </a:ext>
              </a:extLst>
            </p:cNvPr>
            <p:cNvSpPr/>
            <p:nvPr/>
          </p:nvSpPr>
          <p:spPr>
            <a:xfrm>
              <a:off x="9821316" y="2446740"/>
              <a:ext cx="1810512" cy="822960"/>
            </a:xfrm>
            <a:prstGeom prst="rect">
              <a:avLst/>
            </a:prstGeom>
            <a:noFill/>
            <a:ln/>
          </p:spPr>
          <p:txBody>
            <a:bodyPr wrap="square" rtlCol="0" anchor="t"/>
            <a:lstStyle/>
            <a:p>
              <a:pPr algn="ctr"/>
              <a:r>
                <a:rPr lang="en-US" sz="1400" b="1" dirty="0">
                  <a:solidFill>
                    <a:schemeClr val="accent5"/>
                  </a:solidFill>
                  <a:latin typeface="Source Sans Pro" panose="020B0503030403020204" pitchFamily="34" charset="0"/>
                  <a:ea typeface="Source Sans Pro" panose="020B0503030403020204" pitchFamily="34" charset="0"/>
                </a:rPr>
                <a:t>Intelligent Transportation Systems</a:t>
              </a:r>
            </a:p>
          </p:txBody>
        </p:sp>
        <p:sp>
          <p:nvSpPr>
            <p:cNvPr id="36" name="Text 14">
              <a:extLst>
                <a:ext uri="{FF2B5EF4-FFF2-40B4-BE49-F238E27FC236}">
                  <a16:creationId xmlns:a16="http://schemas.microsoft.com/office/drawing/2014/main" id="{184CBA06-56FF-AC4A-2E8D-71513EE3DB33}"/>
                </a:ext>
              </a:extLst>
            </p:cNvPr>
            <p:cNvSpPr/>
            <p:nvPr/>
          </p:nvSpPr>
          <p:spPr>
            <a:xfrm>
              <a:off x="281733" y="1532689"/>
              <a:ext cx="2103119" cy="1828800"/>
            </a:xfrm>
            <a:prstGeom prst="rect">
              <a:avLst/>
            </a:prstGeom>
            <a:noFill/>
            <a:ln/>
          </p:spPr>
          <p:txBody>
            <a:bodyPr wrap="square" rtlCol="0" anchor="ctr"/>
            <a:lstStyle/>
            <a:p>
              <a:pPr marL="0" indent="0" algn="ctr">
                <a:buNone/>
              </a:pPr>
              <a:r>
                <a:rPr lang="en-US" sz="2800" b="1" dirty="0">
                  <a:solidFill>
                    <a:schemeClr val="accent5"/>
                  </a:solidFill>
                  <a:latin typeface="Source Sans Pro" panose="020B0503030403020204" pitchFamily="34" charset="0"/>
                  <a:ea typeface="+mj-ea"/>
                  <a:cs typeface="+mj-cs"/>
                </a:rPr>
                <a:t>Established Initiatives</a:t>
              </a:r>
            </a:p>
          </p:txBody>
        </p:sp>
        <p:sp>
          <p:nvSpPr>
            <p:cNvPr id="38" name="Shape 15">
              <a:extLst>
                <a:ext uri="{FF2B5EF4-FFF2-40B4-BE49-F238E27FC236}">
                  <a16:creationId xmlns:a16="http://schemas.microsoft.com/office/drawing/2014/main" id="{D082C33A-6E1A-5C4D-3721-41DB744FD3F7}"/>
                </a:ext>
              </a:extLst>
            </p:cNvPr>
            <p:cNvSpPr/>
            <p:nvPr/>
          </p:nvSpPr>
          <p:spPr>
            <a:xfrm>
              <a:off x="2560320" y="1517205"/>
              <a:ext cx="0" cy="1828800"/>
            </a:xfrm>
            <a:prstGeom prst="line">
              <a:avLst/>
            </a:prstGeom>
            <a:noFill/>
            <a:ln w="12700">
              <a:solidFill>
                <a:schemeClr val="accent5"/>
              </a:solidFill>
              <a:prstDash val="solid"/>
            </a:ln>
          </p:spPr>
          <p:txBody>
            <a:bodyPr/>
            <a:lstStyle/>
            <a:p>
              <a:endParaRPr lang="en-US"/>
            </a:p>
          </p:txBody>
        </p:sp>
        <p:sp>
          <p:nvSpPr>
            <p:cNvPr id="42" name="Text 17">
              <a:extLst>
                <a:ext uri="{FF2B5EF4-FFF2-40B4-BE49-F238E27FC236}">
                  <a16:creationId xmlns:a16="http://schemas.microsoft.com/office/drawing/2014/main" id="{8DDF25DA-1117-40FF-0928-5B21C54B2844}"/>
                </a:ext>
              </a:extLst>
            </p:cNvPr>
            <p:cNvSpPr/>
            <p:nvPr/>
          </p:nvSpPr>
          <p:spPr>
            <a:xfrm>
              <a:off x="2881183" y="2454489"/>
              <a:ext cx="1436886" cy="822960"/>
            </a:xfrm>
            <a:prstGeom prst="rect">
              <a:avLst/>
            </a:prstGeom>
            <a:noFill/>
            <a:ln/>
          </p:spPr>
          <p:txBody>
            <a:bodyPr wrap="square" rtlCol="0" anchor="t"/>
            <a:lstStyle/>
            <a:p>
              <a:pPr algn="ctr"/>
              <a:r>
                <a:rPr lang="en-US" sz="1400" b="1">
                  <a:solidFill>
                    <a:schemeClr val="accent5"/>
                  </a:solidFill>
                  <a:latin typeface="Source Sans Pro" panose="020B0503030403020204" pitchFamily="34" charset="0"/>
                  <a:ea typeface="Source Sans Pro" panose="020B0503030403020204" pitchFamily="34" charset="0"/>
                </a:rPr>
                <a:t>Safe Routes to School</a:t>
              </a:r>
            </a:p>
          </p:txBody>
        </p:sp>
        <p:sp>
          <p:nvSpPr>
            <p:cNvPr id="50" name="Text 21">
              <a:extLst>
                <a:ext uri="{FF2B5EF4-FFF2-40B4-BE49-F238E27FC236}">
                  <a16:creationId xmlns:a16="http://schemas.microsoft.com/office/drawing/2014/main" id="{01F43617-3FE9-0A42-9B6E-823731FD3774}"/>
                </a:ext>
              </a:extLst>
            </p:cNvPr>
            <p:cNvSpPr/>
            <p:nvPr/>
          </p:nvSpPr>
          <p:spPr>
            <a:xfrm>
              <a:off x="4560165" y="2454489"/>
              <a:ext cx="1810512" cy="822960"/>
            </a:xfrm>
            <a:prstGeom prst="rect">
              <a:avLst/>
            </a:prstGeom>
            <a:noFill/>
            <a:ln/>
          </p:spPr>
          <p:txBody>
            <a:bodyPr wrap="square" rtlCol="0" anchor="t"/>
            <a:lstStyle/>
            <a:p>
              <a:pPr marL="0" indent="0" algn="ctr">
                <a:buNone/>
              </a:pPr>
              <a:r>
                <a:rPr lang="en-US" sz="1400" b="1">
                  <a:solidFill>
                    <a:schemeClr val="accent5"/>
                  </a:solidFill>
                  <a:latin typeface="Source Sans Pro" panose="020B0503030403020204" pitchFamily="34" charset="0"/>
                  <a:ea typeface="Source Sans Pro" panose="020B0503030403020204" pitchFamily="34" charset="0"/>
                </a:rPr>
                <a:t>Shuttles</a:t>
              </a:r>
            </a:p>
          </p:txBody>
        </p:sp>
        <p:sp>
          <p:nvSpPr>
            <p:cNvPr id="54" name="Text 23">
              <a:extLst>
                <a:ext uri="{FF2B5EF4-FFF2-40B4-BE49-F238E27FC236}">
                  <a16:creationId xmlns:a16="http://schemas.microsoft.com/office/drawing/2014/main" id="{7624E8FF-ABEA-74F1-D13B-2FA1BAB071AA}"/>
                </a:ext>
              </a:extLst>
            </p:cNvPr>
            <p:cNvSpPr/>
            <p:nvPr/>
          </p:nvSpPr>
          <p:spPr>
            <a:xfrm>
              <a:off x="6245816" y="2446740"/>
              <a:ext cx="1810512" cy="822960"/>
            </a:xfrm>
            <a:prstGeom prst="rect">
              <a:avLst/>
            </a:prstGeom>
            <a:noFill/>
            <a:ln/>
          </p:spPr>
          <p:txBody>
            <a:bodyPr wrap="square" rtlCol="0" anchor="t"/>
            <a:lstStyle/>
            <a:p>
              <a:pPr algn="ctr"/>
              <a:r>
                <a:rPr lang="en-US" sz="1400" b="1" dirty="0">
                  <a:solidFill>
                    <a:schemeClr val="accent5"/>
                  </a:solidFill>
                  <a:latin typeface="Source Sans Pro" panose="020B0503030403020204" pitchFamily="34" charset="0"/>
                  <a:ea typeface="Source Sans Pro" panose="020B0503030403020204" pitchFamily="34" charset="0"/>
                </a:rPr>
                <a:t>Transportation Demand Management</a:t>
              </a:r>
            </a:p>
          </p:txBody>
        </p:sp>
        <p:sp>
          <p:nvSpPr>
            <p:cNvPr id="58" name="Text 25">
              <a:extLst>
                <a:ext uri="{FF2B5EF4-FFF2-40B4-BE49-F238E27FC236}">
                  <a16:creationId xmlns:a16="http://schemas.microsoft.com/office/drawing/2014/main" id="{D17451CD-F036-E2F0-A6A0-3D39EAD5DB67}"/>
                </a:ext>
              </a:extLst>
            </p:cNvPr>
            <p:cNvSpPr/>
            <p:nvPr/>
          </p:nvSpPr>
          <p:spPr>
            <a:xfrm>
              <a:off x="8265594" y="2446740"/>
              <a:ext cx="1810512" cy="822960"/>
            </a:xfrm>
            <a:prstGeom prst="rect">
              <a:avLst/>
            </a:prstGeom>
            <a:noFill/>
            <a:ln/>
          </p:spPr>
          <p:txBody>
            <a:bodyPr wrap="square" rtlCol="0" anchor="t"/>
            <a:lstStyle/>
            <a:p>
              <a:pPr marL="0" indent="0" algn="ctr">
                <a:buNone/>
              </a:pPr>
              <a:r>
                <a:rPr lang="en-US" sz="1400" b="1" dirty="0">
                  <a:solidFill>
                    <a:schemeClr val="accent5"/>
                  </a:solidFill>
                  <a:latin typeface="Source Sans Pro" panose="020B0503030403020204" pitchFamily="34" charset="0"/>
                  <a:ea typeface="Source Sans Pro" panose="020B0503030403020204" pitchFamily="34" charset="0"/>
                </a:rPr>
                <a:t>Community-Based Transportation Plans &amp; Benefits</a:t>
              </a:r>
            </a:p>
          </p:txBody>
        </p:sp>
        <p:grpSp>
          <p:nvGrpSpPr>
            <p:cNvPr id="23" name="Group 22">
              <a:extLst>
                <a:ext uri="{FF2B5EF4-FFF2-40B4-BE49-F238E27FC236}">
                  <a16:creationId xmlns:a16="http://schemas.microsoft.com/office/drawing/2014/main" id="{24A72F27-9937-520D-24E9-2D3C713AC3CD}"/>
                </a:ext>
              </a:extLst>
            </p:cNvPr>
            <p:cNvGrpSpPr/>
            <p:nvPr/>
          </p:nvGrpSpPr>
          <p:grpSpPr>
            <a:xfrm>
              <a:off x="10487655" y="1798809"/>
              <a:ext cx="548640" cy="548640"/>
              <a:chOff x="9375029" y="1315399"/>
              <a:chExt cx="477838" cy="477902"/>
            </a:xfrm>
            <a:solidFill>
              <a:srgbClr val="0066CC"/>
            </a:solidFill>
          </p:grpSpPr>
          <p:sp>
            <p:nvSpPr>
              <p:cNvPr id="25" name="Freeform: Shape 24">
                <a:extLst>
                  <a:ext uri="{FF2B5EF4-FFF2-40B4-BE49-F238E27FC236}">
                    <a16:creationId xmlns:a16="http://schemas.microsoft.com/office/drawing/2014/main" id="{6DE0B13B-0849-88D5-7884-F8090A66DBB7}"/>
                  </a:ext>
                </a:extLst>
              </p:cNvPr>
              <p:cNvSpPr/>
              <p:nvPr/>
            </p:nvSpPr>
            <p:spPr>
              <a:xfrm>
                <a:off x="9375029" y="1315399"/>
                <a:ext cx="477838" cy="477902"/>
              </a:xfrm>
              <a:custGeom>
                <a:avLst/>
                <a:gdLst>
                  <a:gd name="connsiteX0" fmla="*/ 354425 w 708850"/>
                  <a:gd name="connsiteY0" fmla="*/ 708946 h 708945"/>
                  <a:gd name="connsiteX1" fmla="*/ 708851 w 708850"/>
                  <a:gd name="connsiteY1" fmla="*/ 354521 h 708945"/>
                  <a:gd name="connsiteX2" fmla="*/ 354425 w 708850"/>
                  <a:gd name="connsiteY2" fmla="*/ 0 h 708945"/>
                  <a:gd name="connsiteX3" fmla="*/ 0 w 708850"/>
                  <a:gd name="connsiteY3" fmla="*/ 354425 h 708945"/>
                  <a:gd name="connsiteX4" fmla="*/ 354425 w 708850"/>
                  <a:gd name="connsiteY4" fmla="*/ 708850 h 708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945">
                    <a:moveTo>
                      <a:pt x="354425" y="708946"/>
                    </a:moveTo>
                    <a:cubicBezTo>
                      <a:pt x="550164" y="708946"/>
                      <a:pt x="708851" y="550259"/>
                      <a:pt x="708851" y="354521"/>
                    </a:cubicBezTo>
                    <a:cubicBezTo>
                      <a:pt x="708851" y="158782"/>
                      <a:pt x="550164" y="0"/>
                      <a:pt x="354425" y="0"/>
                    </a:cubicBezTo>
                    <a:cubicBezTo>
                      <a:pt x="158687" y="0"/>
                      <a:pt x="0" y="158687"/>
                      <a:pt x="0" y="354425"/>
                    </a:cubicBezTo>
                    <a:cubicBezTo>
                      <a:pt x="0" y="550164"/>
                      <a:pt x="158687" y="708850"/>
                      <a:pt x="354425" y="708850"/>
                    </a:cubicBezTo>
                  </a:path>
                </a:pathLst>
              </a:custGeom>
              <a:solidFill>
                <a:schemeClr val="accent5"/>
              </a:solidFill>
              <a:ln w="9525" cap="flat">
                <a:noFill/>
                <a:prstDash val="solid"/>
                <a:miter/>
              </a:ln>
            </p:spPr>
            <p:txBody>
              <a:bodyPr rtlCol="0" anchor="ctr"/>
              <a:lstStyle/>
              <a:p>
                <a:endParaRPr lang="en-US">
                  <a:latin typeface="Albert Sans" pitchFamily="2" charset="0"/>
                </a:endParaRPr>
              </a:p>
            </p:txBody>
          </p:sp>
          <p:pic>
            <p:nvPicPr>
              <p:cNvPr id="27" name="Graphic 26" descr="Check In with solid fill">
                <a:extLst>
                  <a:ext uri="{FF2B5EF4-FFF2-40B4-BE49-F238E27FC236}">
                    <a16:creationId xmlns:a16="http://schemas.microsoft.com/office/drawing/2014/main" id="{723DA4A2-F88C-9B9B-4AF9-A0A89BB26AB1}"/>
                  </a:ext>
                </a:extLst>
              </p:cNvPr>
              <p:cNvPicPr>
                <a:picLocks noChangeAspect="1"/>
              </p:cNvPicPr>
              <p:nvPr/>
            </p:nvPicPr>
            <p:blipFill>
              <a:blip>
                <a:biLevel thresh="25000"/>
                <a:extLst>
                  <a:ext uri="{96DAC541-7B7A-43D3-8B79-37D633B846F1}">
                    <asvg:svgBlip xmlns:asvg="http://schemas.microsoft.com/office/drawing/2016/SVG/main" r:embed="rId4"/>
                  </a:ext>
                </a:extLst>
              </a:blip>
              <a:srcRect/>
              <a:stretch/>
            </p:blipFill>
            <p:spPr>
              <a:xfrm>
                <a:off x="9444440" y="1399223"/>
                <a:ext cx="339015" cy="339015"/>
              </a:xfrm>
              <a:prstGeom prst="rect">
                <a:avLst/>
              </a:prstGeom>
            </p:spPr>
          </p:pic>
        </p:grpSp>
        <p:grpSp>
          <p:nvGrpSpPr>
            <p:cNvPr id="29" name="Group 28">
              <a:extLst>
                <a:ext uri="{FF2B5EF4-FFF2-40B4-BE49-F238E27FC236}">
                  <a16:creationId xmlns:a16="http://schemas.microsoft.com/office/drawing/2014/main" id="{94FB4FE4-F260-0D62-36FA-85028F15ABB0}"/>
                </a:ext>
              </a:extLst>
            </p:cNvPr>
            <p:cNvGrpSpPr/>
            <p:nvPr/>
          </p:nvGrpSpPr>
          <p:grpSpPr>
            <a:xfrm>
              <a:off x="3319089" y="1804888"/>
              <a:ext cx="548640" cy="548640"/>
              <a:chOff x="4010461" y="1873302"/>
              <a:chExt cx="477838" cy="477902"/>
            </a:xfrm>
            <a:solidFill>
              <a:srgbClr val="FF6622"/>
            </a:solidFill>
          </p:grpSpPr>
          <p:sp>
            <p:nvSpPr>
              <p:cNvPr id="31" name="Freeform: Shape 30">
                <a:extLst>
                  <a:ext uri="{FF2B5EF4-FFF2-40B4-BE49-F238E27FC236}">
                    <a16:creationId xmlns:a16="http://schemas.microsoft.com/office/drawing/2014/main" id="{B00A5EBE-6320-2282-08B5-791578DC46C3}"/>
                  </a:ext>
                </a:extLst>
              </p:cNvPr>
              <p:cNvSpPr/>
              <p:nvPr/>
            </p:nvSpPr>
            <p:spPr>
              <a:xfrm>
                <a:off x="4010461" y="1873302"/>
                <a:ext cx="477838" cy="477902"/>
              </a:xfrm>
              <a:custGeom>
                <a:avLst/>
                <a:gdLst>
                  <a:gd name="connsiteX0" fmla="*/ 354425 w 708850"/>
                  <a:gd name="connsiteY0" fmla="*/ 708946 h 708945"/>
                  <a:gd name="connsiteX1" fmla="*/ 708851 w 708850"/>
                  <a:gd name="connsiteY1" fmla="*/ 354521 h 708945"/>
                  <a:gd name="connsiteX2" fmla="*/ 354425 w 708850"/>
                  <a:gd name="connsiteY2" fmla="*/ 0 h 708945"/>
                  <a:gd name="connsiteX3" fmla="*/ 0 w 708850"/>
                  <a:gd name="connsiteY3" fmla="*/ 354425 h 708945"/>
                  <a:gd name="connsiteX4" fmla="*/ 354425 w 708850"/>
                  <a:gd name="connsiteY4" fmla="*/ 708850 h 708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945">
                    <a:moveTo>
                      <a:pt x="354425" y="708946"/>
                    </a:moveTo>
                    <a:cubicBezTo>
                      <a:pt x="550164" y="708946"/>
                      <a:pt x="708851" y="550259"/>
                      <a:pt x="708851" y="354521"/>
                    </a:cubicBezTo>
                    <a:cubicBezTo>
                      <a:pt x="708851" y="158782"/>
                      <a:pt x="550164" y="0"/>
                      <a:pt x="354425" y="0"/>
                    </a:cubicBezTo>
                    <a:cubicBezTo>
                      <a:pt x="158687" y="0"/>
                      <a:pt x="0" y="158687"/>
                      <a:pt x="0" y="354425"/>
                    </a:cubicBezTo>
                    <a:cubicBezTo>
                      <a:pt x="0" y="550164"/>
                      <a:pt x="158687" y="708850"/>
                      <a:pt x="354425" y="708850"/>
                    </a:cubicBezTo>
                  </a:path>
                </a:pathLst>
              </a:custGeom>
              <a:grpFill/>
              <a:ln w="9525" cap="flat">
                <a:noFill/>
                <a:prstDash val="solid"/>
                <a:miter/>
              </a:ln>
            </p:spPr>
            <p:txBody>
              <a:bodyPr rtlCol="0" anchor="ctr"/>
              <a:lstStyle/>
              <a:p>
                <a:endParaRPr lang="en-US">
                  <a:latin typeface="Albert Sans" pitchFamily="2" charset="0"/>
                </a:endParaRPr>
              </a:p>
            </p:txBody>
          </p:sp>
          <p:pic>
            <p:nvPicPr>
              <p:cNvPr id="33" name="Graphic 32">
                <a:extLst>
                  <a:ext uri="{FF2B5EF4-FFF2-40B4-BE49-F238E27FC236}">
                    <a16:creationId xmlns:a16="http://schemas.microsoft.com/office/drawing/2014/main" id="{39D035D2-0D33-A786-4357-F75B681B8562}"/>
                  </a:ext>
                </a:extLst>
              </p:cNvPr>
              <p:cNvPicPr>
                <a:picLocks noChangeAspect="1"/>
              </p:cNvPicPr>
              <p:nvPr/>
            </p:nvPicPr>
            <p:blipFill>
              <a:blip>
                <a:biLevel thresh="25000"/>
                <a:extLst>
                  <a:ext uri="{96DAC541-7B7A-43D3-8B79-37D633B846F1}">
                    <asvg:svgBlip xmlns:asvg="http://schemas.microsoft.com/office/drawing/2016/SVG/main" r:embed="rId5"/>
                  </a:ext>
                </a:extLst>
              </a:blip>
              <a:stretch>
                <a:fillRect/>
              </a:stretch>
            </p:blipFill>
            <p:spPr>
              <a:xfrm>
                <a:off x="4093369" y="1951831"/>
                <a:ext cx="320675" cy="320675"/>
              </a:xfrm>
              <a:prstGeom prst="rect">
                <a:avLst/>
              </a:prstGeom>
            </p:spPr>
          </p:pic>
        </p:grpSp>
        <p:grpSp>
          <p:nvGrpSpPr>
            <p:cNvPr id="35" name="Group 34">
              <a:extLst>
                <a:ext uri="{FF2B5EF4-FFF2-40B4-BE49-F238E27FC236}">
                  <a16:creationId xmlns:a16="http://schemas.microsoft.com/office/drawing/2014/main" id="{7B6A73C5-A8EF-38A3-3932-56982D97EEE3}"/>
                </a:ext>
              </a:extLst>
            </p:cNvPr>
            <p:cNvGrpSpPr/>
            <p:nvPr/>
          </p:nvGrpSpPr>
          <p:grpSpPr>
            <a:xfrm>
              <a:off x="5190952" y="1800866"/>
              <a:ext cx="548640" cy="548640"/>
              <a:chOff x="2781725" y="1322149"/>
              <a:chExt cx="477839" cy="477902"/>
            </a:xfrm>
            <a:solidFill>
              <a:srgbClr val="FF6622"/>
            </a:solidFill>
          </p:grpSpPr>
          <p:sp>
            <p:nvSpPr>
              <p:cNvPr id="37" name="Freeform: Shape 36">
                <a:extLst>
                  <a:ext uri="{FF2B5EF4-FFF2-40B4-BE49-F238E27FC236}">
                    <a16:creationId xmlns:a16="http://schemas.microsoft.com/office/drawing/2014/main" id="{9A0EDF27-D97B-507F-7438-81C58827FF8A}"/>
                  </a:ext>
                </a:extLst>
              </p:cNvPr>
              <p:cNvSpPr/>
              <p:nvPr/>
            </p:nvSpPr>
            <p:spPr>
              <a:xfrm>
                <a:off x="2781725" y="1322149"/>
                <a:ext cx="477839" cy="477902"/>
              </a:xfrm>
              <a:custGeom>
                <a:avLst/>
                <a:gdLst>
                  <a:gd name="connsiteX0" fmla="*/ 354425 w 708850"/>
                  <a:gd name="connsiteY0" fmla="*/ 708946 h 708945"/>
                  <a:gd name="connsiteX1" fmla="*/ 708851 w 708850"/>
                  <a:gd name="connsiteY1" fmla="*/ 354521 h 708945"/>
                  <a:gd name="connsiteX2" fmla="*/ 354425 w 708850"/>
                  <a:gd name="connsiteY2" fmla="*/ 0 h 708945"/>
                  <a:gd name="connsiteX3" fmla="*/ 0 w 708850"/>
                  <a:gd name="connsiteY3" fmla="*/ 354425 h 708945"/>
                  <a:gd name="connsiteX4" fmla="*/ 354425 w 708850"/>
                  <a:gd name="connsiteY4" fmla="*/ 708851 h 708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945">
                    <a:moveTo>
                      <a:pt x="354425" y="708946"/>
                    </a:moveTo>
                    <a:cubicBezTo>
                      <a:pt x="550164" y="708946"/>
                      <a:pt x="708851" y="550259"/>
                      <a:pt x="708851" y="354521"/>
                    </a:cubicBezTo>
                    <a:cubicBezTo>
                      <a:pt x="708851" y="158782"/>
                      <a:pt x="550164" y="0"/>
                      <a:pt x="354425" y="0"/>
                    </a:cubicBezTo>
                    <a:cubicBezTo>
                      <a:pt x="158687" y="0"/>
                      <a:pt x="0" y="158687"/>
                      <a:pt x="0" y="354425"/>
                    </a:cubicBezTo>
                    <a:cubicBezTo>
                      <a:pt x="0" y="550164"/>
                      <a:pt x="158687" y="708851"/>
                      <a:pt x="354425" y="708851"/>
                    </a:cubicBezTo>
                  </a:path>
                </a:pathLst>
              </a:custGeom>
              <a:grpFill/>
              <a:ln w="9525" cap="flat">
                <a:noFill/>
                <a:prstDash val="solid"/>
                <a:miter/>
              </a:ln>
            </p:spPr>
            <p:txBody>
              <a:bodyPr rtlCol="0" anchor="ctr"/>
              <a:lstStyle/>
              <a:p>
                <a:endParaRPr lang="en-US">
                  <a:latin typeface="Albert Sans" pitchFamily="2" charset="0"/>
                </a:endParaRPr>
              </a:p>
            </p:txBody>
          </p:sp>
          <p:pic>
            <p:nvPicPr>
              <p:cNvPr id="39" name="Graphic 38" descr="Bus with solid fill">
                <a:extLst>
                  <a:ext uri="{FF2B5EF4-FFF2-40B4-BE49-F238E27FC236}">
                    <a16:creationId xmlns:a16="http://schemas.microsoft.com/office/drawing/2014/main" id="{0F863088-3024-9D3C-FE3F-BE60B8E03B97}"/>
                  </a:ext>
                </a:extLst>
              </p:cNvPr>
              <p:cNvPicPr>
                <a:picLocks noChangeAspect="1"/>
              </p:cNvPicPr>
              <p:nvPr/>
            </p:nvPicPr>
            <p:blipFill>
              <a:blip>
                <a:biLevel thresh="25000"/>
                <a:extLst>
                  <a:ext uri="{96DAC541-7B7A-43D3-8B79-37D633B846F1}">
                    <asvg:svgBlip xmlns:asvg="http://schemas.microsoft.com/office/drawing/2016/SVG/main" r:embed="rId6"/>
                  </a:ext>
                </a:extLst>
              </a:blip>
              <a:srcRect/>
              <a:stretch/>
            </p:blipFill>
            <p:spPr>
              <a:xfrm>
                <a:off x="2859518" y="1383291"/>
                <a:ext cx="328741" cy="328741"/>
              </a:xfrm>
              <a:prstGeom prst="rect">
                <a:avLst/>
              </a:prstGeom>
            </p:spPr>
          </p:pic>
        </p:grpSp>
        <p:grpSp>
          <p:nvGrpSpPr>
            <p:cNvPr id="41" name="Group 40">
              <a:extLst>
                <a:ext uri="{FF2B5EF4-FFF2-40B4-BE49-F238E27FC236}">
                  <a16:creationId xmlns:a16="http://schemas.microsoft.com/office/drawing/2014/main" id="{1C7E2B32-3B2A-2FA1-0B24-72CFAEE79BD3}"/>
                </a:ext>
              </a:extLst>
            </p:cNvPr>
            <p:cNvGrpSpPr/>
            <p:nvPr/>
          </p:nvGrpSpPr>
          <p:grpSpPr>
            <a:xfrm>
              <a:off x="6876749" y="1798778"/>
              <a:ext cx="548640" cy="548640"/>
              <a:chOff x="1982288" y="5689153"/>
              <a:chExt cx="477839" cy="477902"/>
            </a:xfrm>
            <a:solidFill>
              <a:srgbClr val="FF6622"/>
            </a:solidFill>
          </p:grpSpPr>
          <p:sp>
            <p:nvSpPr>
              <p:cNvPr id="43" name="Freeform: Shape 42">
                <a:extLst>
                  <a:ext uri="{FF2B5EF4-FFF2-40B4-BE49-F238E27FC236}">
                    <a16:creationId xmlns:a16="http://schemas.microsoft.com/office/drawing/2014/main" id="{56C3A1E9-F38D-CCF3-ED86-7D7F0FE2C131}"/>
                  </a:ext>
                </a:extLst>
              </p:cNvPr>
              <p:cNvSpPr/>
              <p:nvPr/>
            </p:nvSpPr>
            <p:spPr>
              <a:xfrm>
                <a:off x="1982288" y="5689153"/>
                <a:ext cx="477839" cy="477902"/>
              </a:xfrm>
              <a:custGeom>
                <a:avLst/>
                <a:gdLst>
                  <a:gd name="connsiteX0" fmla="*/ 354425 w 708850"/>
                  <a:gd name="connsiteY0" fmla="*/ 708946 h 708945"/>
                  <a:gd name="connsiteX1" fmla="*/ 708851 w 708850"/>
                  <a:gd name="connsiteY1" fmla="*/ 354521 h 708945"/>
                  <a:gd name="connsiteX2" fmla="*/ 354425 w 708850"/>
                  <a:gd name="connsiteY2" fmla="*/ 0 h 708945"/>
                  <a:gd name="connsiteX3" fmla="*/ 0 w 708850"/>
                  <a:gd name="connsiteY3" fmla="*/ 354425 h 708945"/>
                  <a:gd name="connsiteX4" fmla="*/ 354425 w 708850"/>
                  <a:gd name="connsiteY4" fmla="*/ 708850 h 708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945">
                    <a:moveTo>
                      <a:pt x="354425" y="708946"/>
                    </a:moveTo>
                    <a:cubicBezTo>
                      <a:pt x="550164" y="708946"/>
                      <a:pt x="708851" y="550259"/>
                      <a:pt x="708851" y="354521"/>
                    </a:cubicBezTo>
                    <a:cubicBezTo>
                      <a:pt x="708851" y="158782"/>
                      <a:pt x="550164" y="0"/>
                      <a:pt x="354425" y="0"/>
                    </a:cubicBezTo>
                    <a:cubicBezTo>
                      <a:pt x="158687" y="0"/>
                      <a:pt x="0" y="158687"/>
                      <a:pt x="0" y="354425"/>
                    </a:cubicBezTo>
                    <a:cubicBezTo>
                      <a:pt x="0" y="550164"/>
                      <a:pt x="158687" y="708850"/>
                      <a:pt x="354425" y="708850"/>
                    </a:cubicBezTo>
                  </a:path>
                </a:pathLst>
              </a:custGeom>
              <a:grpFill/>
              <a:ln w="9525" cap="flat">
                <a:noFill/>
                <a:prstDash val="solid"/>
                <a:miter/>
              </a:ln>
            </p:spPr>
            <p:txBody>
              <a:bodyPr rtlCol="0" anchor="ctr"/>
              <a:lstStyle/>
              <a:p>
                <a:endParaRPr lang="en-US">
                  <a:latin typeface="Albert Sans" pitchFamily="2" charset="0"/>
                </a:endParaRPr>
              </a:p>
            </p:txBody>
          </p:sp>
          <p:pic>
            <p:nvPicPr>
              <p:cNvPr id="44" name="Graphic 43" descr="Bar graph with upward trend with solid fill">
                <a:extLst>
                  <a:ext uri="{FF2B5EF4-FFF2-40B4-BE49-F238E27FC236}">
                    <a16:creationId xmlns:a16="http://schemas.microsoft.com/office/drawing/2014/main" id="{4CFAECE2-BA90-613A-5F61-5CFE56BE0207}"/>
                  </a:ext>
                </a:extLst>
              </p:cNvPr>
              <p:cNvPicPr>
                <a:picLocks noChangeAspect="1"/>
              </p:cNvPicPr>
              <p:nvPr/>
            </p:nvPicPr>
            <p:blipFill>
              <a:blip>
                <a:biLevel thresh="25000"/>
                <a:extLst>
                  <a:ext uri="{96DAC541-7B7A-43D3-8B79-37D633B846F1}">
                    <asvg:svgBlip xmlns:asvg="http://schemas.microsoft.com/office/drawing/2016/SVG/main" r:embed="rId7"/>
                  </a:ext>
                </a:extLst>
              </a:blip>
              <a:srcRect/>
              <a:stretch/>
            </p:blipFill>
            <p:spPr>
              <a:xfrm>
                <a:off x="2056513" y="5764677"/>
                <a:ext cx="329388" cy="329388"/>
              </a:xfrm>
              <a:prstGeom prst="rect">
                <a:avLst/>
              </a:prstGeom>
            </p:spPr>
          </p:pic>
        </p:grpSp>
        <p:grpSp>
          <p:nvGrpSpPr>
            <p:cNvPr id="45" name="Group 44">
              <a:extLst>
                <a:ext uri="{FF2B5EF4-FFF2-40B4-BE49-F238E27FC236}">
                  <a16:creationId xmlns:a16="http://schemas.microsoft.com/office/drawing/2014/main" id="{11017210-66B4-2C3A-D817-B15A1C1FC5CF}"/>
                </a:ext>
              </a:extLst>
            </p:cNvPr>
            <p:cNvGrpSpPr/>
            <p:nvPr/>
          </p:nvGrpSpPr>
          <p:grpSpPr>
            <a:xfrm>
              <a:off x="8896511" y="1798809"/>
              <a:ext cx="548639" cy="548640"/>
              <a:chOff x="8142226" y="3848141"/>
              <a:chExt cx="477839" cy="477839"/>
            </a:xfrm>
            <a:solidFill>
              <a:srgbClr val="FF6622"/>
            </a:solidFill>
          </p:grpSpPr>
          <p:sp>
            <p:nvSpPr>
              <p:cNvPr id="46" name="Freeform: Shape 45">
                <a:extLst>
                  <a:ext uri="{FF2B5EF4-FFF2-40B4-BE49-F238E27FC236}">
                    <a16:creationId xmlns:a16="http://schemas.microsoft.com/office/drawing/2014/main" id="{AEBCB340-A504-732B-FC1F-4CD33B007488}"/>
                  </a:ext>
                </a:extLst>
              </p:cNvPr>
              <p:cNvSpPr/>
              <p:nvPr/>
            </p:nvSpPr>
            <p:spPr>
              <a:xfrm>
                <a:off x="8142226" y="3848141"/>
                <a:ext cx="477839" cy="477839"/>
              </a:xfrm>
              <a:custGeom>
                <a:avLst/>
                <a:gdLst>
                  <a:gd name="connsiteX0" fmla="*/ 354425 w 708850"/>
                  <a:gd name="connsiteY0" fmla="*/ 708851 h 708850"/>
                  <a:gd name="connsiteX1" fmla="*/ 708851 w 708850"/>
                  <a:gd name="connsiteY1" fmla="*/ 354425 h 708850"/>
                  <a:gd name="connsiteX2" fmla="*/ 354425 w 708850"/>
                  <a:gd name="connsiteY2" fmla="*/ 0 h 708850"/>
                  <a:gd name="connsiteX3" fmla="*/ 0 w 708850"/>
                  <a:gd name="connsiteY3" fmla="*/ 354425 h 708850"/>
                  <a:gd name="connsiteX4" fmla="*/ 354425 w 708850"/>
                  <a:gd name="connsiteY4" fmla="*/ 708851 h 708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850">
                    <a:moveTo>
                      <a:pt x="354425" y="708851"/>
                    </a:moveTo>
                    <a:cubicBezTo>
                      <a:pt x="550164" y="708851"/>
                      <a:pt x="708851" y="550164"/>
                      <a:pt x="708851" y="354425"/>
                    </a:cubicBezTo>
                    <a:cubicBezTo>
                      <a:pt x="708851" y="158687"/>
                      <a:pt x="550164" y="0"/>
                      <a:pt x="354425" y="0"/>
                    </a:cubicBezTo>
                    <a:cubicBezTo>
                      <a:pt x="158687" y="0"/>
                      <a:pt x="0" y="158687"/>
                      <a:pt x="0" y="354425"/>
                    </a:cubicBezTo>
                    <a:cubicBezTo>
                      <a:pt x="0" y="550164"/>
                      <a:pt x="158687" y="708851"/>
                      <a:pt x="354425" y="708851"/>
                    </a:cubicBezTo>
                  </a:path>
                </a:pathLst>
              </a:custGeom>
              <a:grpFill/>
              <a:ln w="9525" cap="flat">
                <a:noFill/>
                <a:prstDash val="solid"/>
                <a:miter/>
              </a:ln>
            </p:spPr>
            <p:txBody>
              <a:bodyPr rtlCol="0" anchor="ctr"/>
              <a:lstStyle/>
              <a:p>
                <a:endParaRPr lang="en-US">
                  <a:latin typeface="Albert Sans" pitchFamily="2" charset="0"/>
                </a:endParaRPr>
              </a:p>
            </p:txBody>
          </p:sp>
          <p:pic>
            <p:nvPicPr>
              <p:cNvPr id="47" name="Graphic 46" descr="Boardroom with solid fill">
                <a:extLst>
                  <a:ext uri="{FF2B5EF4-FFF2-40B4-BE49-F238E27FC236}">
                    <a16:creationId xmlns:a16="http://schemas.microsoft.com/office/drawing/2014/main" id="{0878CE0A-A6D0-6871-1325-4FF03FDEE19B}"/>
                  </a:ext>
                </a:extLst>
              </p:cNvPr>
              <p:cNvPicPr>
                <a:picLocks noChangeAspect="1"/>
              </p:cNvPicPr>
              <p:nvPr/>
            </p:nvPicPr>
            <p:blipFill>
              <a:blip>
                <a:biLevel thresh="25000"/>
                <a:extLst>
                  <a:ext uri="{96DAC541-7B7A-43D3-8B79-37D633B846F1}">
                    <asvg:svgBlip xmlns:asvg="http://schemas.microsoft.com/office/drawing/2016/SVG/main" r:embed="rId8"/>
                  </a:ext>
                </a:extLst>
              </a:blip>
              <a:srcRect/>
              <a:stretch/>
            </p:blipFill>
            <p:spPr>
              <a:xfrm>
                <a:off x="8213379" y="3897093"/>
                <a:ext cx="379881" cy="379881"/>
              </a:xfrm>
              <a:prstGeom prst="rect">
                <a:avLst/>
              </a:prstGeom>
            </p:spPr>
          </p:pic>
        </p:grpSp>
      </p:grpSp>
      <p:grpSp>
        <p:nvGrpSpPr>
          <p:cNvPr id="30" name="Group 29">
            <a:extLst>
              <a:ext uri="{FF2B5EF4-FFF2-40B4-BE49-F238E27FC236}">
                <a16:creationId xmlns:a16="http://schemas.microsoft.com/office/drawing/2014/main" id="{3E53C745-26AA-F3C1-34F8-ECE5CF514E1A}"/>
              </a:ext>
            </a:extLst>
          </p:cNvPr>
          <p:cNvGrpSpPr/>
          <p:nvPr/>
        </p:nvGrpSpPr>
        <p:grpSpPr>
          <a:xfrm>
            <a:off x="167700" y="3914716"/>
            <a:ext cx="11772250" cy="2276036"/>
            <a:chOff x="167700" y="3914716"/>
            <a:chExt cx="11772250" cy="2276036"/>
          </a:xfrm>
        </p:grpSpPr>
        <p:sp>
          <p:nvSpPr>
            <p:cNvPr id="60" name="Shape 26">
              <a:extLst>
                <a:ext uri="{FF2B5EF4-FFF2-40B4-BE49-F238E27FC236}">
                  <a16:creationId xmlns:a16="http://schemas.microsoft.com/office/drawing/2014/main" id="{765D4D99-20FB-B951-585A-8B867FF4755A}"/>
                </a:ext>
              </a:extLst>
            </p:cNvPr>
            <p:cNvSpPr>
              <a:spLocks/>
            </p:cNvSpPr>
            <p:nvPr/>
          </p:nvSpPr>
          <p:spPr>
            <a:xfrm>
              <a:off x="167700" y="3914716"/>
              <a:ext cx="11772250" cy="2276036"/>
            </a:xfrm>
            <a:prstGeom prst="roundRect">
              <a:avLst/>
            </a:prstGeom>
            <a:solidFill>
              <a:srgbClr val="F7F8FA"/>
            </a:solidFill>
            <a:ln w="12700">
              <a:solidFill>
                <a:schemeClr val="accent4"/>
              </a:solidFill>
              <a:prstDash val="solid"/>
            </a:ln>
          </p:spPr>
          <p:txBody>
            <a:bodyPr/>
            <a:lstStyle/>
            <a:p>
              <a:endParaRPr lang="en-US"/>
            </a:p>
          </p:txBody>
        </p:sp>
        <p:sp>
          <p:nvSpPr>
            <p:cNvPr id="62" name="Text 27">
              <a:extLst>
                <a:ext uri="{FF2B5EF4-FFF2-40B4-BE49-F238E27FC236}">
                  <a16:creationId xmlns:a16="http://schemas.microsoft.com/office/drawing/2014/main" id="{B921530F-E23F-0C3F-442D-74255EA1223F}"/>
                </a:ext>
              </a:extLst>
            </p:cNvPr>
            <p:cNvSpPr/>
            <p:nvPr/>
          </p:nvSpPr>
          <p:spPr>
            <a:xfrm>
              <a:off x="345900" y="4168909"/>
              <a:ext cx="2103120" cy="1828800"/>
            </a:xfrm>
            <a:prstGeom prst="rect">
              <a:avLst/>
            </a:prstGeom>
            <a:noFill/>
            <a:ln/>
          </p:spPr>
          <p:txBody>
            <a:bodyPr wrap="square" rtlCol="0" anchor="ctr"/>
            <a:lstStyle/>
            <a:p>
              <a:pPr marL="0" indent="0" algn="ctr">
                <a:buNone/>
              </a:pPr>
              <a:r>
                <a:rPr lang="en-US" sz="2800" b="1" dirty="0">
                  <a:solidFill>
                    <a:schemeClr val="accent4"/>
                  </a:solidFill>
                  <a:latin typeface="Source Sans Pro" panose="020B0503030403020204" pitchFamily="34" charset="0"/>
                  <a:ea typeface="+mj-ea"/>
                  <a:cs typeface="+mj-cs"/>
                </a:rPr>
                <a:t>Emerging Initiatives</a:t>
              </a:r>
            </a:p>
          </p:txBody>
        </p:sp>
        <p:sp>
          <p:nvSpPr>
            <p:cNvPr id="64" name="Shape 28">
              <a:extLst>
                <a:ext uri="{FF2B5EF4-FFF2-40B4-BE49-F238E27FC236}">
                  <a16:creationId xmlns:a16="http://schemas.microsoft.com/office/drawing/2014/main" id="{6AD39929-ED1F-2671-05A6-F2B6CC409712}"/>
                </a:ext>
              </a:extLst>
            </p:cNvPr>
            <p:cNvSpPr/>
            <p:nvPr/>
          </p:nvSpPr>
          <p:spPr>
            <a:xfrm>
              <a:off x="2624486" y="4168909"/>
              <a:ext cx="0" cy="1828800"/>
            </a:xfrm>
            <a:prstGeom prst="line">
              <a:avLst/>
            </a:prstGeom>
            <a:noFill/>
            <a:ln w="12700">
              <a:solidFill>
                <a:schemeClr val="accent4"/>
              </a:solidFill>
              <a:prstDash val="solid"/>
            </a:ln>
          </p:spPr>
          <p:txBody>
            <a:bodyPr/>
            <a:lstStyle/>
            <a:p>
              <a:endParaRPr lang="en-US"/>
            </a:p>
          </p:txBody>
        </p:sp>
        <p:sp>
          <p:nvSpPr>
            <p:cNvPr id="68" name="Text 30">
              <a:extLst>
                <a:ext uri="{FF2B5EF4-FFF2-40B4-BE49-F238E27FC236}">
                  <a16:creationId xmlns:a16="http://schemas.microsoft.com/office/drawing/2014/main" id="{39203734-2E89-57E8-DD81-7FA9C1970CFE}"/>
                </a:ext>
              </a:extLst>
            </p:cNvPr>
            <p:cNvSpPr/>
            <p:nvPr/>
          </p:nvSpPr>
          <p:spPr>
            <a:xfrm>
              <a:off x="2920842" y="5105500"/>
              <a:ext cx="1485900" cy="822960"/>
            </a:xfrm>
            <a:prstGeom prst="rect">
              <a:avLst/>
            </a:prstGeom>
            <a:noFill/>
            <a:ln/>
          </p:spPr>
          <p:txBody>
            <a:bodyPr wrap="square" rtlCol="0" anchor="t"/>
            <a:lstStyle/>
            <a:p>
              <a:pPr marL="0" indent="0" algn="ctr">
                <a:buNone/>
              </a:pPr>
              <a:r>
                <a:rPr lang="en-US" sz="1400" b="1">
                  <a:solidFill>
                    <a:schemeClr val="accent4"/>
                  </a:solidFill>
                  <a:latin typeface="Source Sans Pro" panose="020B0503030403020204" pitchFamily="34" charset="0"/>
                  <a:ea typeface="Source Sans Pro" panose="020B0503030403020204" pitchFamily="34" charset="0"/>
                </a:rPr>
                <a:t>Autonomous Vehicle Integration</a:t>
              </a:r>
              <a:endParaRPr lang="en-US" sz="1400">
                <a:solidFill>
                  <a:schemeClr val="accent4"/>
                </a:solidFill>
                <a:latin typeface="Source Sans Pro" panose="020B0503030403020204" pitchFamily="34" charset="0"/>
                <a:ea typeface="Source Sans Pro" panose="020B0503030403020204" pitchFamily="34" charset="0"/>
              </a:endParaRPr>
            </a:p>
          </p:txBody>
        </p:sp>
        <p:sp>
          <p:nvSpPr>
            <p:cNvPr id="72" name="Text 32">
              <a:extLst>
                <a:ext uri="{FF2B5EF4-FFF2-40B4-BE49-F238E27FC236}">
                  <a16:creationId xmlns:a16="http://schemas.microsoft.com/office/drawing/2014/main" id="{8DDAC3A3-36A9-51EE-0391-F313F66B51F4}"/>
                </a:ext>
              </a:extLst>
            </p:cNvPr>
            <p:cNvSpPr/>
            <p:nvPr/>
          </p:nvSpPr>
          <p:spPr>
            <a:xfrm>
              <a:off x="4730337" y="5105500"/>
              <a:ext cx="1598500" cy="822960"/>
            </a:xfrm>
            <a:prstGeom prst="rect">
              <a:avLst/>
            </a:prstGeom>
            <a:noFill/>
            <a:ln/>
          </p:spPr>
          <p:txBody>
            <a:bodyPr wrap="square" rtlCol="0" anchor="t"/>
            <a:lstStyle/>
            <a:p>
              <a:pPr marL="0" indent="0" algn="ctr">
                <a:buNone/>
              </a:pPr>
              <a:r>
                <a:rPr lang="en-US" sz="1400" b="1">
                  <a:solidFill>
                    <a:schemeClr val="accent4"/>
                  </a:solidFill>
                  <a:latin typeface="Source Sans Pro" panose="020B0503030403020204" pitchFamily="34" charset="0"/>
                  <a:ea typeface="Source Sans Pro" panose="020B0503030403020204" pitchFamily="34" charset="0"/>
                </a:rPr>
                <a:t>E-Devices &amp; Bikeshare</a:t>
              </a:r>
              <a:endParaRPr lang="en-US" sz="1400">
                <a:solidFill>
                  <a:schemeClr val="accent4"/>
                </a:solidFill>
                <a:latin typeface="Source Sans Pro" panose="020B0503030403020204" pitchFamily="34" charset="0"/>
                <a:ea typeface="Source Sans Pro" panose="020B0503030403020204" pitchFamily="34" charset="0"/>
              </a:endParaRPr>
            </a:p>
          </p:txBody>
        </p:sp>
        <p:sp>
          <p:nvSpPr>
            <p:cNvPr id="76" name="Text 34">
              <a:extLst>
                <a:ext uri="{FF2B5EF4-FFF2-40B4-BE49-F238E27FC236}">
                  <a16:creationId xmlns:a16="http://schemas.microsoft.com/office/drawing/2014/main" id="{EA657DC8-A736-9F83-47A5-4ACB401D214A}"/>
                </a:ext>
              </a:extLst>
            </p:cNvPr>
            <p:cNvSpPr/>
            <p:nvPr/>
          </p:nvSpPr>
          <p:spPr>
            <a:xfrm>
              <a:off x="6563702" y="5105500"/>
              <a:ext cx="1723380" cy="822960"/>
            </a:xfrm>
            <a:prstGeom prst="rect">
              <a:avLst/>
            </a:prstGeom>
            <a:noFill/>
            <a:ln/>
          </p:spPr>
          <p:txBody>
            <a:bodyPr wrap="square" rtlCol="0" anchor="t"/>
            <a:lstStyle/>
            <a:p>
              <a:pPr marL="0" indent="0" algn="ctr">
                <a:buNone/>
              </a:pPr>
              <a:r>
                <a:rPr lang="en-US" sz="1400" b="1">
                  <a:solidFill>
                    <a:schemeClr val="accent4"/>
                  </a:solidFill>
                  <a:latin typeface="Source Sans Pro" panose="020B0503030403020204" pitchFamily="34" charset="0"/>
                  <a:ea typeface="Source Sans Pro" panose="020B0503030403020204" pitchFamily="34" charset="0"/>
                </a:rPr>
                <a:t>Green Streets &amp; Climate Resilience</a:t>
              </a:r>
              <a:endParaRPr lang="en-US" sz="1400">
                <a:solidFill>
                  <a:schemeClr val="accent4"/>
                </a:solidFill>
                <a:latin typeface="Source Sans Pro" panose="020B0503030403020204" pitchFamily="34" charset="0"/>
                <a:ea typeface="Source Sans Pro" panose="020B0503030403020204" pitchFamily="34" charset="0"/>
              </a:endParaRPr>
            </a:p>
          </p:txBody>
        </p:sp>
        <p:sp>
          <p:nvSpPr>
            <p:cNvPr id="80" name="Text 36">
              <a:extLst>
                <a:ext uri="{FF2B5EF4-FFF2-40B4-BE49-F238E27FC236}">
                  <a16:creationId xmlns:a16="http://schemas.microsoft.com/office/drawing/2014/main" id="{2BD2627B-D733-FD89-F914-59FAC57D2FD6}"/>
                </a:ext>
              </a:extLst>
            </p:cNvPr>
            <p:cNvSpPr/>
            <p:nvPr/>
          </p:nvSpPr>
          <p:spPr>
            <a:xfrm>
              <a:off x="8610241" y="5105500"/>
              <a:ext cx="1669858" cy="822960"/>
            </a:xfrm>
            <a:prstGeom prst="rect">
              <a:avLst/>
            </a:prstGeom>
            <a:noFill/>
            <a:ln/>
          </p:spPr>
          <p:txBody>
            <a:bodyPr wrap="square" rtlCol="0" anchor="t"/>
            <a:lstStyle/>
            <a:p>
              <a:pPr marL="0" indent="0" algn="ctr">
                <a:buNone/>
              </a:pPr>
              <a:r>
                <a:rPr lang="en-US" sz="1400" b="1">
                  <a:solidFill>
                    <a:schemeClr val="accent4"/>
                  </a:solidFill>
                  <a:latin typeface="Source Sans Pro" panose="020B0503030403020204" pitchFamily="34" charset="0"/>
                  <a:ea typeface="Source Sans Pro" panose="020B0503030403020204" pitchFamily="34" charset="0"/>
                </a:rPr>
                <a:t>Mobility for Older Adults</a:t>
              </a:r>
              <a:endParaRPr lang="en-US" sz="1400">
                <a:solidFill>
                  <a:schemeClr val="accent4"/>
                </a:solidFill>
                <a:latin typeface="Source Sans Pro" panose="020B0503030403020204" pitchFamily="34" charset="0"/>
                <a:ea typeface="Source Sans Pro" panose="020B0503030403020204" pitchFamily="34" charset="0"/>
              </a:endParaRPr>
            </a:p>
          </p:txBody>
        </p:sp>
        <p:grpSp>
          <p:nvGrpSpPr>
            <p:cNvPr id="82" name="Group 81">
              <a:extLst>
                <a:ext uri="{FF2B5EF4-FFF2-40B4-BE49-F238E27FC236}">
                  <a16:creationId xmlns:a16="http://schemas.microsoft.com/office/drawing/2014/main" id="{64C63C82-5296-63B2-CBFA-DFF55256F1AD}"/>
                </a:ext>
              </a:extLst>
            </p:cNvPr>
            <p:cNvGrpSpPr/>
            <p:nvPr/>
          </p:nvGrpSpPr>
          <p:grpSpPr>
            <a:xfrm>
              <a:off x="3383255" y="4414973"/>
              <a:ext cx="548640" cy="548640"/>
              <a:chOff x="2165325" y="1873302"/>
              <a:chExt cx="477839" cy="477902"/>
            </a:xfrm>
          </p:grpSpPr>
          <p:sp>
            <p:nvSpPr>
              <p:cNvPr id="83" name="Freeform: Shape 82">
                <a:extLst>
                  <a:ext uri="{FF2B5EF4-FFF2-40B4-BE49-F238E27FC236}">
                    <a16:creationId xmlns:a16="http://schemas.microsoft.com/office/drawing/2014/main" id="{C1C5ED85-A063-0B3C-92B7-9091B7E48F08}"/>
                  </a:ext>
                </a:extLst>
              </p:cNvPr>
              <p:cNvSpPr/>
              <p:nvPr/>
            </p:nvSpPr>
            <p:spPr>
              <a:xfrm>
                <a:off x="2165325" y="1873302"/>
                <a:ext cx="477839" cy="477902"/>
              </a:xfrm>
              <a:custGeom>
                <a:avLst/>
                <a:gdLst>
                  <a:gd name="connsiteX0" fmla="*/ 354425 w 708850"/>
                  <a:gd name="connsiteY0" fmla="*/ 708946 h 708945"/>
                  <a:gd name="connsiteX1" fmla="*/ 708851 w 708850"/>
                  <a:gd name="connsiteY1" fmla="*/ 354521 h 708945"/>
                  <a:gd name="connsiteX2" fmla="*/ 354425 w 708850"/>
                  <a:gd name="connsiteY2" fmla="*/ 0 h 708945"/>
                  <a:gd name="connsiteX3" fmla="*/ 0 w 708850"/>
                  <a:gd name="connsiteY3" fmla="*/ 354425 h 708945"/>
                  <a:gd name="connsiteX4" fmla="*/ 354425 w 708850"/>
                  <a:gd name="connsiteY4" fmla="*/ 708850 h 708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945">
                    <a:moveTo>
                      <a:pt x="354425" y="708946"/>
                    </a:moveTo>
                    <a:cubicBezTo>
                      <a:pt x="550164" y="708946"/>
                      <a:pt x="708851" y="550259"/>
                      <a:pt x="708851" y="354521"/>
                    </a:cubicBezTo>
                    <a:cubicBezTo>
                      <a:pt x="708851" y="158782"/>
                      <a:pt x="550164" y="0"/>
                      <a:pt x="354425" y="0"/>
                    </a:cubicBezTo>
                    <a:cubicBezTo>
                      <a:pt x="158687" y="0"/>
                      <a:pt x="0" y="158687"/>
                      <a:pt x="0" y="354425"/>
                    </a:cubicBezTo>
                    <a:cubicBezTo>
                      <a:pt x="0" y="550164"/>
                      <a:pt x="158687" y="708850"/>
                      <a:pt x="354425" y="708850"/>
                    </a:cubicBezTo>
                  </a:path>
                </a:pathLst>
              </a:custGeom>
              <a:solidFill>
                <a:schemeClr val="accent4"/>
              </a:solidFill>
              <a:ln w="9525" cap="flat">
                <a:noFill/>
                <a:prstDash val="solid"/>
                <a:miter/>
              </a:ln>
            </p:spPr>
            <p:txBody>
              <a:bodyPr rtlCol="0" anchor="ctr"/>
              <a:lstStyle/>
              <a:p>
                <a:endParaRPr lang="en-US">
                  <a:latin typeface="Albert Sans" pitchFamily="2" charset="0"/>
                </a:endParaRPr>
              </a:p>
            </p:txBody>
          </p:sp>
          <p:pic>
            <p:nvPicPr>
              <p:cNvPr id="84" name="Graphic 83" descr="Car with solid fill">
                <a:extLst>
                  <a:ext uri="{FF2B5EF4-FFF2-40B4-BE49-F238E27FC236}">
                    <a16:creationId xmlns:a16="http://schemas.microsoft.com/office/drawing/2014/main" id="{91047A26-3F7C-97F5-3617-F8CF4FB3D482}"/>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2225372" y="1970768"/>
                <a:ext cx="328741" cy="328741"/>
              </a:xfrm>
              <a:prstGeom prst="rect">
                <a:avLst/>
              </a:prstGeom>
            </p:spPr>
          </p:pic>
          <p:pic>
            <p:nvPicPr>
              <p:cNvPr id="85" name="Graphic 84" descr="Wireless with solid fill">
                <a:extLst>
                  <a:ext uri="{FF2B5EF4-FFF2-40B4-BE49-F238E27FC236}">
                    <a16:creationId xmlns:a16="http://schemas.microsoft.com/office/drawing/2014/main" id="{F5E01679-4BB0-8B74-3020-BB09535E599B}"/>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rot="5400000">
                <a:off x="2447989" y="1959962"/>
                <a:ext cx="154766" cy="154766"/>
              </a:xfrm>
              <a:prstGeom prst="rect">
                <a:avLst/>
              </a:prstGeom>
            </p:spPr>
          </p:pic>
        </p:grpSp>
        <p:grpSp>
          <p:nvGrpSpPr>
            <p:cNvPr id="49" name="Group 48">
              <a:extLst>
                <a:ext uri="{FF2B5EF4-FFF2-40B4-BE49-F238E27FC236}">
                  <a16:creationId xmlns:a16="http://schemas.microsoft.com/office/drawing/2014/main" id="{43DC404C-A646-3B85-E5C2-5A28DFC65ED6}"/>
                </a:ext>
              </a:extLst>
            </p:cNvPr>
            <p:cNvGrpSpPr/>
            <p:nvPr/>
          </p:nvGrpSpPr>
          <p:grpSpPr>
            <a:xfrm>
              <a:off x="5255118" y="4409311"/>
              <a:ext cx="548640" cy="548640"/>
              <a:chOff x="3398125" y="1322149"/>
              <a:chExt cx="477839" cy="477839"/>
            </a:xfrm>
            <a:solidFill>
              <a:srgbClr val="4B60AC"/>
            </a:solidFill>
          </p:grpSpPr>
          <p:sp>
            <p:nvSpPr>
              <p:cNvPr id="51" name="Freeform: Shape 50">
                <a:extLst>
                  <a:ext uri="{FF2B5EF4-FFF2-40B4-BE49-F238E27FC236}">
                    <a16:creationId xmlns:a16="http://schemas.microsoft.com/office/drawing/2014/main" id="{A9CA56AF-DDCB-8B63-B58A-28E3692BDEBC}"/>
                  </a:ext>
                </a:extLst>
              </p:cNvPr>
              <p:cNvSpPr/>
              <p:nvPr/>
            </p:nvSpPr>
            <p:spPr>
              <a:xfrm>
                <a:off x="3398125" y="1322149"/>
                <a:ext cx="477839" cy="477839"/>
              </a:xfrm>
              <a:custGeom>
                <a:avLst/>
                <a:gdLst>
                  <a:gd name="connsiteX0" fmla="*/ 354425 w 708850"/>
                  <a:gd name="connsiteY0" fmla="*/ 708851 h 708850"/>
                  <a:gd name="connsiteX1" fmla="*/ 708851 w 708850"/>
                  <a:gd name="connsiteY1" fmla="*/ 354425 h 708850"/>
                  <a:gd name="connsiteX2" fmla="*/ 354425 w 708850"/>
                  <a:gd name="connsiteY2" fmla="*/ 0 h 708850"/>
                  <a:gd name="connsiteX3" fmla="*/ 0 w 708850"/>
                  <a:gd name="connsiteY3" fmla="*/ 354425 h 708850"/>
                  <a:gd name="connsiteX4" fmla="*/ 354425 w 708850"/>
                  <a:gd name="connsiteY4" fmla="*/ 708851 h 708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850">
                    <a:moveTo>
                      <a:pt x="354425" y="708851"/>
                    </a:moveTo>
                    <a:cubicBezTo>
                      <a:pt x="550164" y="708851"/>
                      <a:pt x="708851" y="550164"/>
                      <a:pt x="708851" y="354425"/>
                    </a:cubicBezTo>
                    <a:cubicBezTo>
                      <a:pt x="708851" y="158687"/>
                      <a:pt x="550164" y="0"/>
                      <a:pt x="354425" y="0"/>
                    </a:cubicBezTo>
                    <a:cubicBezTo>
                      <a:pt x="158687" y="0"/>
                      <a:pt x="0" y="158687"/>
                      <a:pt x="0" y="354425"/>
                    </a:cubicBezTo>
                    <a:cubicBezTo>
                      <a:pt x="0" y="550164"/>
                      <a:pt x="158687" y="708851"/>
                      <a:pt x="354425" y="708851"/>
                    </a:cubicBezTo>
                  </a:path>
                </a:pathLst>
              </a:custGeom>
              <a:grpFill/>
              <a:ln w="9525" cap="flat">
                <a:noFill/>
                <a:prstDash val="solid"/>
                <a:miter/>
              </a:ln>
            </p:spPr>
            <p:txBody>
              <a:bodyPr rtlCol="0" anchor="ctr"/>
              <a:lstStyle/>
              <a:p>
                <a:endParaRPr lang="en-US">
                  <a:latin typeface="Albert Sans" pitchFamily="2" charset="0"/>
                </a:endParaRPr>
              </a:p>
            </p:txBody>
          </p:sp>
          <p:pic>
            <p:nvPicPr>
              <p:cNvPr id="53" name="Graphic 52" descr="Plugged Unplugged with solid fill">
                <a:extLst>
                  <a:ext uri="{FF2B5EF4-FFF2-40B4-BE49-F238E27FC236}">
                    <a16:creationId xmlns:a16="http://schemas.microsoft.com/office/drawing/2014/main" id="{E7A30A82-32E7-0ACB-1980-12F82F0DA73C}"/>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3467259" y="1383291"/>
                <a:ext cx="328741" cy="328741"/>
              </a:xfrm>
              <a:prstGeom prst="rect">
                <a:avLst/>
              </a:prstGeom>
            </p:spPr>
          </p:pic>
        </p:grpSp>
        <p:grpSp>
          <p:nvGrpSpPr>
            <p:cNvPr id="61" name="Group 60">
              <a:extLst>
                <a:ext uri="{FF2B5EF4-FFF2-40B4-BE49-F238E27FC236}">
                  <a16:creationId xmlns:a16="http://schemas.microsoft.com/office/drawing/2014/main" id="{6BA86183-396A-ECA7-1ED6-A91CC7AB64AE}"/>
                </a:ext>
              </a:extLst>
            </p:cNvPr>
            <p:cNvGrpSpPr/>
            <p:nvPr/>
          </p:nvGrpSpPr>
          <p:grpSpPr>
            <a:xfrm>
              <a:off x="7151072" y="4414973"/>
              <a:ext cx="548640" cy="548640"/>
              <a:chOff x="1548925" y="4771483"/>
              <a:chExt cx="477839" cy="477838"/>
            </a:xfrm>
            <a:solidFill>
              <a:srgbClr val="4B60AC"/>
            </a:solidFill>
          </p:grpSpPr>
          <p:sp>
            <p:nvSpPr>
              <p:cNvPr id="63" name="Freeform: Shape 62">
                <a:extLst>
                  <a:ext uri="{FF2B5EF4-FFF2-40B4-BE49-F238E27FC236}">
                    <a16:creationId xmlns:a16="http://schemas.microsoft.com/office/drawing/2014/main" id="{E2EF8E1F-7F62-8B28-AC6D-93B524E37047}"/>
                  </a:ext>
                </a:extLst>
              </p:cNvPr>
              <p:cNvSpPr/>
              <p:nvPr/>
            </p:nvSpPr>
            <p:spPr>
              <a:xfrm>
                <a:off x="1548925" y="4771483"/>
                <a:ext cx="477839" cy="477838"/>
              </a:xfrm>
              <a:custGeom>
                <a:avLst/>
                <a:gdLst>
                  <a:gd name="connsiteX0" fmla="*/ 354425 w 708850"/>
                  <a:gd name="connsiteY0" fmla="*/ 708851 h 708850"/>
                  <a:gd name="connsiteX1" fmla="*/ 708851 w 708850"/>
                  <a:gd name="connsiteY1" fmla="*/ 354425 h 708850"/>
                  <a:gd name="connsiteX2" fmla="*/ 354425 w 708850"/>
                  <a:gd name="connsiteY2" fmla="*/ 0 h 708850"/>
                  <a:gd name="connsiteX3" fmla="*/ 0 w 708850"/>
                  <a:gd name="connsiteY3" fmla="*/ 354425 h 708850"/>
                  <a:gd name="connsiteX4" fmla="*/ 354425 w 708850"/>
                  <a:gd name="connsiteY4" fmla="*/ 708851 h 708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850">
                    <a:moveTo>
                      <a:pt x="354425" y="708851"/>
                    </a:moveTo>
                    <a:cubicBezTo>
                      <a:pt x="550164" y="708851"/>
                      <a:pt x="708851" y="550164"/>
                      <a:pt x="708851" y="354425"/>
                    </a:cubicBezTo>
                    <a:cubicBezTo>
                      <a:pt x="708851" y="158687"/>
                      <a:pt x="550164" y="0"/>
                      <a:pt x="354425" y="0"/>
                    </a:cubicBezTo>
                    <a:cubicBezTo>
                      <a:pt x="158687" y="0"/>
                      <a:pt x="0" y="158687"/>
                      <a:pt x="0" y="354425"/>
                    </a:cubicBezTo>
                    <a:cubicBezTo>
                      <a:pt x="0" y="550164"/>
                      <a:pt x="158687" y="708851"/>
                      <a:pt x="354425" y="708851"/>
                    </a:cubicBezTo>
                  </a:path>
                </a:pathLst>
              </a:custGeom>
              <a:grpFill/>
              <a:ln w="9525" cap="flat">
                <a:noFill/>
                <a:prstDash val="solid"/>
                <a:miter/>
              </a:ln>
            </p:spPr>
            <p:txBody>
              <a:bodyPr rtlCol="0" anchor="ctr"/>
              <a:lstStyle/>
              <a:p>
                <a:endParaRPr lang="en-US">
                  <a:latin typeface="Albert Sans" pitchFamily="2" charset="0"/>
                </a:endParaRPr>
              </a:p>
            </p:txBody>
          </p:sp>
          <p:pic>
            <p:nvPicPr>
              <p:cNvPr id="65" name="Graphic 64" descr="Open hand with plant with solid fill">
                <a:extLst>
                  <a:ext uri="{FF2B5EF4-FFF2-40B4-BE49-F238E27FC236}">
                    <a16:creationId xmlns:a16="http://schemas.microsoft.com/office/drawing/2014/main" id="{2E11B04E-29AE-1B4D-DB01-78D3646646F3}"/>
                  </a:ext>
                </a:extLst>
              </p:cNvPr>
              <p:cNvPicPr>
                <a:picLocks noChangeAspect="1"/>
              </p:cNvPicPr>
              <p:nvPr/>
            </p:nvPicPr>
            <p:blipFill>
              <a:blip>
                <a:biLevel thresh="25000"/>
                <a:extLst>
                  <a:ext uri="{96DAC541-7B7A-43D3-8B79-37D633B846F1}">
                    <asvg:svgBlip xmlns:asvg="http://schemas.microsoft.com/office/drawing/2016/SVG/main" r:embed="rId12"/>
                  </a:ext>
                </a:extLst>
              </a:blip>
              <a:srcRect/>
              <a:stretch/>
            </p:blipFill>
            <p:spPr>
              <a:xfrm>
                <a:off x="1620478" y="4856082"/>
                <a:ext cx="328741" cy="328741"/>
              </a:xfrm>
              <a:prstGeom prst="rect">
                <a:avLst/>
              </a:prstGeom>
            </p:spPr>
          </p:pic>
        </p:grpSp>
        <p:grpSp>
          <p:nvGrpSpPr>
            <p:cNvPr id="26" name="Group 25">
              <a:extLst>
                <a:ext uri="{FF2B5EF4-FFF2-40B4-BE49-F238E27FC236}">
                  <a16:creationId xmlns:a16="http://schemas.microsoft.com/office/drawing/2014/main" id="{02350570-609D-B190-3E22-00D3D5CB1211}"/>
                </a:ext>
              </a:extLst>
            </p:cNvPr>
            <p:cNvGrpSpPr/>
            <p:nvPr/>
          </p:nvGrpSpPr>
          <p:grpSpPr>
            <a:xfrm>
              <a:off x="9170850" y="4414972"/>
              <a:ext cx="548640" cy="548640"/>
              <a:chOff x="10361147" y="5105366"/>
              <a:chExt cx="477839" cy="477839"/>
            </a:xfrm>
          </p:grpSpPr>
          <p:sp>
            <p:nvSpPr>
              <p:cNvPr id="73" name="Freeform: Shape 72">
                <a:extLst>
                  <a:ext uri="{FF2B5EF4-FFF2-40B4-BE49-F238E27FC236}">
                    <a16:creationId xmlns:a16="http://schemas.microsoft.com/office/drawing/2014/main" id="{55BCC327-4956-2DDD-4655-D951C7D11264}"/>
                  </a:ext>
                </a:extLst>
              </p:cNvPr>
              <p:cNvSpPr/>
              <p:nvPr/>
            </p:nvSpPr>
            <p:spPr>
              <a:xfrm>
                <a:off x="10361147" y="5105366"/>
                <a:ext cx="477839" cy="477839"/>
              </a:xfrm>
              <a:custGeom>
                <a:avLst/>
                <a:gdLst>
                  <a:gd name="connsiteX0" fmla="*/ 354425 w 708850"/>
                  <a:gd name="connsiteY0" fmla="*/ 708851 h 708850"/>
                  <a:gd name="connsiteX1" fmla="*/ 708851 w 708850"/>
                  <a:gd name="connsiteY1" fmla="*/ 354425 h 708850"/>
                  <a:gd name="connsiteX2" fmla="*/ 354425 w 708850"/>
                  <a:gd name="connsiteY2" fmla="*/ 0 h 708850"/>
                  <a:gd name="connsiteX3" fmla="*/ 0 w 708850"/>
                  <a:gd name="connsiteY3" fmla="*/ 354425 h 708850"/>
                  <a:gd name="connsiteX4" fmla="*/ 354425 w 708850"/>
                  <a:gd name="connsiteY4" fmla="*/ 708851 h 708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850" h="708850">
                    <a:moveTo>
                      <a:pt x="354425" y="708851"/>
                    </a:moveTo>
                    <a:cubicBezTo>
                      <a:pt x="550164" y="708851"/>
                      <a:pt x="708851" y="550164"/>
                      <a:pt x="708851" y="354425"/>
                    </a:cubicBezTo>
                    <a:cubicBezTo>
                      <a:pt x="708851" y="158687"/>
                      <a:pt x="550164" y="0"/>
                      <a:pt x="354425" y="0"/>
                    </a:cubicBezTo>
                    <a:cubicBezTo>
                      <a:pt x="158687" y="0"/>
                      <a:pt x="0" y="158687"/>
                      <a:pt x="0" y="354425"/>
                    </a:cubicBezTo>
                    <a:cubicBezTo>
                      <a:pt x="0" y="550164"/>
                      <a:pt x="158687" y="708851"/>
                      <a:pt x="354425" y="708851"/>
                    </a:cubicBezTo>
                  </a:path>
                </a:pathLst>
              </a:custGeom>
              <a:solidFill>
                <a:srgbClr val="4B60AC"/>
              </a:solidFill>
              <a:ln w="9525" cap="flat">
                <a:noFill/>
                <a:prstDash val="solid"/>
                <a:miter/>
              </a:ln>
            </p:spPr>
            <p:txBody>
              <a:bodyPr rtlCol="0" anchor="ctr"/>
              <a:lstStyle/>
              <a:p>
                <a:endParaRPr lang="en-US">
                  <a:latin typeface="Albert Sans" pitchFamily="2" charset="0"/>
                </a:endParaRPr>
              </a:p>
            </p:txBody>
          </p:sp>
          <p:pic>
            <p:nvPicPr>
              <p:cNvPr id="79" name="Graphic 78" descr="Man with cane with solid fill">
                <a:extLst>
                  <a:ext uri="{FF2B5EF4-FFF2-40B4-BE49-F238E27FC236}">
                    <a16:creationId xmlns:a16="http://schemas.microsoft.com/office/drawing/2014/main" id="{0B87BFF5-8127-50B9-E6E1-30BC1C1E1AB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424504" y="5147763"/>
                <a:ext cx="371793" cy="371793"/>
              </a:xfrm>
              <a:prstGeom prst="rect">
                <a:avLst/>
              </a:prstGeom>
            </p:spPr>
          </p:pic>
        </p:grpSp>
      </p:grpSp>
      <p:grpSp>
        <p:nvGrpSpPr>
          <p:cNvPr id="17" name="Group 16">
            <a:extLst>
              <a:ext uri="{FF2B5EF4-FFF2-40B4-BE49-F238E27FC236}">
                <a16:creationId xmlns:a16="http://schemas.microsoft.com/office/drawing/2014/main" id="{5646F7E2-B1AF-EC8F-D3F3-D4807FCA9E02}"/>
              </a:ext>
            </a:extLst>
          </p:cNvPr>
          <p:cNvGrpSpPr/>
          <p:nvPr/>
        </p:nvGrpSpPr>
        <p:grpSpPr>
          <a:xfrm>
            <a:off x="11375636" y="519946"/>
            <a:ext cx="564316" cy="564316"/>
            <a:chOff x="2515550" y="1506960"/>
            <a:chExt cx="564316" cy="564316"/>
          </a:xfrm>
        </p:grpSpPr>
        <p:sp>
          <p:nvSpPr>
            <p:cNvPr id="19" name="Oval 18">
              <a:extLst>
                <a:ext uri="{FF2B5EF4-FFF2-40B4-BE49-F238E27FC236}">
                  <a16:creationId xmlns:a16="http://schemas.microsoft.com/office/drawing/2014/main" id="{B011063C-3C35-3AB5-4EF6-07B3290D42A5}"/>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descr="Meeting with solid fill">
              <a:extLst>
                <a:ext uri="{FF2B5EF4-FFF2-40B4-BE49-F238E27FC236}">
                  <a16:creationId xmlns:a16="http://schemas.microsoft.com/office/drawing/2014/main" id="{B5DF2CC9-043F-1939-019D-FD9E53B0ABD3}"/>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2586154" y="1587520"/>
              <a:ext cx="423109" cy="423109"/>
            </a:xfrm>
            <a:prstGeom prst="rect">
              <a:avLst/>
            </a:prstGeom>
          </p:spPr>
        </p:pic>
      </p:grpSp>
    </p:spTree>
    <p:extLst>
      <p:ext uri="{BB962C8B-B14F-4D97-AF65-F5344CB8AC3E}">
        <p14:creationId xmlns:p14="http://schemas.microsoft.com/office/powerpoint/2010/main" val="4196773997"/>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B02E9-D122-9667-FFF0-71661D9BB286}"/>
            </a:ext>
          </a:extLst>
        </p:cNvPr>
        <p:cNvGrpSpPr/>
        <p:nvPr/>
      </p:nvGrpSpPr>
      <p:grpSpPr>
        <a:xfrm>
          <a:off x="0" y="0"/>
          <a:ext cx="0" cy="0"/>
          <a:chOff x="0" y="0"/>
          <a:chExt cx="0" cy="0"/>
        </a:xfrm>
      </p:grpSpPr>
      <p:pic>
        <p:nvPicPr>
          <p:cNvPr id="5" name="Picture 4" descr="A road with trees and buildings in the background&#10;&#10;AI-generated content may be incorrect.">
            <a:extLst>
              <a:ext uri="{FF2B5EF4-FFF2-40B4-BE49-F238E27FC236}">
                <a16:creationId xmlns:a16="http://schemas.microsoft.com/office/drawing/2014/main" id="{719C3733-96E3-3E4B-7445-210163A70963}"/>
              </a:ext>
            </a:extLst>
          </p:cNvPr>
          <p:cNvPicPr>
            <a:picLocks noChangeAspect="1"/>
          </p:cNvPicPr>
          <p:nvPr/>
        </p:nvPicPr>
        <p:blipFill>
          <a:blip r:embed="rId2">
            <a:extLst>
              <a:ext uri="{28A0092B-C50C-407E-A947-70E740481C1C}">
                <a14:useLocalDpi xmlns:a14="http://schemas.microsoft.com/office/drawing/2010/main" val="0"/>
              </a:ext>
            </a:extLst>
          </a:blip>
          <a:srcRect t="13888"/>
          <a:stretch>
            <a:fillRect/>
          </a:stretch>
        </p:blipFill>
        <p:spPr>
          <a:xfrm>
            <a:off x="0" y="-44450"/>
            <a:ext cx="12192000" cy="6902450"/>
          </a:xfrm>
          <a:prstGeom prst="rect">
            <a:avLst/>
          </a:prstGeom>
        </p:spPr>
      </p:pic>
      <p:sp>
        <p:nvSpPr>
          <p:cNvPr id="6" name="Rectangle 5">
            <a:extLst>
              <a:ext uri="{FF2B5EF4-FFF2-40B4-BE49-F238E27FC236}">
                <a16:creationId xmlns:a16="http://schemas.microsoft.com/office/drawing/2014/main" id="{BCA2FE11-9AA1-42D7-84C3-14A8CFBC9FBB}"/>
              </a:ext>
            </a:extLst>
          </p:cNvPr>
          <p:cNvSpPr/>
          <p:nvPr/>
        </p:nvSpPr>
        <p:spPr>
          <a:xfrm>
            <a:off x="-1" y="-50800"/>
            <a:ext cx="12232059" cy="6921500"/>
          </a:xfrm>
          <a:prstGeom prst="rect">
            <a:avLst/>
          </a:prstGeom>
          <a:solidFill>
            <a:schemeClr val="tx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5A4083B-D930-F57C-04F9-173D9CB17CB0}"/>
              </a:ext>
            </a:extLst>
          </p:cNvPr>
          <p:cNvSpPr/>
          <p:nvPr/>
        </p:nvSpPr>
        <p:spPr>
          <a:xfrm>
            <a:off x="6224319" y="2082800"/>
            <a:ext cx="4833257" cy="4832349"/>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FD28987-07BC-21E3-F99C-AFAC6D8880AE}"/>
              </a:ext>
            </a:extLst>
          </p:cNvPr>
          <p:cNvSpPr txBox="1"/>
          <p:nvPr/>
        </p:nvSpPr>
        <p:spPr>
          <a:xfrm>
            <a:off x="6375848" y="3217393"/>
            <a:ext cx="4553276" cy="2123658"/>
          </a:xfrm>
          <a:prstGeom prst="rect">
            <a:avLst/>
          </a:prstGeom>
          <a:noFill/>
        </p:spPr>
        <p:txBody>
          <a:bodyPr wrap="square" rtlCol="0">
            <a:spAutoFit/>
          </a:bodyPr>
          <a:lstStyle/>
          <a:p>
            <a:r>
              <a:rPr lang="en-US" sz="6600" b="1">
                <a:solidFill>
                  <a:schemeClr val="tx2"/>
                </a:solidFill>
                <a:latin typeface="Source Sans Pro" panose="020B0503030403020204" pitchFamily="34" charset="0"/>
              </a:rPr>
              <a:t>NEXT STEPS</a:t>
            </a:r>
          </a:p>
        </p:txBody>
      </p:sp>
      <p:sp>
        <p:nvSpPr>
          <p:cNvPr id="9" name="TextBox 8">
            <a:extLst>
              <a:ext uri="{FF2B5EF4-FFF2-40B4-BE49-F238E27FC236}">
                <a16:creationId xmlns:a16="http://schemas.microsoft.com/office/drawing/2014/main" id="{72B8E60F-073D-6516-CDBC-8C83DC27AD53}"/>
              </a:ext>
            </a:extLst>
          </p:cNvPr>
          <p:cNvSpPr txBox="1"/>
          <p:nvPr/>
        </p:nvSpPr>
        <p:spPr>
          <a:xfrm>
            <a:off x="6375849" y="2577566"/>
            <a:ext cx="4553276" cy="523220"/>
          </a:xfrm>
          <a:prstGeom prst="rect">
            <a:avLst/>
          </a:prstGeom>
          <a:noFill/>
        </p:spPr>
        <p:txBody>
          <a:bodyPr wrap="square" rtlCol="0">
            <a:spAutoFit/>
          </a:bodyPr>
          <a:lstStyle/>
          <a:p>
            <a:r>
              <a:rPr lang="en-US" sz="2800" b="1">
                <a:solidFill>
                  <a:schemeClr val="tx2"/>
                </a:solidFill>
                <a:latin typeface="Source Sans Pro" panose="020B0503030403020204" pitchFamily="34" charset="0"/>
              </a:rPr>
              <a:t>SECTION 05</a:t>
            </a:r>
            <a:endParaRPr lang="en-US" b="1">
              <a:solidFill>
                <a:schemeClr val="tx2"/>
              </a:solidFill>
              <a:latin typeface="Source Sans Pro" panose="020B0503030403020204" pitchFamily="34" charset="0"/>
            </a:endParaRPr>
          </a:p>
        </p:txBody>
      </p:sp>
      <p:cxnSp>
        <p:nvCxnSpPr>
          <p:cNvPr id="10" name="Straight Connector 9">
            <a:extLst>
              <a:ext uri="{FF2B5EF4-FFF2-40B4-BE49-F238E27FC236}">
                <a16:creationId xmlns:a16="http://schemas.microsoft.com/office/drawing/2014/main" id="{2CDE4799-6A0A-6E9A-4E19-43D01C2BF703}"/>
              </a:ext>
            </a:extLst>
          </p:cNvPr>
          <p:cNvCxnSpPr>
            <a:cxnSpLocks/>
          </p:cNvCxnSpPr>
          <p:nvPr/>
        </p:nvCxnSpPr>
        <p:spPr>
          <a:xfrm>
            <a:off x="6451073" y="3095201"/>
            <a:ext cx="1915687" cy="0"/>
          </a:xfrm>
          <a:prstGeom prst="line">
            <a:avLst/>
          </a:prstGeom>
          <a:ln w="381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2677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0FEBF-B4B0-24CE-7EA5-EBA751016A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FA20B9-4F19-18E1-4B96-AA04A3FB5DC2}"/>
              </a:ext>
            </a:extLst>
          </p:cNvPr>
          <p:cNvSpPr>
            <a:spLocks noGrp="1"/>
          </p:cNvSpPr>
          <p:nvPr>
            <p:ph type="title"/>
          </p:nvPr>
        </p:nvSpPr>
        <p:spPr/>
        <p:txBody>
          <a:bodyPr/>
          <a:lstStyle/>
          <a:p>
            <a:r>
              <a:rPr lang="en-US" dirty="0"/>
              <a:t>Today we are looking for feedback on…</a:t>
            </a:r>
          </a:p>
        </p:txBody>
      </p:sp>
      <p:sp>
        <p:nvSpPr>
          <p:cNvPr id="3" name="Content Placeholder 2">
            <a:extLst>
              <a:ext uri="{FF2B5EF4-FFF2-40B4-BE49-F238E27FC236}">
                <a16:creationId xmlns:a16="http://schemas.microsoft.com/office/drawing/2014/main" id="{EB555DFA-849C-4454-568D-9587B048CCC2}"/>
              </a:ext>
            </a:extLst>
          </p:cNvPr>
          <p:cNvSpPr>
            <a:spLocks noGrp="1"/>
          </p:cNvSpPr>
          <p:nvPr>
            <p:ph idx="1"/>
          </p:nvPr>
        </p:nvSpPr>
        <p:spPr>
          <a:xfrm>
            <a:off x="606458" y="1619253"/>
            <a:ext cx="10972796" cy="4362445"/>
          </a:xfrm>
        </p:spPr>
        <p:txBody>
          <a:bodyPr/>
          <a:lstStyle/>
          <a:p>
            <a:pPr marL="457200" indent="-457200">
              <a:buFont typeface="Arial" panose="020B0604020202020204" pitchFamily="34" charset="0"/>
              <a:buChar char="•"/>
            </a:pPr>
            <a:r>
              <a:rPr lang="en-US" b="1" dirty="0"/>
              <a:t>Vision and Goals:</a:t>
            </a:r>
            <a:r>
              <a:rPr lang="en-US" dirty="0"/>
              <a:t> do these resonate with you?</a:t>
            </a:r>
          </a:p>
          <a:p>
            <a:pPr marL="457200" indent="-457200">
              <a:buFont typeface="Arial" panose="020B0604020202020204" pitchFamily="34" charset="0"/>
              <a:buChar char="•"/>
            </a:pPr>
            <a:r>
              <a:rPr lang="en-US" b="1" dirty="0"/>
              <a:t>Project List: </a:t>
            </a:r>
            <a:r>
              <a:rPr lang="en-US" dirty="0"/>
              <a:t>are these the right local projects? </a:t>
            </a:r>
          </a:p>
          <a:p>
            <a:pPr marL="457200" indent="-457200">
              <a:buFont typeface="Arial" panose="020B0604020202020204" pitchFamily="34" charset="0"/>
              <a:buChar char="•"/>
            </a:pPr>
            <a:r>
              <a:rPr lang="en-US" b="1" dirty="0"/>
              <a:t>Initiatives: </a:t>
            </a:r>
            <a:r>
              <a:rPr lang="en-US" dirty="0"/>
              <a:t>does this mix of initiatives address your key transportation concerns between now and 2050?</a:t>
            </a:r>
          </a:p>
          <a:p>
            <a:pPr marL="457200" indent="-457200">
              <a:buFont typeface="Arial" panose="020B0604020202020204" pitchFamily="34" charset="0"/>
              <a:buChar char="•"/>
            </a:pPr>
            <a:r>
              <a:rPr lang="en-US" b="1" dirty="0"/>
              <a:t>What’s missing: </a:t>
            </a:r>
            <a:r>
              <a:rPr lang="en-US" dirty="0"/>
              <a:t>anything you’re not seeing in this update that you think the CTP should address?</a:t>
            </a:r>
            <a:endParaRPr lang="en-US" b="1"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B85C0197-91AE-B1BE-5B27-6A680DAC176E}"/>
              </a:ext>
            </a:extLst>
          </p:cNvPr>
          <p:cNvSpPr>
            <a:spLocks noGrp="1"/>
          </p:cNvSpPr>
          <p:nvPr>
            <p:ph type="ftr" sz="quarter" idx="11"/>
          </p:nvPr>
        </p:nvSpPr>
        <p:spPr/>
        <p:txBody>
          <a:bodyPr/>
          <a:lstStyle/>
          <a:p>
            <a:pPr>
              <a:defRPr/>
            </a:pPr>
            <a:r>
              <a:rPr lang="en-US" dirty="0"/>
              <a:t>C/CAG and SMCTA Countywide Transportation Plan Update</a:t>
            </a:r>
          </a:p>
        </p:txBody>
      </p:sp>
      <p:grpSp>
        <p:nvGrpSpPr>
          <p:cNvPr id="6" name="Group 5">
            <a:extLst>
              <a:ext uri="{FF2B5EF4-FFF2-40B4-BE49-F238E27FC236}">
                <a16:creationId xmlns:a16="http://schemas.microsoft.com/office/drawing/2014/main" id="{1B686FD9-F855-94B8-7A60-9C9834CA944C}"/>
              </a:ext>
            </a:extLst>
          </p:cNvPr>
          <p:cNvGrpSpPr/>
          <p:nvPr/>
        </p:nvGrpSpPr>
        <p:grpSpPr>
          <a:xfrm>
            <a:off x="11415829" y="188175"/>
            <a:ext cx="564316" cy="564316"/>
            <a:chOff x="2515550" y="1506960"/>
            <a:chExt cx="564316" cy="564316"/>
          </a:xfrm>
        </p:grpSpPr>
        <p:sp>
          <p:nvSpPr>
            <p:cNvPr id="7" name="Oval 6">
              <a:extLst>
                <a:ext uri="{FF2B5EF4-FFF2-40B4-BE49-F238E27FC236}">
                  <a16:creationId xmlns:a16="http://schemas.microsoft.com/office/drawing/2014/main" id="{8DF6526C-295A-8862-83A2-33FB3C892755}"/>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Meeting with solid fill">
              <a:extLst>
                <a:ext uri="{FF2B5EF4-FFF2-40B4-BE49-F238E27FC236}">
                  <a16:creationId xmlns:a16="http://schemas.microsoft.com/office/drawing/2014/main" id="{1A2B2B39-CAB5-4117-1D50-B4FC4CDABE8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586154" y="1587520"/>
              <a:ext cx="423109" cy="423109"/>
            </a:xfrm>
            <a:prstGeom prst="rect">
              <a:avLst/>
            </a:prstGeom>
          </p:spPr>
        </p:pic>
      </p:grpSp>
    </p:spTree>
    <p:extLst>
      <p:ext uri="{BB962C8B-B14F-4D97-AF65-F5344CB8AC3E}">
        <p14:creationId xmlns:p14="http://schemas.microsoft.com/office/powerpoint/2010/main" val="2639170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Twin Peaks with many buildings and a body of water&#10;&#10;AI-generated content may be incorrect.">
            <a:extLst>
              <a:ext uri="{FF2B5EF4-FFF2-40B4-BE49-F238E27FC236}">
                <a16:creationId xmlns:a16="http://schemas.microsoft.com/office/drawing/2014/main" id="{DC55F07D-AFEE-2013-F93B-3434CA8BC533}"/>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15942" b="-3347"/>
          <a:stretch>
            <a:fillRect/>
          </a:stretch>
        </p:blipFill>
        <p:spPr>
          <a:xfrm>
            <a:off x="-1" y="0"/>
            <a:ext cx="12237907" cy="7131050"/>
          </a:xfrm>
        </p:spPr>
      </p:pic>
      <p:sp>
        <p:nvSpPr>
          <p:cNvPr id="12" name="Rectangle 11">
            <a:extLst>
              <a:ext uri="{FF2B5EF4-FFF2-40B4-BE49-F238E27FC236}">
                <a16:creationId xmlns:a16="http://schemas.microsoft.com/office/drawing/2014/main" id="{61C97B86-D0F8-4CC4-DDD9-82021011F3FB}"/>
              </a:ext>
            </a:extLst>
          </p:cNvPr>
          <p:cNvSpPr/>
          <p:nvPr/>
        </p:nvSpPr>
        <p:spPr>
          <a:xfrm>
            <a:off x="-1" y="0"/>
            <a:ext cx="12237907" cy="6858000"/>
          </a:xfrm>
          <a:prstGeom prst="rect">
            <a:avLst/>
          </a:prstGeom>
          <a:solidFill>
            <a:schemeClr val="tx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2C3DC7-0969-F5EB-749D-68F108A20EF8}"/>
              </a:ext>
            </a:extLst>
          </p:cNvPr>
          <p:cNvSpPr/>
          <p:nvPr/>
        </p:nvSpPr>
        <p:spPr>
          <a:xfrm>
            <a:off x="6224319" y="2133601"/>
            <a:ext cx="4833257" cy="472440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06C4F20-EBD7-5669-245A-D1B14BBCF316}"/>
              </a:ext>
            </a:extLst>
          </p:cNvPr>
          <p:cNvSpPr txBox="1"/>
          <p:nvPr/>
        </p:nvSpPr>
        <p:spPr>
          <a:xfrm>
            <a:off x="6375848" y="3268193"/>
            <a:ext cx="4139752" cy="3139321"/>
          </a:xfrm>
          <a:prstGeom prst="rect">
            <a:avLst/>
          </a:prstGeom>
          <a:noFill/>
        </p:spPr>
        <p:txBody>
          <a:bodyPr wrap="square" rtlCol="0">
            <a:spAutoFit/>
          </a:bodyPr>
          <a:lstStyle/>
          <a:p>
            <a:r>
              <a:rPr lang="en-US" sz="6600" b="1">
                <a:solidFill>
                  <a:schemeClr val="tx2"/>
                </a:solidFill>
                <a:latin typeface="Source Sans Pro" panose="020B0503030403020204" pitchFamily="34" charset="0"/>
              </a:rPr>
              <a:t>CTP PROCESS &amp; UPDATE</a:t>
            </a:r>
          </a:p>
        </p:txBody>
      </p:sp>
      <p:sp>
        <p:nvSpPr>
          <p:cNvPr id="15" name="TextBox 14">
            <a:extLst>
              <a:ext uri="{FF2B5EF4-FFF2-40B4-BE49-F238E27FC236}">
                <a16:creationId xmlns:a16="http://schemas.microsoft.com/office/drawing/2014/main" id="{CC95F321-BB9F-86F0-43E9-72396265E4BB}"/>
              </a:ext>
            </a:extLst>
          </p:cNvPr>
          <p:cNvSpPr txBox="1"/>
          <p:nvPr/>
        </p:nvSpPr>
        <p:spPr>
          <a:xfrm>
            <a:off x="6375849" y="2628366"/>
            <a:ext cx="4553276" cy="523220"/>
          </a:xfrm>
          <a:prstGeom prst="rect">
            <a:avLst/>
          </a:prstGeom>
          <a:noFill/>
        </p:spPr>
        <p:txBody>
          <a:bodyPr wrap="square" rtlCol="0">
            <a:spAutoFit/>
          </a:bodyPr>
          <a:lstStyle/>
          <a:p>
            <a:r>
              <a:rPr lang="en-US" sz="2800" b="1">
                <a:solidFill>
                  <a:schemeClr val="tx2"/>
                </a:solidFill>
                <a:latin typeface="Source Sans Pro" panose="020B0503030403020204" pitchFamily="34" charset="0"/>
              </a:rPr>
              <a:t>SECTION 01</a:t>
            </a:r>
            <a:endParaRPr lang="en-US" b="1">
              <a:solidFill>
                <a:schemeClr val="tx2"/>
              </a:solidFill>
              <a:latin typeface="Source Sans Pro" panose="020B0503030403020204" pitchFamily="34" charset="0"/>
            </a:endParaRPr>
          </a:p>
        </p:txBody>
      </p:sp>
      <p:cxnSp>
        <p:nvCxnSpPr>
          <p:cNvPr id="16" name="Straight Connector 15">
            <a:extLst>
              <a:ext uri="{FF2B5EF4-FFF2-40B4-BE49-F238E27FC236}">
                <a16:creationId xmlns:a16="http://schemas.microsoft.com/office/drawing/2014/main" id="{8E255428-1863-0B3A-6F30-78C09F80DBFC}"/>
              </a:ext>
            </a:extLst>
          </p:cNvPr>
          <p:cNvCxnSpPr>
            <a:cxnSpLocks/>
          </p:cNvCxnSpPr>
          <p:nvPr/>
        </p:nvCxnSpPr>
        <p:spPr>
          <a:xfrm>
            <a:off x="6451073" y="3146001"/>
            <a:ext cx="1915687" cy="0"/>
          </a:xfrm>
          <a:prstGeom prst="line">
            <a:avLst/>
          </a:prstGeom>
          <a:ln w="381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8116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1F824-069D-5AB8-C6E7-EC04B5E2C2F6}"/>
              </a:ext>
            </a:extLst>
          </p:cNvPr>
          <p:cNvSpPr>
            <a:spLocks noGrp="1"/>
          </p:cNvSpPr>
          <p:nvPr>
            <p:ph type="title"/>
          </p:nvPr>
        </p:nvSpPr>
        <p:spPr/>
        <p:txBody>
          <a:bodyPr/>
          <a:lstStyle/>
          <a:p>
            <a:r>
              <a:rPr lang="en-US" dirty="0"/>
              <a:t>Upcoming milestones and schedule</a:t>
            </a:r>
          </a:p>
        </p:txBody>
      </p:sp>
      <p:sp>
        <p:nvSpPr>
          <p:cNvPr id="3" name="Content Placeholder 2">
            <a:extLst>
              <a:ext uri="{FF2B5EF4-FFF2-40B4-BE49-F238E27FC236}">
                <a16:creationId xmlns:a16="http://schemas.microsoft.com/office/drawing/2014/main" id="{B44CB47F-EEFC-8FDE-2EEE-A92800AB4C5F}"/>
              </a:ext>
            </a:extLst>
          </p:cNvPr>
          <p:cNvSpPr>
            <a:spLocks noGrp="1"/>
          </p:cNvSpPr>
          <p:nvPr>
            <p:ph idx="1"/>
          </p:nvPr>
        </p:nvSpPr>
        <p:spPr>
          <a:xfrm>
            <a:off x="606458" y="1619253"/>
            <a:ext cx="6830662" cy="4362445"/>
          </a:xfrm>
        </p:spPr>
        <p:txBody>
          <a:bodyPr/>
          <a:lstStyle/>
          <a:p>
            <a:pPr marL="457200" indent="-457200">
              <a:buFont typeface="Arial" panose="020B0604020202020204" pitchFamily="34" charset="0"/>
              <a:buChar char="•"/>
            </a:pPr>
            <a:r>
              <a:rPr lang="en-US" dirty="0"/>
              <a:t>Focus groups and CBO engagement through the Fall</a:t>
            </a:r>
          </a:p>
          <a:p>
            <a:pPr marL="457200" indent="-457200">
              <a:buFont typeface="Arial" panose="020B0604020202020204" pitchFamily="34" charset="0"/>
              <a:buChar char="•"/>
            </a:pPr>
            <a:r>
              <a:rPr lang="en-US" dirty="0"/>
              <a:t>Roadshow is touring through Oct.</a:t>
            </a:r>
          </a:p>
          <a:p>
            <a:pPr marL="457200" indent="-457200">
              <a:buFont typeface="Arial" panose="020B0604020202020204" pitchFamily="34" charset="0"/>
              <a:buChar char="•"/>
            </a:pPr>
            <a:r>
              <a:rPr lang="en-US" dirty="0"/>
              <a:t>Draft CTP in Winter 2027 – </a:t>
            </a:r>
            <a:r>
              <a:rPr lang="en-US" dirty="0">
                <a:solidFill>
                  <a:schemeClr val="accent5"/>
                </a:solidFill>
              </a:rPr>
              <a:t>draft will be circulated for public review</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632B6B13-D3E7-3FDB-120B-AC3575985723}"/>
              </a:ext>
            </a:extLst>
          </p:cNvPr>
          <p:cNvSpPr>
            <a:spLocks noGrp="1"/>
          </p:cNvSpPr>
          <p:nvPr>
            <p:ph type="ftr" sz="quarter" idx="11"/>
          </p:nvPr>
        </p:nvSpPr>
        <p:spPr/>
        <p:txBody>
          <a:bodyPr/>
          <a:lstStyle/>
          <a:p>
            <a:pPr>
              <a:defRPr/>
            </a:pPr>
            <a:r>
              <a:rPr lang="en-US"/>
              <a:t>C/CAG and SMCTA Countywide Transportation Plan Update</a:t>
            </a:r>
          </a:p>
        </p:txBody>
      </p:sp>
      <p:grpSp>
        <p:nvGrpSpPr>
          <p:cNvPr id="8" name="Group 7">
            <a:extLst>
              <a:ext uri="{FF2B5EF4-FFF2-40B4-BE49-F238E27FC236}">
                <a16:creationId xmlns:a16="http://schemas.microsoft.com/office/drawing/2014/main" id="{A633E6CD-614C-C6B6-2D5A-B25E16C93338}"/>
              </a:ext>
            </a:extLst>
          </p:cNvPr>
          <p:cNvGrpSpPr/>
          <p:nvPr/>
        </p:nvGrpSpPr>
        <p:grpSpPr>
          <a:xfrm>
            <a:off x="11415829" y="188175"/>
            <a:ext cx="564316" cy="564316"/>
            <a:chOff x="2515550" y="1506960"/>
            <a:chExt cx="564316" cy="564316"/>
          </a:xfrm>
        </p:grpSpPr>
        <p:sp>
          <p:nvSpPr>
            <p:cNvPr id="9" name="Oval 8">
              <a:extLst>
                <a:ext uri="{FF2B5EF4-FFF2-40B4-BE49-F238E27FC236}">
                  <a16:creationId xmlns:a16="http://schemas.microsoft.com/office/drawing/2014/main" id="{BB3F861C-E610-5AA4-C98B-BBAC3212C020}"/>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Meeting with solid fill">
              <a:extLst>
                <a:ext uri="{FF2B5EF4-FFF2-40B4-BE49-F238E27FC236}">
                  <a16:creationId xmlns:a16="http://schemas.microsoft.com/office/drawing/2014/main" id="{09606585-077D-CDA6-DB4B-5CA7E80D313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586154" y="1587520"/>
              <a:ext cx="423109" cy="423109"/>
            </a:xfrm>
            <a:prstGeom prst="rect">
              <a:avLst/>
            </a:prstGeom>
          </p:spPr>
        </p:pic>
      </p:grpSp>
    </p:spTree>
    <p:extLst>
      <p:ext uri="{BB962C8B-B14F-4D97-AF65-F5344CB8AC3E}">
        <p14:creationId xmlns:p14="http://schemas.microsoft.com/office/powerpoint/2010/main" val="4106994577"/>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CEE860-851D-02B2-26F2-C609241FA884}"/>
              </a:ext>
            </a:extLst>
          </p:cNvPr>
          <p:cNvSpPr>
            <a:spLocks noGrp="1"/>
          </p:cNvSpPr>
          <p:nvPr>
            <p:ph type="body" sz="quarter" idx="11"/>
          </p:nvPr>
        </p:nvSpPr>
        <p:spPr/>
        <p:txBody>
          <a:bodyPr/>
          <a:lstStyle/>
          <a:p>
            <a:r>
              <a:rPr lang="en-US"/>
              <a:t>Project Examples</a:t>
            </a:r>
          </a:p>
        </p:txBody>
      </p:sp>
      <p:sp>
        <p:nvSpPr>
          <p:cNvPr id="5" name="Text Placeholder 4">
            <a:extLst>
              <a:ext uri="{FF2B5EF4-FFF2-40B4-BE49-F238E27FC236}">
                <a16:creationId xmlns:a16="http://schemas.microsoft.com/office/drawing/2014/main" id="{91F02B20-431D-E19A-411A-172F05377925}"/>
              </a:ext>
            </a:extLst>
          </p:cNvPr>
          <p:cNvSpPr>
            <a:spLocks noGrp="1"/>
          </p:cNvSpPr>
          <p:nvPr>
            <p:ph type="body" sz="quarter" idx="12"/>
          </p:nvPr>
        </p:nvSpPr>
        <p:spPr/>
        <p:txBody>
          <a:bodyPr>
            <a:normAutofit/>
          </a:bodyPr>
          <a:lstStyle/>
          <a:p>
            <a:r>
              <a:rPr lang="en-US"/>
              <a:t>Highway 1/Manor Drive</a:t>
            </a:r>
          </a:p>
        </p:txBody>
      </p:sp>
    </p:spTree>
    <p:extLst>
      <p:ext uri="{BB962C8B-B14F-4D97-AF65-F5344CB8AC3E}">
        <p14:creationId xmlns:p14="http://schemas.microsoft.com/office/powerpoint/2010/main" val="3466293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4BAFAF3-9AEB-4BB2-F743-D838D21EF93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C29D6DB-1B2C-1B31-3CAF-4B533A21E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9" name="Title 8">
            <a:extLst>
              <a:ext uri="{FF2B5EF4-FFF2-40B4-BE49-F238E27FC236}">
                <a16:creationId xmlns:a16="http://schemas.microsoft.com/office/drawing/2014/main" id="{4039F390-DD4A-C3BB-1D27-2C730ED71635}"/>
              </a:ext>
            </a:extLst>
          </p:cNvPr>
          <p:cNvSpPr>
            <a:spLocks noGrp="1"/>
          </p:cNvSpPr>
          <p:nvPr>
            <p:ph type="title"/>
          </p:nvPr>
        </p:nvSpPr>
        <p:spPr/>
        <p:txBody>
          <a:bodyPr>
            <a:normAutofit/>
          </a:bodyPr>
          <a:lstStyle/>
          <a:p>
            <a:r>
              <a:rPr lang="en-US"/>
              <a:t>Existing Conditions &amp; Key Characteristics</a:t>
            </a:r>
          </a:p>
        </p:txBody>
      </p:sp>
      <p:sp>
        <p:nvSpPr>
          <p:cNvPr id="7" name="Content Placeholder 6">
            <a:extLst>
              <a:ext uri="{FF2B5EF4-FFF2-40B4-BE49-F238E27FC236}">
                <a16:creationId xmlns:a16="http://schemas.microsoft.com/office/drawing/2014/main" id="{A9D34B6F-C953-61C4-C5A9-430861E3D77C}"/>
              </a:ext>
            </a:extLst>
          </p:cNvPr>
          <p:cNvSpPr>
            <a:spLocks noGrp="1"/>
          </p:cNvSpPr>
          <p:nvPr>
            <p:ph idx="4294967295"/>
          </p:nvPr>
        </p:nvSpPr>
        <p:spPr>
          <a:xfrm>
            <a:off x="7707313" y="4124325"/>
            <a:ext cx="4484687" cy="2733675"/>
          </a:xfrm>
          <a:solidFill>
            <a:schemeClr val="accent4">
              <a:lumMod val="20000"/>
              <a:lumOff val="80000"/>
            </a:schemeClr>
          </a:solidFill>
        </p:spPr>
        <p:txBody>
          <a:bodyPr lIns="182880" tIns="182880" rIns="182880" bIns="182880">
            <a:normAutofit lnSpcReduction="10000"/>
          </a:bodyPr>
          <a:lstStyle/>
          <a:p>
            <a:r>
              <a:rPr lang="en-US" sz="1800" b="1">
                <a:solidFill>
                  <a:schemeClr val="tx2"/>
                </a:solidFill>
              </a:rPr>
              <a:t>Existing:</a:t>
            </a:r>
          </a:p>
          <a:p>
            <a:r>
              <a:rPr lang="en-US" sz="1800">
                <a:solidFill>
                  <a:schemeClr val="tx2"/>
                </a:solidFill>
              </a:rPr>
              <a:t>Existing highway overcrossing with constrained capacity and limited multimodal connectivity.</a:t>
            </a:r>
          </a:p>
          <a:p>
            <a:r>
              <a:rPr lang="en-US" sz="1800" b="1">
                <a:solidFill>
                  <a:schemeClr val="tx2"/>
                </a:solidFill>
              </a:rPr>
              <a:t>Proposed:</a:t>
            </a:r>
          </a:p>
          <a:p>
            <a:r>
              <a:rPr lang="en-US" sz="1800">
                <a:solidFill>
                  <a:schemeClr val="tx2"/>
                </a:solidFill>
              </a:rPr>
              <a:t>Widen or replace the overcrossing, new traffic signals, and improved improve multimodal access and traffic circulation of on/off ramps.</a:t>
            </a:r>
          </a:p>
        </p:txBody>
      </p:sp>
      <p:sp>
        <p:nvSpPr>
          <p:cNvPr id="8" name="Content Placeholder 6">
            <a:extLst>
              <a:ext uri="{FF2B5EF4-FFF2-40B4-BE49-F238E27FC236}">
                <a16:creationId xmlns:a16="http://schemas.microsoft.com/office/drawing/2014/main" id="{63FAE08D-832B-62A1-E001-AD7DD4E34D4B}"/>
              </a:ext>
            </a:extLst>
          </p:cNvPr>
          <p:cNvSpPr txBox="1">
            <a:spLocks/>
          </p:cNvSpPr>
          <p:nvPr/>
        </p:nvSpPr>
        <p:spPr>
          <a:xfrm>
            <a:off x="7707085" y="3609870"/>
            <a:ext cx="4484913" cy="517065"/>
          </a:xfrm>
          <a:prstGeom prst="rect">
            <a:avLst/>
          </a:prstGeom>
          <a:solidFill>
            <a:schemeClr val="tx2"/>
          </a:solidFill>
        </p:spPr>
        <p:txBody>
          <a:bodyPr vert="horz" lIns="182880" tIns="91440" rIns="182880" bIns="9144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bg1"/>
                </a:solidFill>
              </a:rPr>
              <a:t>Manor Drive, Pacifica</a:t>
            </a:r>
          </a:p>
        </p:txBody>
      </p:sp>
    </p:spTree>
    <p:extLst>
      <p:ext uri="{BB962C8B-B14F-4D97-AF65-F5344CB8AC3E}">
        <p14:creationId xmlns:p14="http://schemas.microsoft.com/office/powerpoint/2010/main" val="1482381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DA5AC8-8DBD-FF36-7288-EE8F0FFC076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5290D5A-96EA-F1D1-69BC-EA3DCDACDDC3}"/>
              </a:ext>
            </a:extLst>
          </p:cNvPr>
          <p:cNvPicPr>
            <a:picLocks noChangeAspect="1"/>
          </p:cNvPicPr>
          <p:nvPr/>
        </p:nvPicPr>
        <p:blipFill>
          <a:blip r:embed="rId3">
            <a:extLst>
              <a:ext uri="{28A0092B-C50C-407E-A947-70E740481C1C}">
                <a14:useLocalDpi xmlns:a14="http://schemas.microsoft.com/office/drawing/2010/main" val="0"/>
              </a:ext>
            </a:extLst>
          </a:blip>
          <a:srcRect l="19443" t="11271" r="-13630" b="1399"/>
          <a:stretch>
            <a:fillRect/>
          </a:stretch>
        </p:blipFill>
        <p:spPr>
          <a:xfrm>
            <a:off x="0" y="1460547"/>
            <a:ext cx="10036629" cy="5234581"/>
          </a:xfrm>
          <a:prstGeom prst="rect">
            <a:avLst/>
          </a:prstGeom>
          <a:solidFill>
            <a:schemeClr val="bg1"/>
          </a:solidFill>
        </p:spPr>
      </p:pic>
      <p:sp>
        <p:nvSpPr>
          <p:cNvPr id="7" name="Content Placeholder 6">
            <a:extLst>
              <a:ext uri="{FF2B5EF4-FFF2-40B4-BE49-F238E27FC236}">
                <a16:creationId xmlns:a16="http://schemas.microsoft.com/office/drawing/2014/main" id="{D705162E-B756-CF14-3256-D341DA3278CD}"/>
              </a:ext>
            </a:extLst>
          </p:cNvPr>
          <p:cNvSpPr>
            <a:spLocks noGrp="1"/>
          </p:cNvSpPr>
          <p:nvPr>
            <p:ph idx="1"/>
          </p:nvPr>
        </p:nvSpPr>
        <p:spPr>
          <a:xfrm>
            <a:off x="6197893" y="1451676"/>
            <a:ext cx="2787604" cy="2662734"/>
          </a:xfrm>
          <a:solidFill>
            <a:schemeClr val="accent6"/>
          </a:solidFill>
        </p:spPr>
        <p:txBody>
          <a:bodyPr lIns="182880" tIns="91440" rIns="182880" bIns="182880"/>
          <a:lstStyle/>
          <a:p>
            <a:r>
              <a:rPr lang="en-US" sz="2400"/>
              <a:t>Modal Priorities</a:t>
            </a:r>
          </a:p>
          <a:p>
            <a:endParaRPr lang="en-US" sz="2400"/>
          </a:p>
        </p:txBody>
      </p:sp>
      <p:sp>
        <p:nvSpPr>
          <p:cNvPr id="8" name="Content Placeholder 6">
            <a:extLst>
              <a:ext uri="{FF2B5EF4-FFF2-40B4-BE49-F238E27FC236}">
                <a16:creationId xmlns:a16="http://schemas.microsoft.com/office/drawing/2014/main" id="{0C1D5B88-20B1-D9A6-7E6B-DF1D9AE5102A}"/>
              </a:ext>
            </a:extLst>
          </p:cNvPr>
          <p:cNvSpPr txBox="1">
            <a:spLocks/>
          </p:cNvSpPr>
          <p:nvPr/>
        </p:nvSpPr>
        <p:spPr>
          <a:xfrm>
            <a:off x="6197893" y="4230429"/>
            <a:ext cx="2787604" cy="2460011"/>
          </a:xfrm>
          <a:prstGeom prst="rect">
            <a:avLst/>
          </a:prstGeom>
          <a:solidFill>
            <a:schemeClr val="accent6"/>
          </a:solidFill>
        </p:spPr>
        <p:txBody>
          <a:bodyPr vert="horz" lIns="182880" tIns="91440" rIns="182880" bIns="18288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Target Speed</a:t>
            </a:r>
          </a:p>
          <a:p>
            <a:r>
              <a:rPr lang="en-US" sz="3600" b="1"/>
              <a:t>25-35 mph</a:t>
            </a:r>
          </a:p>
        </p:txBody>
      </p:sp>
      <p:sp>
        <p:nvSpPr>
          <p:cNvPr id="10" name="Content Placeholder 6">
            <a:extLst>
              <a:ext uri="{FF2B5EF4-FFF2-40B4-BE49-F238E27FC236}">
                <a16:creationId xmlns:a16="http://schemas.microsoft.com/office/drawing/2014/main" id="{7D60F93E-116B-CAF2-FAB3-8F6BED2928B7}"/>
              </a:ext>
            </a:extLst>
          </p:cNvPr>
          <p:cNvSpPr txBox="1">
            <a:spLocks/>
          </p:cNvSpPr>
          <p:nvPr/>
        </p:nvSpPr>
        <p:spPr>
          <a:xfrm>
            <a:off x="9118549" y="1451675"/>
            <a:ext cx="2899606" cy="2662735"/>
          </a:xfrm>
          <a:prstGeom prst="rect">
            <a:avLst/>
          </a:prstGeom>
          <a:solidFill>
            <a:schemeClr val="accent6"/>
          </a:solidFill>
        </p:spPr>
        <p:txBody>
          <a:bodyPr vert="horz" lIns="182880" tIns="91440" rIns="182880" bIns="18288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Sidewalk &amp; Lane Widths (feet)</a:t>
            </a:r>
          </a:p>
        </p:txBody>
      </p:sp>
      <p:sp>
        <p:nvSpPr>
          <p:cNvPr id="12" name="Content Placeholder 6">
            <a:extLst>
              <a:ext uri="{FF2B5EF4-FFF2-40B4-BE49-F238E27FC236}">
                <a16:creationId xmlns:a16="http://schemas.microsoft.com/office/drawing/2014/main" id="{0A561F93-6B8E-BB6D-03E7-E16544D6914F}"/>
              </a:ext>
            </a:extLst>
          </p:cNvPr>
          <p:cNvSpPr txBox="1">
            <a:spLocks/>
          </p:cNvSpPr>
          <p:nvPr/>
        </p:nvSpPr>
        <p:spPr>
          <a:xfrm>
            <a:off x="9118550" y="4230428"/>
            <a:ext cx="2899606" cy="2460012"/>
          </a:xfrm>
          <a:prstGeom prst="rect">
            <a:avLst/>
          </a:prstGeom>
          <a:solidFill>
            <a:schemeClr val="accent6"/>
          </a:solidFill>
        </p:spPr>
        <p:txBody>
          <a:bodyPr vert="horz" lIns="182880" tIns="91440" rIns="182880" bIns="182880" rtlCol="0" anchor="t" anchorCtr="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Bike Facility Type</a:t>
            </a:r>
          </a:p>
          <a:p>
            <a:r>
              <a:rPr lang="en-US" sz="3600" b="1"/>
              <a:t>Class I or Class IV or Class II Buffered</a:t>
            </a:r>
            <a:endParaRPr lang="en-US" sz="2400"/>
          </a:p>
        </p:txBody>
      </p:sp>
      <p:pic>
        <p:nvPicPr>
          <p:cNvPr id="3" name="Picture 2">
            <a:extLst>
              <a:ext uri="{FF2B5EF4-FFF2-40B4-BE49-F238E27FC236}">
                <a16:creationId xmlns:a16="http://schemas.microsoft.com/office/drawing/2014/main" id="{680C8753-276B-ED33-0AE7-E2F983E63E4A}"/>
              </a:ext>
            </a:extLst>
          </p:cNvPr>
          <p:cNvPicPr>
            <a:picLocks noChangeAspect="1"/>
          </p:cNvPicPr>
          <p:nvPr/>
        </p:nvPicPr>
        <p:blipFill>
          <a:blip r:embed="rId4">
            <a:extLst>
              <a:ext uri="{28A0092B-C50C-407E-A947-70E740481C1C}">
                <a14:useLocalDpi xmlns:a14="http://schemas.microsoft.com/office/drawing/2010/main" val="0"/>
              </a:ext>
            </a:extLst>
          </a:blip>
          <a:srcRect t="16895"/>
          <a:stretch>
            <a:fillRect/>
          </a:stretch>
        </p:blipFill>
        <p:spPr>
          <a:xfrm>
            <a:off x="9116206" y="2209410"/>
            <a:ext cx="2901948" cy="1905000"/>
          </a:xfrm>
          <a:prstGeom prst="rect">
            <a:avLst/>
          </a:prstGeom>
        </p:spPr>
      </p:pic>
      <p:sp>
        <p:nvSpPr>
          <p:cNvPr id="4" name="TextBox 3">
            <a:extLst>
              <a:ext uri="{FF2B5EF4-FFF2-40B4-BE49-F238E27FC236}">
                <a16:creationId xmlns:a16="http://schemas.microsoft.com/office/drawing/2014/main" id="{E0A9DC60-2E24-95EC-3C9D-A3B1AA018127}"/>
              </a:ext>
            </a:extLst>
          </p:cNvPr>
          <p:cNvSpPr txBox="1"/>
          <p:nvPr/>
        </p:nvSpPr>
        <p:spPr>
          <a:xfrm>
            <a:off x="9046356" y="3745078"/>
            <a:ext cx="563880" cy="369332"/>
          </a:xfrm>
          <a:prstGeom prst="rect">
            <a:avLst/>
          </a:prstGeom>
          <a:noFill/>
        </p:spPr>
        <p:txBody>
          <a:bodyPr wrap="square" rtlCol="0">
            <a:spAutoFit/>
          </a:bodyPr>
          <a:lstStyle/>
          <a:p>
            <a:pPr algn="ctr"/>
            <a:r>
              <a:rPr lang="en-US" b="1">
                <a:solidFill>
                  <a:schemeClr val="tx2"/>
                </a:solidFill>
                <a:latin typeface="Source Sans Pro" panose="020B0503030403020204" pitchFamily="34" charset="0"/>
                <a:ea typeface="Source Sans Pro" panose="020B0503030403020204" pitchFamily="34" charset="0"/>
              </a:rPr>
              <a:t>2-5</a:t>
            </a:r>
          </a:p>
        </p:txBody>
      </p:sp>
      <p:sp>
        <p:nvSpPr>
          <p:cNvPr id="9" name="TextBox 8">
            <a:extLst>
              <a:ext uri="{FF2B5EF4-FFF2-40B4-BE49-F238E27FC236}">
                <a16:creationId xmlns:a16="http://schemas.microsoft.com/office/drawing/2014/main" id="{AEF25BCA-FDA6-23B9-B3C1-E095764D5B28}"/>
              </a:ext>
            </a:extLst>
          </p:cNvPr>
          <p:cNvSpPr txBox="1"/>
          <p:nvPr/>
        </p:nvSpPr>
        <p:spPr>
          <a:xfrm>
            <a:off x="9743296" y="3745078"/>
            <a:ext cx="563880" cy="369332"/>
          </a:xfrm>
          <a:prstGeom prst="rect">
            <a:avLst/>
          </a:prstGeom>
          <a:noFill/>
        </p:spPr>
        <p:txBody>
          <a:bodyPr wrap="square" rtlCol="0">
            <a:spAutoFit/>
          </a:bodyPr>
          <a:lstStyle/>
          <a:p>
            <a:pPr algn="ctr"/>
            <a:r>
              <a:rPr lang="en-US" b="1">
                <a:solidFill>
                  <a:schemeClr val="tx2"/>
                </a:solidFill>
                <a:latin typeface="Source Sans Pro" panose="020B0503030403020204" pitchFamily="34" charset="0"/>
                <a:ea typeface="Source Sans Pro" panose="020B0503030403020204" pitchFamily="34" charset="0"/>
              </a:rPr>
              <a:t>5-8</a:t>
            </a:r>
          </a:p>
        </p:txBody>
      </p:sp>
      <p:sp>
        <p:nvSpPr>
          <p:cNvPr id="13" name="TextBox 12">
            <a:extLst>
              <a:ext uri="{FF2B5EF4-FFF2-40B4-BE49-F238E27FC236}">
                <a16:creationId xmlns:a16="http://schemas.microsoft.com/office/drawing/2014/main" id="{7A98BA5D-29E4-C7B7-1ABD-DEF6CCD5F83E}"/>
              </a:ext>
            </a:extLst>
          </p:cNvPr>
          <p:cNvSpPr txBox="1"/>
          <p:nvPr/>
        </p:nvSpPr>
        <p:spPr>
          <a:xfrm>
            <a:off x="10547841" y="3745078"/>
            <a:ext cx="563880" cy="369332"/>
          </a:xfrm>
          <a:prstGeom prst="rect">
            <a:avLst/>
          </a:prstGeom>
          <a:noFill/>
        </p:spPr>
        <p:txBody>
          <a:bodyPr wrap="square" rtlCol="0">
            <a:spAutoFit/>
          </a:bodyPr>
          <a:lstStyle/>
          <a:p>
            <a:pPr algn="ctr"/>
            <a:r>
              <a:rPr lang="en-US" b="1">
                <a:solidFill>
                  <a:schemeClr val="tx2"/>
                </a:solidFill>
                <a:latin typeface="Source Sans Pro" panose="020B0503030403020204" pitchFamily="34" charset="0"/>
                <a:ea typeface="Source Sans Pro" panose="020B0503030403020204" pitchFamily="34" charset="0"/>
              </a:rPr>
              <a:t>2-7</a:t>
            </a:r>
          </a:p>
        </p:txBody>
      </p:sp>
      <p:sp>
        <p:nvSpPr>
          <p:cNvPr id="15" name="TextBox 14">
            <a:extLst>
              <a:ext uri="{FF2B5EF4-FFF2-40B4-BE49-F238E27FC236}">
                <a16:creationId xmlns:a16="http://schemas.microsoft.com/office/drawing/2014/main" id="{EE6C6A8B-9802-DF3B-2676-F8B323663230}"/>
              </a:ext>
            </a:extLst>
          </p:cNvPr>
          <p:cNvSpPr txBox="1"/>
          <p:nvPr/>
        </p:nvSpPr>
        <p:spPr>
          <a:xfrm>
            <a:off x="11073276" y="3745078"/>
            <a:ext cx="1013458" cy="369332"/>
          </a:xfrm>
          <a:prstGeom prst="rect">
            <a:avLst/>
          </a:prstGeom>
          <a:noFill/>
        </p:spPr>
        <p:txBody>
          <a:bodyPr wrap="square" rtlCol="0">
            <a:spAutoFit/>
          </a:bodyPr>
          <a:lstStyle/>
          <a:p>
            <a:pPr algn="ctr"/>
            <a:r>
              <a:rPr lang="en-US" b="1">
                <a:solidFill>
                  <a:schemeClr val="tx2"/>
                </a:solidFill>
                <a:latin typeface="Source Sans Pro" panose="020B0503030403020204" pitchFamily="34" charset="0"/>
                <a:ea typeface="Source Sans Pro" panose="020B0503030403020204" pitchFamily="34" charset="0"/>
              </a:rPr>
              <a:t>10.5-11</a:t>
            </a:r>
          </a:p>
        </p:txBody>
      </p:sp>
      <p:pic>
        <p:nvPicPr>
          <p:cNvPr id="17" name="Picture 16">
            <a:extLst>
              <a:ext uri="{FF2B5EF4-FFF2-40B4-BE49-F238E27FC236}">
                <a16:creationId xmlns:a16="http://schemas.microsoft.com/office/drawing/2014/main" id="{7A823B11-9300-987D-C71C-1832088A4B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898" y="2682023"/>
            <a:ext cx="513679" cy="509727"/>
          </a:xfrm>
          <a:prstGeom prst="rect">
            <a:avLst/>
          </a:prstGeom>
        </p:spPr>
      </p:pic>
      <p:pic>
        <p:nvPicPr>
          <p:cNvPr id="19" name="Picture 18">
            <a:extLst>
              <a:ext uri="{FF2B5EF4-FFF2-40B4-BE49-F238E27FC236}">
                <a16:creationId xmlns:a16="http://schemas.microsoft.com/office/drawing/2014/main" id="{048BC23D-1131-6FC4-ECF3-5FF776B9AD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7329" y="3245552"/>
            <a:ext cx="458359" cy="466262"/>
          </a:xfrm>
          <a:prstGeom prst="rect">
            <a:avLst/>
          </a:prstGeom>
        </p:spPr>
      </p:pic>
      <p:pic>
        <p:nvPicPr>
          <p:cNvPr id="21" name="Picture 20">
            <a:extLst>
              <a:ext uri="{FF2B5EF4-FFF2-40B4-BE49-F238E27FC236}">
                <a16:creationId xmlns:a16="http://schemas.microsoft.com/office/drawing/2014/main" id="{2F56A08B-E8F3-9B4A-2100-9657E7FB5E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6100" y="2733391"/>
            <a:ext cx="486019" cy="458359"/>
          </a:xfrm>
          <a:prstGeom prst="rect">
            <a:avLst/>
          </a:prstGeom>
        </p:spPr>
      </p:pic>
      <p:pic>
        <p:nvPicPr>
          <p:cNvPr id="23" name="Picture 22">
            <a:extLst>
              <a:ext uri="{FF2B5EF4-FFF2-40B4-BE49-F238E27FC236}">
                <a16:creationId xmlns:a16="http://schemas.microsoft.com/office/drawing/2014/main" id="{4EC191D1-AC05-28C2-9B75-67B3CD2335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06341" y="3218689"/>
            <a:ext cx="462311" cy="533435"/>
          </a:xfrm>
          <a:prstGeom prst="rect">
            <a:avLst/>
          </a:prstGeom>
        </p:spPr>
      </p:pic>
      <p:pic>
        <p:nvPicPr>
          <p:cNvPr id="25" name="Picture 24">
            <a:extLst>
              <a:ext uri="{FF2B5EF4-FFF2-40B4-BE49-F238E27FC236}">
                <a16:creationId xmlns:a16="http://schemas.microsoft.com/office/drawing/2014/main" id="{43E2E3B0-2D0E-7096-9665-1A9EB0F87C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62877" y="2710066"/>
            <a:ext cx="505775" cy="493921"/>
          </a:xfrm>
          <a:prstGeom prst="rect">
            <a:avLst/>
          </a:prstGeom>
        </p:spPr>
      </p:pic>
      <p:sp>
        <p:nvSpPr>
          <p:cNvPr id="28" name="TextBox 27">
            <a:extLst>
              <a:ext uri="{FF2B5EF4-FFF2-40B4-BE49-F238E27FC236}">
                <a16:creationId xmlns:a16="http://schemas.microsoft.com/office/drawing/2014/main" id="{AE6C7816-4375-E72A-E90E-A9A281F56CB2}"/>
              </a:ext>
            </a:extLst>
          </p:cNvPr>
          <p:cNvSpPr txBox="1"/>
          <p:nvPr/>
        </p:nvSpPr>
        <p:spPr>
          <a:xfrm>
            <a:off x="6382873" y="2268584"/>
            <a:ext cx="792474" cy="369332"/>
          </a:xfrm>
          <a:prstGeom prst="rect">
            <a:avLst/>
          </a:prstGeom>
          <a:solidFill>
            <a:schemeClr val="tx2"/>
          </a:solidFill>
        </p:spPr>
        <p:txBody>
          <a:bodyPr wrap="square" rtlCol="0">
            <a:spAutoFit/>
          </a:bodyPr>
          <a:lstStyle/>
          <a:p>
            <a:pPr algn="ctr"/>
            <a:r>
              <a:rPr lang="en-US" b="1">
                <a:solidFill>
                  <a:schemeClr val="bg1"/>
                </a:solidFill>
                <a:latin typeface="Source Sans Pro" panose="020B0503030403020204" pitchFamily="34" charset="0"/>
                <a:ea typeface="Source Sans Pro" panose="020B0503030403020204" pitchFamily="34" charset="0"/>
              </a:rPr>
              <a:t>High</a:t>
            </a:r>
          </a:p>
        </p:txBody>
      </p:sp>
      <p:sp>
        <p:nvSpPr>
          <p:cNvPr id="30" name="TextBox 29">
            <a:extLst>
              <a:ext uri="{FF2B5EF4-FFF2-40B4-BE49-F238E27FC236}">
                <a16:creationId xmlns:a16="http://schemas.microsoft.com/office/drawing/2014/main" id="{32A3E16B-9130-F533-CA10-BE873FFF4898}"/>
              </a:ext>
            </a:extLst>
          </p:cNvPr>
          <p:cNvSpPr txBox="1"/>
          <p:nvPr/>
        </p:nvSpPr>
        <p:spPr>
          <a:xfrm>
            <a:off x="7210272" y="2268584"/>
            <a:ext cx="792474" cy="369332"/>
          </a:xfrm>
          <a:prstGeom prst="rect">
            <a:avLst/>
          </a:prstGeom>
          <a:solidFill>
            <a:schemeClr val="tx2">
              <a:alpha val="70000"/>
            </a:schemeClr>
          </a:solidFill>
        </p:spPr>
        <p:txBody>
          <a:bodyPr wrap="square" rtlCol="0">
            <a:spAutoFit/>
          </a:bodyPr>
          <a:lstStyle/>
          <a:p>
            <a:pPr algn="ctr"/>
            <a:r>
              <a:rPr lang="en-US" b="1">
                <a:solidFill>
                  <a:schemeClr val="bg1"/>
                </a:solidFill>
                <a:latin typeface="Source Sans Pro" panose="020B0503030403020204" pitchFamily="34" charset="0"/>
                <a:ea typeface="Source Sans Pro" panose="020B0503030403020204" pitchFamily="34" charset="0"/>
              </a:rPr>
              <a:t>Med</a:t>
            </a:r>
          </a:p>
        </p:txBody>
      </p:sp>
      <p:sp>
        <p:nvSpPr>
          <p:cNvPr id="32" name="TextBox 31">
            <a:extLst>
              <a:ext uri="{FF2B5EF4-FFF2-40B4-BE49-F238E27FC236}">
                <a16:creationId xmlns:a16="http://schemas.microsoft.com/office/drawing/2014/main" id="{C4D84B2E-CB82-7398-63AA-64B2EE5968DE}"/>
              </a:ext>
            </a:extLst>
          </p:cNvPr>
          <p:cNvSpPr txBox="1"/>
          <p:nvPr/>
        </p:nvSpPr>
        <p:spPr>
          <a:xfrm>
            <a:off x="8037671" y="2268584"/>
            <a:ext cx="792474" cy="369332"/>
          </a:xfrm>
          <a:prstGeom prst="rect">
            <a:avLst/>
          </a:prstGeom>
          <a:solidFill>
            <a:schemeClr val="tx2">
              <a:alpha val="40000"/>
            </a:schemeClr>
          </a:solidFill>
        </p:spPr>
        <p:txBody>
          <a:bodyPr wrap="square" rtlCol="0">
            <a:spAutoFit/>
          </a:bodyPr>
          <a:lstStyle/>
          <a:p>
            <a:pPr algn="ctr"/>
            <a:r>
              <a:rPr lang="en-US" b="1">
                <a:solidFill>
                  <a:schemeClr val="bg1"/>
                </a:solidFill>
                <a:latin typeface="Source Sans Pro" panose="020B0503030403020204" pitchFamily="34" charset="0"/>
                <a:ea typeface="Source Sans Pro" panose="020B0503030403020204" pitchFamily="34" charset="0"/>
              </a:rPr>
              <a:t>Low</a:t>
            </a:r>
          </a:p>
        </p:txBody>
      </p:sp>
      <p:sp>
        <p:nvSpPr>
          <p:cNvPr id="11" name="Content Placeholder 6">
            <a:extLst>
              <a:ext uri="{FF2B5EF4-FFF2-40B4-BE49-F238E27FC236}">
                <a16:creationId xmlns:a16="http://schemas.microsoft.com/office/drawing/2014/main" id="{DD6EC258-5651-648F-BE50-31AFB2A99236}"/>
              </a:ext>
            </a:extLst>
          </p:cNvPr>
          <p:cNvSpPr txBox="1">
            <a:spLocks/>
          </p:cNvSpPr>
          <p:nvPr/>
        </p:nvSpPr>
        <p:spPr>
          <a:xfrm>
            <a:off x="6197893" y="180996"/>
            <a:ext cx="5818506" cy="1151758"/>
          </a:xfrm>
          <a:prstGeom prst="rect">
            <a:avLst/>
          </a:prstGeom>
          <a:solidFill>
            <a:schemeClr val="accent6"/>
          </a:solidFill>
        </p:spPr>
        <p:txBody>
          <a:bodyPr vert="horz" lIns="1005840" tIns="91440" rIns="182880" bIns="18288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Place Type </a:t>
            </a:r>
          </a:p>
          <a:p>
            <a:pPr>
              <a:spcBef>
                <a:spcPts val="0"/>
              </a:spcBef>
            </a:pPr>
            <a:r>
              <a:rPr lang="en-US" sz="3600" b="1"/>
              <a:t>Rural Main Street</a:t>
            </a:r>
          </a:p>
        </p:txBody>
      </p:sp>
      <p:pic>
        <p:nvPicPr>
          <p:cNvPr id="16" name="Picture 15">
            <a:extLst>
              <a:ext uri="{FF2B5EF4-FFF2-40B4-BE49-F238E27FC236}">
                <a16:creationId xmlns:a16="http://schemas.microsoft.com/office/drawing/2014/main" id="{DC4569AC-B355-F223-7051-9F95DE606C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82873" y="377026"/>
            <a:ext cx="717834" cy="717834"/>
          </a:xfrm>
          <a:prstGeom prst="rect">
            <a:avLst/>
          </a:prstGeom>
        </p:spPr>
      </p:pic>
      <p:sp>
        <p:nvSpPr>
          <p:cNvPr id="14" name="Title 13">
            <a:extLst>
              <a:ext uri="{FF2B5EF4-FFF2-40B4-BE49-F238E27FC236}">
                <a16:creationId xmlns:a16="http://schemas.microsoft.com/office/drawing/2014/main" id="{52A558D1-AC82-FA36-E5B8-FA34015377E8}"/>
              </a:ext>
            </a:extLst>
          </p:cNvPr>
          <p:cNvSpPr>
            <a:spLocks noGrp="1"/>
          </p:cNvSpPr>
          <p:nvPr>
            <p:ph type="title"/>
          </p:nvPr>
        </p:nvSpPr>
        <p:spPr>
          <a:xfrm>
            <a:off x="274320" y="182880"/>
            <a:ext cx="10972799" cy="592137"/>
          </a:xfrm>
        </p:spPr>
        <p:txBody>
          <a:bodyPr/>
          <a:lstStyle/>
          <a:p>
            <a:r>
              <a:rPr lang="en-US"/>
              <a:t>Place Type Strategies</a:t>
            </a:r>
          </a:p>
        </p:txBody>
      </p:sp>
    </p:spTree>
    <p:extLst>
      <p:ext uri="{BB962C8B-B14F-4D97-AF65-F5344CB8AC3E}">
        <p14:creationId xmlns:p14="http://schemas.microsoft.com/office/powerpoint/2010/main" val="3069462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7EEA46F-8463-7AA1-B6A6-DBF047F6156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90AF0F5-F5E6-C52D-DEF7-7A00F1CEC3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Title 4">
            <a:extLst>
              <a:ext uri="{FF2B5EF4-FFF2-40B4-BE49-F238E27FC236}">
                <a16:creationId xmlns:a16="http://schemas.microsoft.com/office/drawing/2014/main" id="{4AE2F8C6-49DB-79A1-2957-2DEB2E0EA11A}"/>
              </a:ext>
            </a:extLst>
          </p:cNvPr>
          <p:cNvSpPr>
            <a:spLocks noGrp="1"/>
          </p:cNvSpPr>
          <p:nvPr>
            <p:ph type="title"/>
          </p:nvPr>
        </p:nvSpPr>
        <p:spPr>
          <a:xfrm>
            <a:off x="274320" y="184579"/>
            <a:ext cx="11623154" cy="592137"/>
          </a:xfrm>
        </p:spPr>
        <p:txBody>
          <a:bodyPr/>
          <a:lstStyle/>
          <a:p>
            <a:r>
              <a:rPr lang="en-US"/>
              <a:t>Focus Geographies – Manor Drive</a:t>
            </a:r>
          </a:p>
        </p:txBody>
      </p:sp>
    </p:spTree>
    <p:extLst>
      <p:ext uri="{BB962C8B-B14F-4D97-AF65-F5344CB8AC3E}">
        <p14:creationId xmlns:p14="http://schemas.microsoft.com/office/powerpoint/2010/main" val="3379615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4CA93-89DA-06BF-1A4F-B5C84FD32505}"/>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963E9A7-1D52-9940-E47C-B80CE19E094F}"/>
              </a:ext>
            </a:extLst>
          </p:cNvPr>
          <p:cNvSpPr>
            <a:spLocks noGrp="1"/>
          </p:cNvSpPr>
          <p:nvPr>
            <p:ph type="ftr" sz="quarter" idx="11"/>
          </p:nvPr>
        </p:nvSpPr>
        <p:spPr/>
        <p:txBody>
          <a:bodyPr/>
          <a:lstStyle/>
          <a:p>
            <a:pPr>
              <a:defRPr/>
            </a:pPr>
            <a:r>
              <a:rPr lang="en-US"/>
              <a:t>C/CAG and SMCTA Countywide Transportation Plan Update</a:t>
            </a:r>
          </a:p>
        </p:txBody>
      </p:sp>
      <p:graphicFrame>
        <p:nvGraphicFramePr>
          <p:cNvPr id="3" name="Table 2">
            <a:extLst>
              <a:ext uri="{FF2B5EF4-FFF2-40B4-BE49-F238E27FC236}">
                <a16:creationId xmlns:a16="http://schemas.microsoft.com/office/drawing/2014/main" id="{9BFBDC84-2682-20CC-9ADF-4C96487C4EA6}"/>
              </a:ext>
            </a:extLst>
          </p:cNvPr>
          <p:cNvGraphicFramePr>
            <a:graphicFrameLocks noGrp="1"/>
          </p:cNvGraphicFramePr>
          <p:nvPr>
            <p:extLst>
              <p:ext uri="{D42A27DB-BD31-4B8C-83A1-F6EECF244321}">
                <p14:modId xmlns:p14="http://schemas.microsoft.com/office/powerpoint/2010/main" val="717278018"/>
              </p:ext>
            </p:extLst>
          </p:nvPr>
        </p:nvGraphicFramePr>
        <p:xfrm>
          <a:off x="606457" y="232189"/>
          <a:ext cx="10972799" cy="6286546"/>
        </p:xfrm>
        <a:graphic>
          <a:graphicData uri="http://schemas.openxmlformats.org/drawingml/2006/table">
            <a:tbl>
              <a:tblPr firstRow="1" bandRow="1">
                <a:tableStyleId>{5C22544A-7EE6-4342-B048-85BDC9FD1C3A}</a:tableStyleId>
              </a:tblPr>
              <a:tblGrid>
                <a:gridCol w="5899446">
                  <a:extLst>
                    <a:ext uri="{9D8B030D-6E8A-4147-A177-3AD203B41FA5}">
                      <a16:colId xmlns:a16="http://schemas.microsoft.com/office/drawing/2014/main" val="2638474640"/>
                    </a:ext>
                  </a:extLst>
                </a:gridCol>
                <a:gridCol w="2225144">
                  <a:extLst>
                    <a:ext uri="{9D8B030D-6E8A-4147-A177-3AD203B41FA5}">
                      <a16:colId xmlns:a16="http://schemas.microsoft.com/office/drawing/2014/main" val="1452750480"/>
                    </a:ext>
                  </a:extLst>
                </a:gridCol>
                <a:gridCol w="1288026">
                  <a:extLst>
                    <a:ext uri="{9D8B030D-6E8A-4147-A177-3AD203B41FA5}">
                      <a16:colId xmlns:a16="http://schemas.microsoft.com/office/drawing/2014/main" val="492734104"/>
                    </a:ext>
                  </a:extLst>
                </a:gridCol>
                <a:gridCol w="1560183">
                  <a:extLst>
                    <a:ext uri="{9D8B030D-6E8A-4147-A177-3AD203B41FA5}">
                      <a16:colId xmlns:a16="http://schemas.microsoft.com/office/drawing/2014/main" val="1930559270"/>
                    </a:ext>
                  </a:extLst>
                </a:gridCol>
              </a:tblGrid>
              <a:tr h="435582">
                <a:tc rowSpan="2">
                  <a:txBody>
                    <a:bodyPr/>
                    <a:lstStyle/>
                    <a:p>
                      <a:pPr algn="ctr"/>
                      <a:r>
                        <a:rPr lang="en-US" sz="2400"/>
                        <a:t>Community members shared…</a:t>
                      </a:r>
                    </a:p>
                  </a:txBody>
                  <a:tcPr anchor="ctr"/>
                </a:tc>
                <a:tc gridSpan="3">
                  <a:txBody>
                    <a:bodyPr/>
                    <a:lstStyle/>
                    <a:p>
                      <a:pPr algn="ctr"/>
                      <a:r>
                        <a:rPr lang="en-US" sz="2000"/>
                        <a:t>Input source</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03933978"/>
                  </a:ext>
                </a:extLst>
              </a:tr>
              <a:tr h="751827">
                <a:tc vMerge="1">
                  <a:txBody>
                    <a:bodyPr/>
                    <a:lstStyle/>
                    <a:p>
                      <a:endParaRPr lang="en-US"/>
                    </a:p>
                  </a:txBody>
                  <a:tcPr/>
                </a:tc>
                <a:tc>
                  <a:txBody>
                    <a:bodyPr/>
                    <a:lstStyle/>
                    <a:p>
                      <a:r>
                        <a:rPr lang="en-US" sz="2000">
                          <a:solidFill>
                            <a:schemeClr val="bg1"/>
                          </a:solidFill>
                        </a:rPr>
                        <a:t>Committees</a:t>
                      </a:r>
                    </a:p>
                  </a:txBody>
                  <a:tcPr>
                    <a:solidFill>
                      <a:srgbClr val="0066CC"/>
                    </a:solidFill>
                  </a:tcPr>
                </a:tc>
                <a:tc>
                  <a:txBody>
                    <a:bodyPr/>
                    <a:lstStyle/>
                    <a:p>
                      <a:r>
                        <a:rPr lang="en-US" sz="2000">
                          <a:solidFill>
                            <a:schemeClr val="bg1"/>
                          </a:solidFill>
                        </a:rPr>
                        <a:t>CBO Interview</a:t>
                      </a:r>
                    </a:p>
                  </a:txBody>
                  <a:tcPr>
                    <a:solidFill>
                      <a:srgbClr val="0066CC"/>
                    </a:solidFill>
                  </a:tcPr>
                </a:tc>
                <a:tc>
                  <a:txBody>
                    <a:bodyPr/>
                    <a:lstStyle/>
                    <a:p>
                      <a:r>
                        <a:rPr lang="en-US" sz="2000">
                          <a:solidFill>
                            <a:schemeClr val="bg1"/>
                          </a:solidFill>
                        </a:rPr>
                        <a:t>Plan &amp; Data Review</a:t>
                      </a:r>
                    </a:p>
                  </a:txBody>
                  <a:tcPr>
                    <a:solidFill>
                      <a:srgbClr val="0066CC"/>
                    </a:solidFill>
                  </a:tcPr>
                </a:tc>
                <a:extLst>
                  <a:ext uri="{0D108BD9-81ED-4DB2-BD59-A6C34878D82A}">
                    <a16:rowId xmlns:a16="http://schemas.microsoft.com/office/drawing/2014/main" val="778699564"/>
                  </a:ext>
                </a:extLst>
              </a:tr>
              <a:tr h="9872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 desire to walk, bike, and take transit more often, but they are deterred by concerns related to safety, comfort, network gaps, and transit frequency</a:t>
                      </a:r>
                    </a:p>
                  </a:txBody>
                  <a:tcPr/>
                </a:tc>
                <a:tc>
                  <a:txBody>
                    <a:bodyPr/>
                    <a:lstStyle/>
                    <a:p>
                      <a:pPr algn="ctr"/>
                      <a:r>
                        <a:rPr lang="en-US" sz="2400" b="1"/>
                        <a:t>X</a:t>
                      </a:r>
                    </a:p>
                  </a:txBody>
                  <a:tcPr anchor="ctr"/>
                </a:tc>
                <a:tc>
                  <a:txBody>
                    <a:bodyPr/>
                    <a:lstStyle/>
                    <a:p>
                      <a:pPr algn="ctr"/>
                      <a:r>
                        <a:rPr lang="en-US" sz="2400" b="1"/>
                        <a:t>X</a:t>
                      </a:r>
                    </a:p>
                  </a:txBody>
                  <a:tcPr anchor="ctr"/>
                </a:tc>
                <a:tc>
                  <a:txBody>
                    <a:bodyPr/>
                    <a:lstStyle/>
                    <a:p>
                      <a:pPr algn="ctr"/>
                      <a:r>
                        <a:rPr lang="en-US" sz="2400" b="1"/>
                        <a:t>X</a:t>
                      </a:r>
                    </a:p>
                  </a:txBody>
                  <a:tcPr anchor="ctr"/>
                </a:tc>
                <a:extLst>
                  <a:ext uri="{0D108BD9-81ED-4DB2-BD59-A6C34878D82A}">
                    <a16:rowId xmlns:a16="http://schemas.microsoft.com/office/drawing/2014/main" val="35103754"/>
                  </a:ext>
                </a:extLst>
              </a:tr>
              <a:tr h="1074039">
                <a:tc>
                  <a:txBody>
                    <a:bodyPr/>
                    <a:lstStyle/>
                    <a:p>
                      <a:r>
                        <a:rPr lang="en-US"/>
                        <a:t>A desire for more transit service options to meet senior travel and non-work needs </a:t>
                      </a:r>
                    </a:p>
                    <a:p>
                      <a:r>
                        <a:rPr lang="en-US"/>
                        <a:t>(CBOs find themselves trying to fill gaps)</a:t>
                      </a:r>
                    </a:p>
                  </a:txBody>
                  <a:tcPr/>
                </a:tc>
                <a:tc>
                  <a:txBody>
                    <a:bodyPr/>
                    <a:lstStyle/>
                    <a:p>
                      <a:pPr algn="ctr"/>
                      <a:r>
                        <a:rPr lang="en-US" sz="2400" b="1"/>
                        <a:t>X</a:t>
                      </a:r>
                    </a:p>
                  </a:txBody>
                  <a:tcPr anchor="ctr"/>
                </a:tc>
                <a:tc>
                  <a:txBody>
                    <a:bodyPr/>
                    <a:lstStyle/>
                    <a:p>
                      <a:pPr algn="ctr"/>
                      <a:r>
                        <a:rPr lang="en-US" sz="2400" b="1"/>
                        <a:t>X</a:t>
                      </a:r>
                    </a:p>
                  </a:txBody>
                  <a:tcPr anchor="ctr"/>
                </a:tc>
                <a:tc>
                  <a:txBody>
                    <a:bodyPr/>
                    <a:lstStyle/>
                    <a:p>
                      <a:pPr algn="ctr"/>
                      <a:endParaRPr lang="en-US" sz="2400" b="1"/>
                    </a:p>
                  </a:txBody>
                  <a:tcPr anchor="ctr"/>
                </a:tc>
                <a:extLst>
                  <a:ext uri="{0D108BD9-81ED-4DB2-BD59-A6C34878D82A}">
                    <a16:rowId xmlns:a16="http://schemas.microsoft.com/office/drawing/2014/main" val="3043046644"/>
                  </a:ext>
                </a:extLst>
              </a:tr>
              <a:tr h="4355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That travel to and from the coast is challenging</a:t>
                      </a:r>
                    </a:p>
                  </a:txBody>
                  <a:tcPr/>
                </a:tc>
                <a:tc>
                  <a:txBody>
                    <a:bodyPr/>
                    <a:lstStyle/>
                    <a:p>
                      <a:pPr algn="ctr"/>
                      <a:r>
                        <a:rPr lang="en-US" sz="2400" b="1"/>
                        <a:t>X</a:t>
                      </a:r>
                    </a:p>
                  </a:txBody>
                  <a:tcPr anchor="ctr"/>
                </a:tc>
                <a:tc>
                  <a:txBody>
                    <a:bodyPr/>
                    <a:lstStyle/>
                    <a:p>
                      <a:pPr algn="ctr"/>
                      <a:r>
                        <a:rPr lang="en-US" sz="2400" b="1"/>
                        <a:t>X</a:t>
                      </a:r>
                    </a:p>
                  </a:txBody>
                  <a:tcPr anchor="ctr"/>
                </a:tc>
                <a:tc>
                  <a:txBody>
                    <a:bodyPr/>
                    <a:lstStyle/>
                    <a:p>
                      <a:pPr algn="ctr"/>
                      <a:r>
                        <a:rPr lang="en-US" sz="2400" b="1"/>
                        <a:t>X</a:t>
                      </a:r>
                    </a:p>
                  </a:txBody>
                  <a:tcPr anchor="ctr"/>
                </a:tc>
                <a:extLst>
                  <a:ext uri="{0D108BD9-81ED-4DB2-BD59-A6C34878D82A}">
                    <a16:rowId xmlns:a16="http://schemas.microsoft.com/office/drawing/2014/main" val="3035751807"/>
                  </a:ext>
                </a:extLst>
              </a:tr>
              <a:tr h="4355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Mixed feeling about AVs and E-bikes</a:t>
                      </a:r>
                    </a:p>
                  </a:txBody>
                  <a:tcPr/>
                </a:tc>
                <a:tc>
                  <a:txBody>
                    <a:bodyPr/>
                    <a:lstStyle/>
                    <a:p>
                      <a:pPr algn="ctr"/>
                      <a:r>
                        <a:rPr lang="en-US" sz="2400" b="1"/>
                        <a:t>X</a:t>
                      </a:r>
                    </a:p>
                  </a:txBody>
                  <a:tcPr anchor="ctr"/>
                </a:tc>
                <a:tc>
                  <a:txBody>
                    <a:bodyPr/>
                    <a:lstStyle/>
                    <a:p>
                      <a:pPr algn="ctr"/>
                      <a:endParaRPr lang="en-US" sz="2400" b="1"/>
                    </a:p>
                  </a:txBody>
                  <a:tcPr anchor="ctr"/>
                </a:tc>
                <a:tc>
                  <a:txBody>
                    <a:bodyPr/>
                    <a:lstStyle/>
                    <a:p>
                      <a:pPr algn="ctr"/>
                      <a:endParaRPr lang="en-US" sz="2400" b="1"/>
                    </a:p>
                  </a:txBody>
                  <a:tcPr anchor="ctr"/>
                </a:tc>
                <a:extLst>
                  <a:ext uri="{0D108BD9-81ED-4DB2-BD59-A6C34878D82A}">
                    <a16:rowId xmlns:a16="http://schemas.microsoft.com/office/drawing/2014/main" val="2417853509"/>
                  </a:ext>
                </a:extLst>
              </a:tr>
              <a:tr h="435582">
                <a:tc>
                  <a:txBody>
                    <a:bodyPr/>
                    <a:lstStyle/>
                    <a:p>
                      <a:r>
                        <a:rPr lang="en-US"/>
                        <a:t>That Caltrain’s electrification is a great success!</a:t>
                      </a:r>
                    </a:p>
                  </a:txBody>
                  <a:tcPr/>
                </a:tc>
                <a:tc>
                  <a:txBody>
                    <a:bodyPr/>
                    <a:lstStyle/>
                    <a:p>
                      <a:pPr algn="ctr"/>
                      <a:r>
                        <a:rPr lang="en-US" sz="2400" b="1"/>
                        <a:t>X</a:t>
                      </a:r>
                    </a:p>
                  </a:txBody>
                  <a:tcPr anchor="ctr"/>
                </a:tc>
                <a:tc>
                  <a:txBody>
                    <a:bodyPr/>
                    <a:lstStyle/>
                    <a:p>
                      <a:pPr algn="ctr"/>
                      <a:endParaRPr lang="en-US" sz="2400" b="1"/>
                    </a:p>
                  </a:txBody>
                  <a:tcPr anchor="ctr"/>
                </a:tc>
                <a:tc>
                  <a:txBody>
                    <a:bodyPr/>
                    <a:lstStyle/>
                    <a:p>
                      <a:pPr algn="ctr"/>
                      <a:r>
                        <a:rPr lang="en-US" sz="2400" b="1"/>
                        <a:t>X</a:t>
                      </a:r>
                    </a:p>
                  </a:txBody>
                  <a:tcPr anchor="ctr"/>
                </a:tc>
                <a:extLst>
                  <a:ext uri="{0D108BD9-81ED-4DB2-BD59-A6C34878D82A}">
                    <a16:rowId xmlns:a16="http://schemas.microsoft.com/office/drawing/2014/main" val="4181533617"/>
                  </a:ext>
                </a:extLst>
              </a:tr>
              <a:tr h="751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 desire for more local options to get kids to/from school and people to/from Caltrain and BART</a:t>
                      </a:r>
                    </a:p>
                  </a:txBody>
                  <a:tcPr/>
                </a:tc>
                <a:tc>
                  <a:txBody>
                    <a:bodyPr/>
                    <a:lstStyle/>
                    <a:p>
                      <a:pPr algn="ctr"/>
                      <a:r>
                        <a:rPr lang="en-US" sz="2400" b="1"/>
                        <a:t>X</a:t>
                      </a:r>
                    </a:p>
                  </a:txBody>
                  <a:tcPr anchor="ctr"/>
                </a:tc>
                <a:tc>
                  <a:txBody>
                    <a:bodyPr/>
                    <a:lstStyle/>
                    <a:p>
                      <a:pPr algn="ctr"/>
                      <a:endParaRPr lang="en-US" sz="2400" b="1"/>
                    </a:p>
                  </a:txBody>
                  <a:tcPr anchor="ctr"/>
                </a:tc>
                <a:tc>
                  <a:txBody>
                    <a:bodyPr/>
                    <a:lstStyle/>
                    <a:p>
                      <a:pPr algn="ctr"/>
                      <a:endParaRPr lang="en-US" sz="2400" b="1"/>
                    </a:p>
                  </a:txBody>
                  <a:tcPr anchor="ctr"/>
                </a:tc>
                <a:extLst>
                  <a:ext uri="{0D108BD9-81ED-4DB2-BD59-A6C34878D82A}">
                    <a16:rowId xmlns:a16="http://schemas.microsoft.com/office/drawing/2014/main" val="2671875774"/>
                  </a:ext>
                </a:extLst>
              </a:tr>
              <a:tr h="751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 desire for transformational improvements on arterials and highways especially Highway 1 and El Camino Real</a:t>
                      </a:r>
                    </a:p>
                  </a:txBody>
                  <a:tcPr/>
                </a:tc>
                <a:tc>
                  <a:txBody>
                    <a:bodyPr/>
                    <a:lstStyle/>
                    <a:p>
                      <a:pPr algn="ctr"/>
                      <a:r>
                        <a:rPr lang="en-US" sz="2400" b="1"/>
                        <a:t>X</a:t>
                      </a:r>
                    </a:p>
                  </a:txBody>
                  <a:tcPr anchor="ctr"/>
                </a:tc>
                <a:tc>
                  <a:txBody>
                    <a:bodyPr/>
                    <a:lstStyle/>
                    <a:p>
                      <a:pPr algn="ctr"/>
                      <a:r>
                        <a:rPr lang="en-US" sz="2400" b="1"/>
                        <a:t>X</a:t>
                      </a:r>
                    </a:p>
                  </a:txBody>
                  <a:tcPr anchor="ctr"/>
                </a:tc>
                <a:tc>
                  <a:txBody>
                    <a:bodyPr/>
                    <a:lstStyle/>
                    <a:p>
                      <a:pPr algn="ctr"/>
                      <a:r>
                        <a:rPr lang="en-US" sz="2400" b="1"/>
                        <a:t>X</a:t>
                      </a:r>
                    </a:p>
                  </a:txBody>
                  <a:tcPr anchor="ctr"/>
                </a:tc>
                <a:extLst>
                  <a:ext uri="{0D108BD9-81ED-4DB2-BD59-A6C34878D82A}">
                    <a16:rowId xmlns:a16="http://schemas.microsoft.com/office/drawing/2014/main" val="3665152005"/>
                  </a:ext>
                </a:extLst>
              </a:tr>
            </a:tbl>
          </a:graphicData>
        </a:graphic>
      </p:graphicFrame>
    </p:spTree>
    <p:extLst>
      <p:ext uri="{BB962C8B-B14F-4D97-AF65-F5344CB8AC3E}">
        <p14:creationId xmlns:p14="http://schemas.microsoft.com/office/powerpoint/2010/main" val="3219257716"/>
      </p:ext>
    </p:extLst>
  </p:cSld>
  <p:clrMapOvr>
    <a:masterClrMapping/>
  </p:clrMapOvr>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7792A-429D-DFCB-B61E-90F48EC5941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907B445-EE32-D9BB-AEF6-7A369FCC05D9}"/>
              </a:ext>
            </a:extLst>
          </p:cNvPr>
          <p:cNvSpPr>
            <a:spLocks noGrp="1"/>
          </p:cNvSpPr>
          <p:nvPr>
            <p:ph type="title"/>
          </p:nvPr>
        </p:nvSpPr>
        <p:spPr/>
        <p:txBody>
          <a:bodyPr/>
          <a:lstStyle/>
          <a:p>
            <a:r>
              <a:rPr lang="en-US"/>
              <a:t>What Are We Measuring?</a:t>
            </a:r>
          </a:p>
        </p:txBody>
      </p:sp>
      <p:sp>
        <p:nvSpPr>
          <p:cNvPr id="4" name="Footer Placeholder 3">
            <a:extLst>
              <a:ext uri="{FF2B5EF4-FFF2-40B4-BE49-F238E27FC236}">
                <a16:creationId xmlns:a16="http://schemas.microsoft.com/office/drawing/2014/main" id="{C6400EA3-0020-32E6-DA77-61FBF1971F59}"/>
              </a:ext>
            </a:extLst>
          </p:cNvPr>
          <p:cNvSpPr>
            <a:spLocks noGrp="1"/>
          </p:cNvSpPr>
          <p:nvPr>
            <p:ph type="ftr" sz="quarter" idx="11"/>
          </p:nvPr>
        </p:nvSpPr>
        <p:spPr>
          <a:xfrm>
            <a:off x="6096000" y="6300658"/>
            <a:ext cx="5483256" cy="184666"/>
          </a:xfrm>
          <a:prstGeom prst="rect">
            <a:avLst/>
          </a:prstGeom>
        </p:spPr>
        <p:txBody>
          <a:bodyPr/>
          <a:lstStyle/>
          <a:p>
            <a:r>
              <a:rPr lang="en-US"/>
              <a:t>C/CAG and SMCTA Countywide Transportation Plan Update</a:t>
            </a:r>
          </a:p>
        </p:txBody>
      </p:sp>
      <p:pic>
        <p:nvPicPr>
          <p:cNvPr id="8" name="Picture 7">
            <a:extLst>
              <a:ext uri="{FF2B5EF4-FFF2-40B4-BE49-F238E27FC236}">
                <a16:creationId xmlns:a16="http://schemas.microsoft.com/office/drawing/2014/main" id="{EE03C048-E69F-E765-4822-9625B3657F54}"/>
              </a:ext>
            </a:extLst>
          </p:cNvPr>
          <p:cNvPicPr>
            <a:picLocks noChangeAspect="1"/>
          </p:cNvPicPr>
          <p:nvPr/>
        </p:nvPicPr>
        <p:blipFill>
          <a:blip r:embed="rId4">
            <a:extLst>
              <a:ext uri="{28A0092B-C50C-407E-A947-70E740481C1C}">
                <a14:useLocalDpi xmlns:a14="http://schemas.microsoft.com/office/drawing/2010/main" val="0"/>
              </a:ext>
            </a:extLst>
          </a:blip>
          <a:srcRect t="12639"/>
          <a:stretch>
            <a:fillRect/>
          </a:stretch>
        </p:blipFill>
        <p:spPr>
          <a:xfrm>
            <a:off x="295275" y="1286165"/>
            <a:ext cx="10296525" cy="5059776"/>
          </a:xfrm>
          <a:prstGeom prst="rect">
            <a:avLst/>
          </a:prstGeom>
        </p:spPr>
      </p:pic>
    </p:spTree>
    <p:extLst>
      <p:ext uri="{BB962C8B-B14F-4D97-AF65-F5344CB8AC3E}">
        <p14:creationId xmlns:p14="http://schemas.microsoft.com/office/powerpoint/2010/main" val="589109320"/>
      </p:ext>
    </p:extLst>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C6AD9-5387-43F3-FCED-1B3DADCB2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A7F36-8D56-FCFB-E79B-7BF83DCE936A}"/>
              </a:ext>
            </a:extLst>
          </p:cNvPr>
          <p:cNvSpPr>
            <a:spLocks noGrp="1"/>
          </p:cNvSpPr>
          <p:nvPr>
            <p:ph type="title"/>
          </p:nvPr>
        </p:nvSpPr>
        <p:spPr/>
        <p:txBody>
          <a:bodyPr/>
          <a:lstStyle/>
          <a:p>
            <a:r>
              <a:rPr lang="en-US"/>
              <a:t>Why generate a project list?</a:t>
            </a:r>
          </a:p>
        </p:txBody>
      </p:sp>
      <p:sp>
        <p:nvSpPr>
          <p:cNvPr id="4" name="Footer Placeholder 3">
            <a:extLst>
              <a:ext uri="{FF2B5EF4-FFF2-40B4-BE49-F238E27FC236}">
                <a16:creationId xmlns:a16="http://schemas.microsoft.com/office/drawing/2014/main" id="{58678EDB-C60D-5C21-2F42-FBA0107A5901}"/>
              </a:ext>
            </a:extLst>
          </p:cNvPr>
          <p:cNvSpPr>
            <a:spLocks noGrp="1"/>
          </p:cNvSpPr>
          <p:nvPr>
            <p:ph type="ftr" sz="quarter" idx="11"/>
          </p:nvPr>
        </p:nvSpPr>
        <p:spPr/>
        <p:txBody>
          <a:bodyPr/>
          <a:lstStyle/>
          <a:p>
            <a:pPr>
              <a:defRPr/>
            </a:pPr>
            <a:r>
              <a:rPr lang="en-US"/>
              <a:t>C/CAG and SMCTA Countywide Transportation Plan Update</a:t>
            </a:r>
          </a:p>
        </p:txBody>
      </p:sp>
      <p:sp>
        <p:nvSpPr>
          <p:cNvPr id="8" name="Objective">
            <a:extLst>
              <a:ext uri="{FF2B5EF4-FFF2-40B4-BE49-F238E27FC236}">
                <a16:creationId xmlns:a16="http://schemas.microsoft.com/office/drawing/2014/main" id="{63E2D2C7-900B-5DCD-2F99-9F7C5F334627}"/>
              </a:ext>
            </a:extLst>
          </p:cNvPr>
          <p:cNvSpPr txBox="1"/>
          <p:nvPr/>
        </p:nvSpPr>
        <p:spPr>
          <a:xfrm>
            <a:off x="609600" y="1371600"/>
            <a:ext cx="10972800" cy="381000"/>
          </a:xfrm>
          <a:prstGeom prst="rect">
            <a:avLst/>
          </a:prstGeom>
          <a:noFill/>
        </p:spPr>
        <p:txBody>
          <a:bodyPr wrap="square" lIns="0" tIns="0" rIns="0" bIns="0" anchor="ctr">
            <a:normAutofit/>
          </a:bodyPr>
          <a:lstStyle/>
          <a:p>
            <a:pPr algn="l">
              <a:buNone/>
            </a:pPr>
            <a:r>
              <a:rPr lang="en-US" sz="1400" b="0" i="1">
                <a:solidFill>
                  <a:srgbClr val="123A63"/>
                </a:solidFill>
              </a:rPr>
              <a:t>One consolidated list of transportation projects in San Mateo County to inform the CTP update and MTC’s next Plan Bay Area update.</a:t>
            </a:r>
          </a:p>
        </p:txBody>
      </p:sp>
      <p:sp>
        <p:nvSpPr>
          <p:cNvPr id="10" name="L Header">
            <a:extLst>
              <a:ext uri="{FF2B5EF4-FFF2-40B4-BE49-F238E27FC236}">
                <a16:creationId xmlns:a16="http://schemas.microsoft.com/office/drawing/2014/main" id="{253ACD36-00AF-4CF0-10BD-740A27042E8E}"/>
              </a:ext>
            </a:extLst>
          </p:cNvPr>
          <p:cNvSpPr txBox="1"/>
          <p:nvPr/>
        </p:nvSpPr>
        <p:spPr>
          <a:xfrm>
            <a:off x="609600" y="1828800"/>
            <a:ext cx="5207000" cy="330200"/>
          </a:xfrm>
          <a:prstGeom prst="rect">
            <a:avLst/>
          </a:prstGeom>
          <a:noFill/>
        </p:spPr>
        <p:txBody>
          <a:bodyPr wrap="square" lIns="0" tIns="0" rIns="0" bIns="0" anchor="ctr">
            <a:normAutofit/>
          </a:bodyPr>
          <a:lstStyle/>
          <a:p>
            <a:pPr algn="l">
              <a:buNone/>
            </a:pPr>
            <a:r>
              <a:rPr lang="en-US" sz="1600" b="1">
                <a:solidFill>
                  <a:srgbClr val="123A63"/>
                </a:solidFill>
              </a:rPr>
              <a:t>CTP Project List Actions</a:t>
            </a:r>
            <a:endParaRPr lang="en-US" sz="1600" b="1" i="0">
              <a:solidFill>
                <a:srgbClr val="123A63"/>
              </a:solidFill>
            </a:endParaRPr>
          </a:p>
        </p:txBody>
      </p:sp>
      <p:sp>
        <p:nvSpPr>
          <p:cNvPr id="12" name="R Header">
            <a:extLst>
              <a:ext uri="{FF2B5EF4-FFF2-40B4-BE49-F238E27FC236}">
                <a16:creationId xmlns:a16="http://schemas.microsoft.com/office/drawing/2014/main" id="{71FB6601-4E11-6FEE-4E7F-493C1128F35A}"/>
              </a:ext>
            </a:extLst>
          </p:cNvPr>
          <p:cNvSpPr txBox="1"/>
          <p:nvPr/>
        </p:nvSpPr>
        <p:spPr>
          <a:xfrm>
            <a:off x="6172200" y="1828800"/>
            <a:ext cx="5410200" cy="330200"/>
          </a:xfrm>
          <a:prstGeom prst="rect">
            <a:avLst/>
          </a:prstGeom>
          <a:noFill/>
        </p:spPr>
        <p:txBody>
          <a:bodyPr wrap="square" lIns="0" tIns="0" rIns="0" bIns="0" anchor="ctr">
            <a:normAutofit/>
          </a:bodyPr>
          <a:lstStyle/>
          <a:p>
            <a:pPr algn="l">
              <a:buNone/>
            </a:pPr>
            <a:r>
              <a:rPr lang="en-US" sz="1600" b="1" i="0">
                <a:solidFill>
                  <a:srgbClr val="123A63"/>
                </a:solidFill>
              </a:rPr>
              <a:t>How this list will inform the Plan Bay Area project list</a:t>
            </a:r>
          </a:p>
        </p:txBody>
      </p:sp>
      <p:sp>
        <p:nvSpPr>
          <p:cNvPr id="14" name="Divider">
            <a:extLst>
              <a:ext uri="{FF2B5EF4-FFF2-40B4-BE49-F238E27FC236}">
                <a16:creationId xmlns:a16="http://schemas.microsoft.com/office/drawing/2014/main" id="{67C083DB-014A-58F7-910B-7B2B2E9E6787}"/>
              </a:ext>
            </a:extLst>
          </p:cNvPr>
          <p:cNvSpPr/>
          <p:nvPr/>
        </p:nvSpPr>
        <p:spPr>
          <a:xfrm>
            <a:off x="5994400" y="1905000"/>
            <a:ext cx="15240" cy="4191000"/>
          </a:xfrm>
          <a:prstGeom prst="rect">
            <a:avLst/>
          </a:prstGeom>
          <a:solidFill>
            <a:srgbClr val="C9D6E6"/>
          </a:solidFill>
          <a:ln>
            <a:noFill/>
          </a:ln>
        </p:spPr>
        <p:txBody>
          <a:bodyPr/>
          <a:lstStyle/>
          <a:p>
            <a:endParaRPr/>
          </a:p>
        </p:txBody>
      </p:sp>
      <p:sp>
        <p:nvSpPr>
          <p:cNvPr id="16" name="L Card 1">
            <a:extLst>
              <a:ext uri="{FF2B5EF4-FFF2-40B4-BE49-F238E27FC236}">
                <a16:creationId xmlns:a16="http://schemas.microsoft.com/office/drawing/2014/main" id="{EA58FC81-8671-8A5F-9F74-73968003ED2C}"/>
              </a:ext>
            </a:extLst>
          </p:cNvPr>
          <p:cNvSpPr/>
          <p:nvPr/>
        </p:nvSpPr>
        <p:spPr>
          <a:xfrm>
            <a:off x="609600" y="2209800"/>
            <a:ext cx="5207000" cy="711200"/>
          </a:xfrm>
          <a:prstGeom prst="roundRect">
            <a:avLst>
              <a:gd name="adj" fmla="val 6000"/>
            </a:avLst>
          </a:prstGeom>
          <a:solidFill>
            <a:srgbClr val="EAF1FB"/>
          </a:solidFill>
          <a:ln>
            <a:noFill/>
          </a:ln>
        </p:spPr>
        <p:txBody>
          <a:bodyPr/>
          <a:lstStyle/>
          <a:p>
            <a:endParaRPr/>
          </a:p>
        </p:txBody>
      </p:sp>
      <p:sp>
        <p:nvSpPr>
          <p:cNvPr id="18" name="Badge 1">
            <a:extLst>
              <a:ext uri="{FF2B5EF4-FFF2-40B4-BE49-F238E27FC236}">
                <a16:creationId xmlns:a16="http://schemas.microsoft.com/office/drawing/2014/main" id="{289DD398-5652-4F9C-105B-E1AA16C48284}"/>
              </a:ext>
            </a:extLst>
          </p:cNvPr>
          <p:cNvSpPr/>
          <p:nvPr/>
        </p:nvSpPr>
        <p:spPr>
          <a:xfrm>
            <a:off x="736600" y="2362200"/>
            <a:ext cx="406400" cy="406400"/>
          </a:xfrm>
          <a:prstGeom prst="ellipse">
            <a:avLst/>
          </a:prstGeom>
          <a:solidFill>
            <a:srgbClr val="1D5EBE"/>
          </a:solidFill>
          <a:ln>
            <a:noFill/>
          </a:ln>
        </p:spPr>
        <p:txBody>
          <a:bodyPr lIns="0" tIns="0" rIns="0" bIns="0" anchor="ctr"/>
          <a:lstStyle/>
          <a:p>
            <a:pPr algn="ctr">
              <a:buNone/>
            </a:pPr>
            <a:endParaRPr lang="en-US" sz="1600" b="1">
              <a:solidFill>
                <a:srgbClr val="FFFFFF"/>
              </a:solidFill>
            </a:endParaRPr>
          </a:p>
        </p:txBody>
      </p:sp>
      <p:sp>
        <p:nvSpPr>
          <p:cNvPr id="20" name="L Txt 1">
            <a:extLst>
              <a:ext uri="{FF2B5EF4-FFF2-40B4-BE49-F238E27FC236}">
                <a16:creationId xmlns:a16="http://schemas.microsoft.com/office/drawing/2014/main" id="{C3D6D29B-E56C-97BF-32A0-2365E88040F8}"/>
              </a:ext>
            </a:extLst>
          </p:cNvPr>
          <p:cNvSpPr txBox="1"/>
          <p:nvPr/>
        </p:nvSpPr>
        <p:spPr>
          <a:xfrm>
            <a:off x="1270000" y="2209800"/>
            <a:ext cx="4445000" cy="711200"/>
          </a:xfrm>
          <a:prstGeom prst="rect">
            <a:avLst/>
          </a:prstGeom>
          <a:noFill/>
        </p:spPr>
        <p:txBody>
          <a:bodyPr wrap="square" lIns="0" tIns="0" rIns="0" bIns="0" anchor="ctr">
            <a:normAutofit/>
          </a:bodyPr>
          <a:lstStyle/>
          <a:p>
            <a:pPr algn="l">
              <a:spcAft>
                <a:spcPts val="200"/>
              </a:spcAft>
              <a:buNone/>
            </a:pPr>
            <a:r>
              <a:rPr lang="en-US" sz="1400" b="1">
                <a:solidFill>
                  <a:srgbClr val="123A63"/>
                </a:solidFill>
              </a:rPr>
              <a:t>Document Project List Alignment with CTP Goals</a:t>
            </a:r>
          </a:p>
          <a:p>
            <a:pPr algn="l">
              <a:spcAft>
                <a:spcPts val="200"/>
              </a:spcAft>
              <a:buNone/>
            </a:pPr>
            <a:r>
              <a:rPr lang="en-US" sz="1400" i="0">
                <a:solidFill>
                  <a:srgbClr val="123A63"/>
                </a:solidFill>
              </a:rPr>
              <a:t>I</a:t>
            </a:r>
            <a:r>
              <a:rPr lang="en-US" sz="1400">
                <a:solidFill>
                  <a:srgbClr val="123A63"/>
                </a:solidFill>
              </a:rPr>
              <a:t>dentify any project type gaps that need staff support</a:t>
            </a:r>
            <a:endParaRPr lang="en-US" sz="1400" i="0">
              <a:solidFill>
                <a:srgbClr val="123A63"/>
              </a:solidFill>
            </a:endParaRPr>
          </a:p>
        </p:txBody>
      </p:sp>
      <p:sp>
        <p:nvSpPr>
          <p:cNvPr id="28" name="L Card 2">
            <a:extLst>
              <a:ext uri="{FF2B5EF4-FFF2-40B4-BE49-F238E27FC236}">
                <a16:creationId xmlns:a16="http://schemas.microsoft.com/office/drawing/2014/main" id="{217F68F1-5398-9D0E-02BE-786001073DA2}"/>
              </a:ext>
            </a:extLst>
          </p:cNvPr>
          <p:cNvSpPr/>
          <p:nvPr/>
        </p:nvSpPr>
        <p:spPr>
          <a:xfrm>
            <a:off x="609600" y="2997200"/>
            <a:ext cx="5207000" cy="711200"/>
          </a:xfrm>
          <a:prstGeom prst="roundRect">
            <a:avLst>
              <a:gd name="adj" fmla="val 6000"/>
            </a:avLst>
          </a:prstGeom>
          <a:solidFill>
            <a:srgbClr val="EAF1FB"/>
          </a:solidFill>
          <a:ln>
            <a:noFill/>
          </a:ln>
        </p:spPr>
        <p:txBody>
          <a:bodyPr/>
          <a:lstStyle/>
          <a:p>
            <a:endParaRPr/>
          </a:p>
        </p:txBody>
      </p:sp>
      <p:sp>
        <p:nvSpPr>
          <p:cNvPr id="30" name="Badge 2">
            <a:extLst>
              <a:ext uri="{FF2B5EF4-FFF2-40B4-BE49-F238E27FC236}">
                <a16:creationId xmlns:a16="http://schemas.microsoft.com/office/drawing/2014/main" id="{609A8828-C799-523B-B459-FA35E00F4ABE}"/>
              </a:ext>
            </a:extLst>
          </p:cNvPr>
          <p:cNvSpPr/>
          <p:nvPr/>
        </p:nvSpPr>
        <p:spPr>
          <a:xfrm>
            <a:off x="736600" y="3149600"/>
            <a:ext cx="406400" cy="406400"/>
          </a:xfrm>
          <a:prstGeom prst="ellipse">
            <a:avLst/>
          </a:prstGeom>
          <a:solidFill>
            <a:srgbClr val="1D5EBE"/>
          </a:solidFill>
          <a:ln>
            <a:noFill/>
          </a:ln>
        </p:spPr>
        <p:txBody>
          <a:bodyPr lIns="0" tIns="0" rIns="0" bIns="0" anchor="ctr"/>
          <a:lstStyle/>
          <a:p>
            <a:pPr algn="ctr">
              <a:buNone/>
            </a:pPr>
            <a:endParaRPr lang="en-US" sz="1600" b="1">
              <a:solidFill>
                <a:srgbClr val="FFFFFF"/>
              </a:solidFill>
            </a:endParaRPr>
          </a:p>
        </p:txBody>
      </p:sp>
      <p:sp>
        <p:nvSpPr>
          <p:cNvPr id="32" name="L Txt 2">
            <a:extLst>
              <a:ext uri="{FF2B5EF4-FFF2-40B4-BE49-F238E27FC236}">
                <a16:creationId xmlns:a16="http://schemas.microsoft.com/office/drawing/2014/main" id="{D67EEF99-F285-BDF0-88E7-9B2164833D43}"/>
              </a:ext>
            </a:extLst>
          </p:cNvPr>
          <p:cNvSpPr txBox="1"/>
          <p:nvPr/>
        </p:nvSpPr>
        <p:spPr>
          <a:xfrm>
            <a:off x="1270000" y="2997200"/>
            <a:ext cx="4445000" cy="711200"/>
          </a:xfrm>
          <a:prstGeom prst="rect">
            <a:avLst/>
          </a:prstGeom>
          <a:noFill/>
        </p:spPr>
        <p:txBody>
          <a:bodyPr wrap="square" lIns="0" tIns="0" rIns="0" bIns="0" anchor="ctr">
            <a:normAutofit/>
          </a:bodyPr>
          <a:lstStyle/>
          <a:p>
            <a:pPr algn="l">
              <a:spcAft>
                <a:spcPts val="200"/>
              </a:spcAft>
              <a:buNone/>
            </a:pPr>
            <a:r>
              <a:rPr lang="en-US" sz="1400" b="1" i="0">
                <a:solidFill>
                  <a:srgbClr val="123A63"/>
                </a:solidFill>
              </a:rPr>
              <a:t>Model Projects to Forecast Multimodal Performance</a:t>
            </a:r>
          </a:p>
          <a:p>
            <a:pPr algn="l">
              <a:spcAft>
                <a:spcPts val="200"/>
              </a:spcAft>
              <a:buNone/>
            </a:pPr>
            <a:r>
              <a:rPr lang="en-US" sz="1400">
                <a:solidFill>
                  <a:srgbClr val="123A63"/>
                </a:solidFill>
              </a:rPr>
              <a:t>Deliver model outputs to MTC</a:t>
            </a:r>
            <a:endParaRPr lang="en-US" sz="1400" i="0">
              <a:solidFill>
                <a:srgbClr val="3A4A5A"/>
              </a:solidFill>
            </a:endParaRPr>
          </a:p>
        </p:txBody>
      </p:sp>
      <p:sp>
        <p:nvSpPr>
          <p:cNvPr id="52" name="L Card 4">
            <a:extLst>
              <a:ext uri="{FF2B5EF4-FFF2-40B4-BE49-F238E27FC236}">
                <a16:creationId xmlns:a16="http://schemas.microsoft.com/office/drawing/2014/main" id="{EE8CCCB8-2FE3-ADCF-5E40-770D9FEB5449}"/>
              </a:ext>
            </a:extLst>
          </p:cNvPr>
          <p:cNvSpPr/>
          <p:nvPr/>
        </p:nvSpPr>
        <p:spPr>
          <a:xfrm>
            <a:off x="609600" y="3778183"/>
            <a:ext cx="5207000" cy="711200"/>
          </a:xfrm>
          <a:prstGeom prst="roundRect">
            <a:avLst>
              <a:gd name="adj" fmla="val 6000"/>
            </a:avLst>
          </a:prstGeom>
          <a:solidFill>
            <a:srgbClr val="EAF1FB"/>
          </a:solidFill>
          <a:ln>
            <a:noFill/>
          </a:ln>
        </p:spPr>
        <p:txBody>
          <a:bodyPr/>
          <a:lstStyle/>
          <a:p>
            <a:endParaRPr/>
          </a:p>
        </p:txBody>
      </p:sp>
      <p:sp>
        <p:nvSpPr>
          <p:cNvPr id="54" name="Badge 4">
            <a:extLst>
              <a:ext uri="{FF2B5EF4-FFF2-40B4-BE49-F238E27FC236}">
                <a16:creationId xmlns:a16="http://schemas.microsoft.com/office/drawing/2014/main" id="{7F7B8FF1-A0EF-DD97-A3B6-346F0848EE40}"/>
              </a:ext>
            </a:extLst>
          </p:cNvPr>
          <p:cNvSpPr/>
          <p:nvPr/>
        </p:nvSpPr>
        <p:spPr>
          <a:xfrm>
            <a:off x="736600" y="3930583"/>
            <a:ext cx="406400" cy="406400"/>
          </a:xfrm>
          <a:prstGeom prst="ellipse">
            <a:avLst/>
          </a:prstGeom>
          <a:solidFill>
            <a:srgbClr val="1D5EBE"/>
          </a:solidFill>
          <a:ln>
            <a:noFill/>
          </a:ln>
        </p:spPr>
        <p:txBody>
          <a:bodyPr lIns="0" tIns="0" rIns="0" bIns="0" anchor="ctr"/>
          <a:lstStyle/>
          <a:p>
            <a:pPr algn="ctr">
              <a:buNone/>
            </a:pPr>
            <a:endParaRPr lang="en-US" sz="1600" b="1">
              <a:solidFill>
                <a:srgbClr val="FFFFFF"/>
              </a:solidFill>
            </a:endParaRPr>
          </a:p>
        </p:txBody>
      </p:sp>
      <p:sp>
        <p:nvSpPr>
          <p:cNvPr id="56" name="L Txt 4">
            <a:extLst>
              <a:ext uri="{FF2B5EF4-FFF2-40B4-BE49-F238E27FC236}">
                <a16:creationId xmlns:a16="http://schemas.microsoft.com/office/drawing/2014/main" id="{0E0624B4-E77D-797C-25A7-6BADFD204A99}"/>
              </a:ext>
            </a:extLst>
          </p:cNvPr>
          <p:cNvSpPr txBox="1"/>
          <p:nvPr/>
        </p:nvSpPr>
        <p:spPr>
          <a:xfrm>
            <a:off x="1270000" y="3778183"/>
            <a:ext cx="4445000" cy="711200"/>
          </a:xfrm>
          <a:prstGeom prst="rect">
            <a:avLst/>
          </a:prstGeom>
          <a:noFill/>
        </p:spPr>
        <p:txBody>
          <a:bodyPr wrap="square" lIns="0" tIns="0" rIns="0" bIns="0" anchor="ctr">
            <a:normAutofit/>
          </a:bodyPr>
          <a:lstStyle/>
          <a:p>
            <a:pPr>
              <a:spcAft>
                <a:spcPts val="200"/>
              </a:spcAft>
            </a:pPr>
            <a:r>
              <a:rPr lang="en-US" sz="1400" b="1">
                <a:solidFill>
                  <a:srgbClr val="123A63"/>
                </a:solidFill>
              </a:rPr>
              <a:t>Identify Near-Term CTP Actions</a:t>
            </a:r>
          </a:p>
          <a:p>
            <a:r>
              <a:rPr lang="en-US" sz="1400">
                <a:solidFill>
                  <a:srgbClr val="3A4A5A"/>
                </a:solidFill>
              </a:rPr>
              <a:t>Document 10-year priority investments</a:t>
            </a:r>
          </a:p>
        </p:txBody>
      </p:sp>
      <p:sp>
        <p:nvSpPr>
          <p:cNvPr id="5" name="L Card 1">
            <a:extLst>
              <a:ext uri="{FF2B5EF4-FFF2-40B4-BE49-F238E27FC236}">
                <a16:creationId xmlns:a16="http://schemas.microsoft.com/office/drawing/2014/main" id="{7FFF50BE-E3BA-E8C2-F597-A14E8971916F}"/>
              </a:ext>
            </a:extLst>
          </p:cNvPr>
          <p:cNvSpPr/>
          <p:nvPr/>
        </p:nvSpPr>
        <p:spPr>
          <a:xfrm>
            <a:off x="6172200" y="2209800"/>
            <a:ext cx="5207000" cy="711200"/>
          </a:xfrm>
          <a:prstGeom prst="roundRect">
            <a:avLst>
              <a:gd name="adj" fmla="val 6000"/>
            </a:avLst>
          </a:prstGeom>
          <a:solidFill>
            <a:srgbClr val="EAF1FB"/>
          </a:solidFill>
          <a:ln>
            <a:noFill/>
          </a:ln>
        </p:spPr>
        <p:txBody>
          <a:bodyPr/>
          <a:lstStyle/>
          <a:p>
            <a:endParaRPr/>
          </a:p>
        </p:txBody>
      </p:sp>
      <p:sp>
        <p:nvSpPr>
          <p:cNvPr id="11" name="L Txt 1">
            <a:extLst>
              <a:ext uri="{FF2B5EF4-FFF2-40B4-BE49-F238E27FC236}">
                <a16:creationId xmlns:a16="http://schemas.microsoft.com/office/drawing/2014/main" id="{5E59E55C-A6FE-9A5D-6D6F-6111AAD01AFF}"/>
              </a:ext>
            </a:extLst>
          </p:cNvPr>
          <p:cNvSpPr txBox="1"/>
          <p:nvPr/>
        </p:nvSpPr>
        <p:spPr>
          <a:xfrm>
            <a:off x="6832600" y="2209800"/>
            <a:ext cx="4445000" cy="711200"/>
          </a:xfrm>
          <a:prstGeom prst="rect">
            <a:avLst/>
          </a:prstGeom>
          <a:noFill/>
        </p:spPr>
        <p:txBody>
          <a:bodyPr wrap="square" lIns="0" tIns="0" rIns="0" bIns="0" anchor="ctr">
            <a:normAutofit/>
          </a:bodyPr>
          <a:lstStyle/>
          <a:p>
            <a:pPr algn="l">
              <a:spcAft>
                <a:spcPts val="200"/>
              </a:spcAft>
              <a:buNone/>
            </a:pPr>
            <a:r>
              <a:rPr lang="en-US" sz="1400" b="1" i="0">
                <a:solidFill>
                  <a:srgbClr val="123A63"/>
                </a:solidFill>
              </a:rPr>
              <a:t>The CTP list is unconstrained</a:t>
            </a:r>
          </a:p>
          <a:p>
            <a:pPr algn="l">
              <a:buNone/>
            </a:pPr>
            <a:r>
              <a:rPr lang="en-US" sz="1400" b="0" i="0">
                <a:solidFill>
                  <a:srgbClr val="3A4A5A"/>
                </a:solidFill>
              </a:rPr>
              <a:t>There is no cap on dollar value or number of projects</a:t>
            </a:r>
          </a:p>
        </p:txBody>
      </p:sp>
      <p:sp>
        <p:nvSpPr>
          <p:cNvPr id="15" name="L Card 2">
            <a:extLst>
              <a:ext uri="{FF2B5EF4-FFF2-40B4-BE49-F238E27FC236}">
                <a16:creationId xmlns:a16="http://schemas.microsoft.com/office/drawing/2014/main" id="{EB68C5D6-AF32-44A2-5F79-95C04F994D43}"/>
              </a:ext>
            </a:extLst>
          </p:cNvPr>
          <p:cNvSpPr/>
          <p:nvPr/>
        </p:nvSpPr>
        <p:spPr>
          <a:xfrm>
            <a:off x="6172200" y="2997200"/>
            <a:ext cx="5207000" cy="711200"/>
          </a:xfrm>
          <a:prstGeom prst="roundRect">
            <a:avLst>
              <a:gd name="adj" fmla="val 6000"/>
            </a:avLst>
          </a:prstGeom>
          <a:solidFill>
            <a:srgbClr val="EAF1FB"/>
          </a:solidFill>
          <a:ln>
            <a:noFill/>
          </a:ln>
        </p:spPr>
        <p:txBody>
          <a:bodyPr/>
          <a:lstStyle/>
          <a:p>
            <a:endParaRPr/>
          </a:p>
        </p:txBody>
      </p:sp>
      <p:sp>
        <p:nvSpPr>
          <p:cNvPr id="23" name="L Txt 2">
            <a:extLst>
              <a:ext uri="{FF2B5EF4-FFF2-40B4-BE49-F238E27FC236}">
                <a16:creationId xmlns:a16="http://schemas.microsoft.com/office/drawing/2014/main" id="{E678951F-E1F5-F8E4-6695-87111EB9F3B1}"/>
              </a:ext>
            </a:extLst>
          </p:cNvPr>
          <p:cNvSpPr txBox="1"/>
          <p:nvPr/>
        </p:nvSpPr>
        <p:spPr>
          <a:xfrm>
            <a:off x="6832600" y="2997200"/>
            <a:ext cx="4445000" cy="711200"/>
          </a:xfrm>
          <a:prstGeom prst="rect">
            <a:avLst/>
          </a:prstGeom>
          <a:noFill/>
        </p:spPr>
        <p:txBody>
          <a:bodyPr wrap="square" lIns="0" tIns="0" rIns="0" bIns="0" anchor="ctr">
            <a:normAutofit/>
          </a:bodyPr>
          <a:lstStyle/>
          <a:p>
            <a:pPr algn="l">
              <a:spcAft>
                <a:spcPts val="200"/>
              </a:spcAft>
              <a:buNone/>
            </a:pPr>
            <a:r>
              <a:rPr lang="en-US" sz="1400" b="1" i="0">
                <a:solidFill>
                  <a:srgbClr val="123A63"/>
                </a:solidFill>
              </a:rPr>
              <a:t>MTC will ask for a financially constrained list</a:t>
            </a:r>
          </a:p>
          <a:p>
            <a:pPr algn="l">
              <a:buNone/>
            </a:pPr>
            <a:r>
              <a:rPr lang="en-US" sz="1400" b="0" i="0">
                <a:solidFill>
                  <a:srgbClr val="3A4A5A"/>
                </a:solidFill>
              </a:rPr>
              <a:t>Each county gets a total project budget</a:t>
            </a:r>
          </a:p>
        </p:txBody>
      </p:sp>
      <p:sp>
        <p:nvSpPr>
          <p:cNvPr id="27" name="Arrow: Chevron 26">
            <a:extLst>
              <a:ext uri="{FF2B5EF4-FFF2-40B4-BE49-F238E27FC236}">
                <a16:creationId xmlns:a16="http://schemas.microsoft.com/office/drawing/2014/main" id="{78EB77B3-CFF7-D7F8-2BB7-37B139C8753D}"/>
              </a:ext>
            </a:extLst>
          </p:cNvPr>
          <p:cNvSpPr/>
          <p:nvPr/>
        </p:nvSpPr>
        <p:spPr>
          <a:xfrm rot="5400000">
            <a:off x="6376034" y="2437361"/>
            <a:ext cx="252730" cy="332509"/>
          </a:xfrm>
          <a:prstGeom prst="chevron">
            <a:avLst/>
          </a:prstGeom>
          <a:solidFill>
            <a:schemeClr val="accent3">
              <a:lumMod val="60000"/>
              <a:lumOff val="40000"/>
            </a:schemeClr>
          </a:solidFill>
          <a:ln>
            <a:solidFill>
              <a:schemeClr val="accent3">
                <a:lumMod val="60000"/>
                <a:lumOff val="4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31" name="Arrow: Chevron 30">
            <a:extLst>
              <a:ext uri="{FF2B5EF4-FFF2-40B4-BE49-F238E27FC236}">
                <a16:creationId xmlns:a16="http://schemas.microsoft.com/office/drawing/2014/main" id="{282B94A8-9F01-D7DD-539D-C02705A35814}"/>
              </a:ext>
            </a:extLst>
          </p:cNvPr>
          <p:cNvSpPr/>
          <p:nvPr/>
        </p:nvSpPr>
        <p:spPr>
          <a:xfrm rot="5400000">
            <a:off x="6366798" y="3190739"/>
            <a:ext cx="252730" cy="332509"/>
          </a:xfrm>
          <a:prstGeom prst="chevron">
            <a:avLst/>
          </a:prstGeom>
          <a:solidFill>
            <a:schemeClr val="accent3">
              <a:lumMod val="60000"/>
              <a:lumOff val="40000"/>
            </a:schemeClr>
          </a:solidFill>
          <a:ln>
            <a:solidFill>
              <a:schemeClr val="accent3">
                <a:lumMod val="60000"/>
                <a:lumOff val="4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34" name="L Card 2">
            <a:extLst>
              <a:ext uri="{FF2B5EF4-FFF2-40B4-BE49-F238E27FC236}">
                <a16:creationId xmlns:a16="http://schemas.microsoft.com/office/drawing/2014/main" id="{71F3C684-54C9-2CD3-68A3-037646109277}"/>
              </a:ext>
            </a:extLst>
          </p:cNvPr>
          <p:cNvSpPr/>
          <p:nvPr/>
        </p:nvSpPr>
        <p:spPr>
          <a:xfrm>
            <a:off x="6172200" y="3784600"/>
            <a:ext cx="5207000" cy="711200"/>
          </a:xfrm>
          <a:prstGeom prst="roundRect">
            <a:avLst>
              <a:gd name="adj" fmla="val 6000"/>
            </a:avLst>
          </a:prstGeom>
          <a:solidFill>
            <a:srgbClr val="EAF1FB"/>
          </a:solidFill>
          <a:ln>
            <a:noFill/>
          </a:ln>
        </p:spPr>
        <p:txBody>
          <a:bodyPr/>
          <a:lstStyle/>
          <a:p>
            <a:endParaRPr/>
          </a:p>
        </p:txBody>
      </p:sp>
      <p:sp>
        <p:nvSpPr>
          <p:cNvPr id="36" name="L Txt 2">
            <a:extLst>
              <a:ext uri="{FF2B5EF4-FFF2-40B4-BE49-F238E27FC236}">
                <a16:creationId xmlns:a16="http://schemas.microsoft.com/office/drawing/2014/main" id="{A928A4B1-6736-AC38-7C8F-8DC971153CEC}"/>
              </a:ext>
            </a:extLst>
          </p:cNvPr>
          <p:cNvSpPr txBox="1"/>
          <p:nvPr/>
        </p:nvSpPr>
        <p:spPr>
          <a:xfrm>
            <a:off x="6832600" y="3784600"/>
            <a:ext cx="4445000" cy="711200"/>
          </a:xfrm>
          <a:prstGeom prst="rect">
            <a:avLst/>
          </a:prstGeom>
          <a:noFill/>
        </p:spPr>
        <p:txBody>
          <a:bodyPr wrap="square" lIns="0" tIns="0" rIns="0" bIns="0" anchor="ctr">
            <a:normAutofit/>
          </a:bodyPr>
          <a:lstStyle/>
          <a:p>
            <a:pPr algn="l">
              <a:spcAft>
                <a:spcPts val="200"/>
              </a:spcAft>
              <a:buNone/>
            </a:pPr>
            <a:r>
              <a:rPr lang="en-US" sz="1400" b="1" i="0">
                <a:solidFill>
                  <a:srgbClr val="123A63"/>
                </a:solidFill>
              </a:rPr>
              <a:t>MTC will share regional goals and project priorities</a:t>
            </a:r>
          </a:p>
          <a:p>
            <a:pPr algn="l">
              <a:spcAft>
                <a:spcPts val="200"/>
              </a:spcAft>
              <a:buNone/>
            </a:pPr>
            <a:r>
              <a:rPr lang="en-US" sz="1400">
                <a:solidFill>
                  <a:srgbClr val="3A4A5A"/>
                </a:solidFill>
              </a:rPr>
              <a:t>These goals </a:t>
            </a:r>
            <a:r>
              <a:rPr lang="en-US" sz="1400" b="0" i="0">
                <a:solidFill>
                  <a:srgbClr val="3A4A5A"/>
                </a:solidFill>
              </a:rPr>
              <a:t>will be used to pare down the CTP list</a:t>
            </a:r>
          </a:p>
        </p:txBody>
      </p:sp>
      <p:sp>
        <p:nvSpPr>
          <p:cNvPr id="38" name="Arrow: Chevron 37">
            <a:extLst>
              <a:ext uri="{FF2B5EF4-FFF2-40B4-BE49-F238E27FC236}">
                <a16:creationId xmlns:a16="http://schemas.microsoft.com/office/drawing/2014/main" id="{47FDBD19-86CE-1AEA-19B2-0D43B4CB31F8}"/>
              </a:ext>
            </a:extLst>
          </p:cNvPr>
          <p:cNvSpPr/>
          <p:nvPr/>
        </p:nvSpPr>
        <p:spPr>
          <a:xfrm rot="5400000">
            <a:off x="6366798" y="3978139"/>
            <a:ext cx="252730" cy="332509"/>
          </a:xfrm>
          <a:prstGeom prst="chevron">
            <a:avLst/>
          </a:prstGeom>
          <a:solidFill>
            <a:schemeClr val="accent3">
              <a:lumMod val="60000"/>
              <a:lumOff val="40000"/>
            </a:schemeClr>
          </a:solidFill>
          <a:ln>
            <a:solidFill>
              <a:schemeClr val="accent3">
                <a:lumMod val="60000"/>
                <a:lumOff val="4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08541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7AE6-59CD-DBDB-C295-8B9E0459CA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A3E24-5348-2CCB-6E11-2CE72C86CDAC}"/>
              </a:ext>
            </a:extLst>
          </p:cNvPr>
          <p:cNvSpPr>
            <a:spLocks noGrp="1"/>
          </p:cNvSpPr>
          <p:nvPr>
            <p:ph type="title"/>
          </p:nvPr>
        </p:nvSpPr>
        <p:spPr/>
        <p:txBody>
          <a:bodyPr/>
          <a:lstStyle/>
          <a:p>
            <a:r>
              <a:rPr lang="en-US"/>
              <a:t>How is the project list generated?</a:t>
            </a:r>
          </a:p>
        </p:txBody>
      </p:sp>
      <p:sp>
        <p:nvSpPr>
          <p:cNvPr id="4" name="Footer Placeholder 3">
            <a:extLst>
              <a:ext uri="{FF2B5EF4-FFF2-40B4-BE49-F238E27FC236}">
                <a16:creationId xmlns:a16="http://schemas.microsoft.com/office/drawing/2014/main" id="{EA3BB515-9A54-F7DE-5A4F-02E78D9ACBCE}"/>
              </a:ext>
            </a:extLst>
          </p:cNvPr>
          <p:cNvSpPr>
            <a:spLocks noGrp="1"/>
          </p:cNvSpPr>
          <p:nvPr>
            <p:ph type="ftr" sz="quarter" idx="11"/>
          </p:nvPr>
        </p:nvSpPr>
        <p:spPr/>
        <p:txBody>
          <a:bodyPr/>
          <a:lstStyle/>
          <a:p>
            <a:pPr>
              <a:defRPr/>
            </a:pPr>
            <a:r>
              <a:rPr lang="en-US"/>
              <a:t>C/CAG and SMCTA Countywide Transportation Plan Update</a:t>
            </a:r>
          </a:p>
        </p:txBody>
      </p:sp>
      <p:sp>
        <p:nvSpPr>
          <p:cNvPr id="16" name="L Card 1">
            <a:extLst>
              <a:ext uri="{FF2B5EF4-FFF2-40B4-BE49-F238E27FC236}">
                <a16:creationId xmlns:a16="http://schemas.microsoft.com/office/drawing/2014/main" id="{66C8544E-9171-07B8-ED6F-F2B47F1F25CE}"/>
              </a:ext>
            </a:extLst>
          </p:cNvPr>
          <p:cNvSpPr/>
          <p:nvPr/>
        </p:nvSpPr>
        <p:spPr>
          <a:xfrm>
            <a:off x="609600" y="1747577"/>
            <a:ext cx="10969654" cy="711200"/>
          </a:xfrm>
          <a:prstGeom prst="roundRect">
            <a:avLst>
              <a:gd name="adj" fmla="val 6000"/>
            </a:avLst>
          </a:prstGeom>
          <a:solidFill>
            <a:srgbClr val="EAF1FB"/>
          </a:solidFill>
          <a:ln>
            <a:noFill/>
          </a:ln>
        </p:spPr>
        <p:txBody>
          <a:bodyPr/>
          <a:lstStyle/>
          <a:p>
            <a:endParaRPr/>
          </a:p>
        </p:txBody>
      </p:sp>
      <p:sp>
        <p:nvSpPr>
          <p:cNvPr id="18" name="Badge 1">
            <a:extLst>
              <a:ext uri="{FF2B5EF4-FFF2-40B4-BE49-F238E27FC236}">
                <a16:creationId xmlns:a16="http://schemas.microsoft.com/office/drawing/2014/main" id="{BA5343CE-4E2A-8671-CCCE-AFA22D9A93D3}"/>
              </a:ext>
            </a:extLst>
          </p:cNvPr>
          <p:cNvSpPr/>
          <p:nvPr/>
        </p:nvSpPr>
        <p:spPr>
          <a:xfrm>
            <a:off x="736600" y="1899977"/>
            <a:ext cx="406400" cy="406400"/>
          </a:xfrm>
          <a:prstGeom prst="ellipse">
            <a:avLst/>
          </a:prstGeom>
          <a:solidFill>
            <a:srgbClr val="1D5EBE"/>
          </a:solidFill>
          <a:ln>
            <a:noFill/>
          </a:ln>
        </p:spPr>
        <p:txBody>
          <a:bodyPr lIns="0" tIns="0" rIns="0" bIns="0" anchor="ctr"/>
          <a:lstStyle/>
          <a:p>
            <a:pPr algn="ctr">
              <a:buNone/>
            </a:pPr>
            <a:r>
              <a:rPr lang="en-US" sz="1600" b="1">
                <a:solidFill>
                  <a:srgbClr val="FFFFFF"/>
                </a:solidFill>
              </a:rPr>
              <a:t>1</a:t>
            </a:r>
          </a:p>
        </p:txBody>
      </p:sp>
      <p:sp>
        <p:nvSpPr>
          <p:cNvPr id="20" name="L Txt 1">
            <a:extLst>
              <a:ext uri="{FF2B5EF4-FFF2-40B4-BE49-F238E27FC236}">
                <a16:creationId xmlns:a16="http://schemas.microsoft.com/office/drawing/2014/main" id="{B8C92A57-97DE-B886-A853-B742087BE93B}"/>
              </a:ext>
            </a:extLst>
          </p:cNvPr>
          <p:cNvSpPr txBox="1"/>
          <p:nvPr/>
        </p:nvSpPr>
        <p:spPr>
          <a:xfrm>
            <a:off x="1270000" y="1747577"/>
            <a:ext cx="10185400" cy="711200"/>
          </a:xfrm>
          <a:prstGeom prst="rect">
            <a:avLst/>
          </a:prstGeom>
          <a:noFill/>
        </p:spPr>
        <p:txBody>
          <a:bodyPr wrap="square" lIns="0" tIns="0" rIns="0" bIns="0" anchor="ctr">
            <a:noAutofit/>
          </a:bodyPr>
          <a:lstStyle/>
          <a:p>
            <a:pPr algn="l">
              <a:spcAft>
                <a:spcPts val="200"/>
              </a:spcAft>
              <a:buNone/>
            </a:pPr>
            <a:r>
              <a:rPr lang="en-US" b="1" i="0">
                <a:solidFill>
                  <a:srgbClr val="123A63"/>
                </a:solidFill>
              </a:rPr>
              <a:t>Gather sources</a:t>
            </a:r>
          </a:p>
          <a:p>
            <a:pPr algn="l">
              <a:buNone/>
            </a:pPr>
            <a:r>
              <a:rPr lang="en-US" b="0" i="0">
                <a:solidFill>
                  <a:srgbClr val="3A4A5A"/>
                </a:solidFill>
              </a:rPr>
              <a:t>Compiled projects from 12 </a:t>
            </a:r>
            <a:r>
              <a:rPr lang="en-US">
                <a:solidFill>
                  <a:srgbClr val="3A4A5A"/>
                </a:solidFill>
              </a:rPr>
              <a:t>countywide initiatives</a:t>
            </a:r>
            <a:endParaRPr lang="en-US" b="0" i="0">
              <a:solidFill>
                <a:srgbClr val="3A4A5A"/>
              </a:solidFill>
            </a:endParaRPr>
          </a:p>
        </p:txBody>
      </p:sp>
      <p:sp>
        <p:nvSpPr>
          <p:cNvPr id="28" name="L Card 2">
            <a:extLst>
              <a:ext uri="{FF2B5EF4-FFF2-40B4-BE49-F238E27FC236}">
                <a16:creationId xmlns:a16="http://schemas.microsoft.com/office/drawing/2014/main" id="{0C42C59A-9BD7-9E66-9155-B28EFF061187}"/>
              </a:ext>
            </a:extLst>
          </p:cNvPr>
          <p:cNvSpPr/>
          <p:nvPr/>
        </p:nvSpPr>
        <p:spPr>
          <a:xfrm>
            <a:off x="609600" y="2534977"/>
            <a:ext cx="10969654" cy="711200"/>
          </a:xfrm>
          <a:prstGeom prst="roundRect">
            <a:avLst>
              <a:gd name="adj" fmla="val 6000"/>
            </a:avLst>
          </a:prstGeom>
          <a:solidFill>
            <a:srgbClr val="EAF1FB"/>
          </a:solidFill>
          <a:ln>
            <a:noFill/>
          </a:ln>
        </p:spPr>
        <p:txBody>
          <a:bodyPr/>
          <a:lstStyle/>
          <a:p>
            <a:endParaRPr/>
          </a:p>
        </p:txBody>
      </p:sp>
      <p:sp>
        <p:nvSpPr>
          <p:cNvPr id="30" name="Badge 2">
            <a:extLst>
              <a:ext uri="{FF2B5EF4-FFF2-40B4-BE49-F238E27FC236}">
                <a16:creationId xmlns:a16="http://schemas.microsoft.com/office/drawing/2014/main" id="{1B0BA4F0-0F63-9CD5-6EF7-32C12130686B}"/>
              </a:ext>
            </a:extLst>
          </p:cNvPr>
          <p:cNvSpPr/>
          <p:nvPr/>
        </p:nvSpPr>
        <p:spPr>
          <a:xfrm>
            <a:off x="736600" y="2687377"/>
            <a:ext cx="406400" cy="406400"/>
          </a:xfrm>
          <a:prstGeom prst="ellipse">
            <a:avLst/>
          </a:prstGeom>
          <a:solidFill>
            <a:srgbClr val="1D5EBE"/>
          </a:solidFill>
          <a:ln>
            <a:noFill/>
          </a:ln>
        </p:spPr>
        <p:txBody>
          <a:bodyPr lIns="0" tIns="0" rIns="0" bIns="0" anchor="ctr"/>
          <a:lstStyle/>
          <a:p>
            <a:pPr algn="ctr">
              <a:buNone/>
            </a:pPr>
            <a:r>
              <a:rPr lang="en-US" sz="1600" b="1">
                <a:solidFill>
                  <a:srgbClr val="FFFFFF"/>
                </a:solidFill>
              </a:rPr>
              <a:t>2</a:t>
            </a:r>
          </a:p>
        </p:txBody>
      </p:sp>
      <p:sp>
        <p:nvSpPr>
          <p:cNvPr id="32" name="L Txt 2">
            <a:extLst>
              <a:ext uri="{FF2B5EF4-FFF2-40B4-BE49-F238E27FC236}">
                <a16:creationId xmlns:a16="http://schemas.microsoft.com/office/drawing/2014/main" id="{7E272E8F-621E-C889-146E-DDC6B9B3588C}"/>
              </a:ext>
            </a:extLst>
          </p:cNvPr>
          <p:cNvSpPr txBox="1"/>
          <p:nvPr/>
        </p:nvSpPr>
        <p:spPr>
          <a:xfrm>
            <a:off x="1270000" y="2534977"/>
            <a:ext cx="10185400" cy="711200"/>
          </a:xfrm>
          <a:prstGeom prst="rect">
            <a:avLst/>
          </a:prstGeom>
          <a:noFill/>
        </p:spPr>
        <p:txBody>
          <a:bodyPr wrap="square" lIns="0" tIns="0" rIns="0" bIns="0" anchor="ctr">
            <a:noAutofit/>
          </a:bodyPr>
          <a:lstStyle/>
          <a:p>
            <a:pPr algn="l">
              <a:spcAft>
                <a:spcPts val="200"/>
              </a:spcAft>
              <a:buNone/>
            </a:pPr>
            <a:r>
              <a:rPr lang="en-US" b="1" i="0">
                <a:solidFill>
                  <a:srgbClr val="123A63"/>
                </a:solidFill>
              </a:rPr>
              <a:t>Normalize</a:t>
            </a:r>
          </a:p>
          <a:p>
            <a:pPr algn="l">
              <a:buNone/>
            </a:pPr>
            <a:r>
              <a:rPr lang="en-US" b="0" i="0">
                <a:solidFill>
                  <a:srgbClr val="3A4A5A"/>
                </a:solidFill>
              </a:rPr>
              <a:t>Combined projects into one shared schema</a:t>
            </a:r>
          </a:p>
        </p:txBody>
      </p:sp>
      <p:sp>
        <p:nvSpPr>
          <p:cNvPr id="40" name="L Card 3">
            <a:extLst>
              <a:ext uri="{FF2B5EF4-FFF2-40B4-BE49-F238E27FC236}">
                <a16:creationId xmlns:a16="http://schemas.microsoft.com/office/drawing/2014/main" id="{54666A91-BE54-24F6-D91F-93A500648B5D}"/>
              </a:ext>
            </a:extLst>
          </p:cNvPr>
          <p:cNvSpPr/>
          <p:nvPr/>
        </p:nvSpPr>
        <p:spPr>
          <a:xfrm>
            <a:off x="609600" y="3322377"/>
            <a:ext cx="10969654" cy="711200"/>
          </a:xfrm>
          <a:prstGeom prst="roundRect">
            <a:avLst>
              <a:gd name="adj" fmla="val 6000"/>
            </a:avLst>
          </a:prstGeom>
          <a:solidFill>
            <a:srgbClr val="EAF1FB"/>
          </a:solidFill>
          <a:ln>
            <a:noFill/>
          </a:ln>
        </p:spPr>
        <p:txBody>
          <a:bodyPr/>
          <a:lstStyle/>
          <a:p>
            <a:endParaRPr/>
          </a:p>
        </p:txBody>
      </p:sp>
      <p:sp>
        <p:nvSpPr>
          <p:cNvPr id="42" name="Badge 3">
            <a:extLst>
              <a:ext uri="{FF2B5EF4-FFF2-40B4-BE49-F238E27FC236}">
                <a16:creationId xmlns:a16="http://schemas.microsoft.com/office/drawing/2014/main" id="{230E8DAB-EDDF-D8F1-1A43-9A45AFCA4A58}"/>
              </a:ext>
            </a:extLst>
          </p:cNvPr>
          <p:cNvSpPr/>
          <p:nvPr/>
        </p:nvSpPr>
        <p:spPr>
          <a:xfrm>
            <a:off x="736600" y="3474777"/>
            <a:ext cx="406400" cy="406400"/>
          </a:xfrm>
          <a:prstGeom prst="ellipse">
            <a:avLst/>
          </a:prstGeom>
          <a:solidFill>
            <a:srgbClr val="1D5EBE"/>
          </a:solidFill>
          <a:ln>
            <a:noFill/>
          </a:ln>
        </p:spPr>
        <p:txBody>
          <a:bodyPr lIns="0" tIns="0" rIns="0" bIns="0" anchor="ctr"/>
          <a:lstStyle/>
          <a:p>
            <a:pPr algn="ctr">
              <a:buNone/>
            </a:pPr>
            <a:r>
              <a:rPr lang="en-US" sz="1600" b="1">
                <a:solidFill>
                  <a:srgbClr val="FFFFFF"/>
                </a:solidFill>
              </a:rPr>
              <a:t>3</a:t>
            </a:r>
          </a:p>
        </p:txBody>
      </p:sp>
      <p:sp>
        <p:nvSpPr>
          <p:cNvPr id="44" name="L Txt 3">
            <a:extLst>
              <a:ext uri="{FF2B5EF4-FFF2-40B4-BE49-F238E27FC236}">
                <a16:creationId xmlns:a16="http://schemas.microsoft.com/office/drawing/2014/main" id="{67F52BF4-894D-AAA9-701B-D07AD94B4210}"/>
              </a:ext>
            </a:extLst>
          </p:cNvPr>
          <p:cNvSpPr txBox="1"/>
          <p:nvPr/>
        </p:nvSpPr>
        <p:spPr>
          <a:xfrm>
            <a:off x="1270000" y="3322377"/>
            <a:ext cx="10185400" cy="711200"/>
          </a:xfrm>
          <a:prstGeom prst="rect">
            <a:avLst/>
          </a:prstGeom>
          <a:noFill/>
        </p:spPr>
        <p:txBody>
          <a:bodyPr wrap="square" lIns="0" tIns="0" rIns="0" bIns="0" anchor="ctr">
            <a:normAutofit/>
          </a:bodyPr>
          <a:lstStyle/>
          <a:p>
            <a:pPr>
              <a:spcAft>
                <a:spcPts val="200"/>
              </a:spcAft>
            </a:pPr>
            <a:r>
              <a:rPr lang="en-US" b="1">
                <a:solidFill>
                  <a:srgbClr val="123A63"/>
                </a:solidFill>
              </a:rPr>
              <a:t>Remove duplicates</a:t>
            </a:r>
          </a:p>
          <a:p>
            <a:r>
              <a:rPr lang="en-US">
                <a:solidFill>
                  <a:srgbClr val="3A4A5A"/>
                </a:solidFill>
              </a:rPr>
              <a:t>Some projects showed up in multiple countywide initiatives</a:t>
            </a:r>
          </a:p>
        </p:txBody>
      </p:sp>
      <p:sp>
        <p:nvSpPr>
          <p:cNvPr id="52" name="L Card 4">
            <a:extLst>
              <a:ext uri="{FF2B5EF4-FFF2-40B4-BE49-F238E27FC236}">
                <a16:creationId xmlns:a16="http://schemas.microsoft.com/office/drawing/2014/main" id="{1D793120-59B4-A3A7-1CFB-FA258B76E910}"/>
              </a:ext>
            </a:extLst>
          </p:cNvPr>
          <p:cNvSpPr/>
          <p:nvPr/>
        </p:nvSpPr>
        <p:spPr>
          <a:xfrm>
            <a:off x="609600" y="4109777"/>
            <a:ext cx="10969654" cy="711200"/>
          </a:xfrm>
          <a:prstGeom prst="roundRect">
            <a:avLst>
              <a:gd name="adj" fmla="val 6000"/>
            </a:avLst>
          </a:prstGeom>
          <a:solidFill>
            <a:srgbClr val="EAF1FB"/>
          </a:solidFill>
          <a:ln>
            <a:noFill/>
          </a:ln>
        </p:spPr>
        <p:txBody>
          <a:bodyPr/>
          <a:lstStyle/>
          <a:p>
            <a:endParaRPr/>
          </a:p>
        </p:txBody>
      </p:sp>
      <p:sp>
        <p:nvSpPr>
          <p:cNvPr id="54" name="Badge 4">
            <a:extLst>
              <a:ext uri="{FF2B5EF4-FFF2-40B4-BE49-F238E27FC236}">
                <a16:creationId xmlns:a16="http://schemas.microsoft.com/office/drawing/2014/main" id="{530AC6A2-7BC2-FC91-D02A-99B5DA011D18}"/>
              </a:ext>
            </a:extLst>
          </p:cNvPr>
          <p:cNvSpPr/>
          <p:nvPr/>
        </p:nvSpPr>
        <p:spPr>
          <a:xfrm>
            <a:off x="736600" y="4262177"/>
            <a:ext cx="406400" cy="406400"/>
          </a:xfrm>
          <a:prstGeom prst="ellipse">
            <a:avLst/>
          </a:prstGeom>
          <a:solidFill>
            <a:srgbClr val="1D5EBE"/>
          </a:solidFill>
          <a:ln>
            <a:noFill/>
          </a:ln>
        </p:spPr>
        <p:txBody>
          <a:bodyPr lIns="0" tIns="0" rIns="0" bIns="0" anchor="ctr"/>
          <a:lstStyle/>
          <a:p>
            <a:pPr algn="ctr">
              <a:buNone/>
            </a:pPr>
            <a:r>
              <a:rPr lang="en-US" sz="1600" b="1">
                <a:solidFill>
                  <a:srgbClr val="FFFFFF"/>
                </a:solidFill>
              </a:rPr>
              <a:t>4</a:t>
            </a:r>
          </a:p>
        </p:txBody>
      </p:sp>
      <p:sp>
        <p:nvSpPr>
          <p:cNvPr id="56" name="L Txt 4">
            <a:extLst>
              <a:ext uri="{FF2B5EF4-FFF2-40B4-BE49-F238E27FC236}">
                <a16:creationId xmlns:a16="http://schemas.microsoft.com/office/drawing/2014/main" id="{8F17A10F-4577-2123-5D81-B7AF559E7420}"/>
              </a:ext>
            </a:extLst>
          </p:cNvPr>
          <p:cNvSpPr txBox="1"/>
          <p:nvPr/>
        </p:nvSpPr>
        <p:spPr>
          <a:xfrm>
            <a:off x="1270000" y="4109777"/>
            <a:ext cx="10185400" cy="711200"/>
          </a:xfrm>
          <a:prstGeom prst="rect">
            <a:avLst/>
          </a:prstGeom>
          <a:noFill/>
        </p:spPr>
        <p:txBody>
          <a:bodyPr wrap="square" lIns="0" tIns="0" rIns="0" bIns="0" anchor="ctr">
            <a:noAutofit/>
          </a:bodyPr>
          <a:lstStyle/>
          <a:p>
            <a:pPr>
              <a:spcAft>
                <a:spcPts val="200"/>
              </a:spcAft>
            </a:pPr>
            <a:r>
              <a:rPr lang="en-US" b="1">
                <a:solidFill>
                  <a:srgbClr val="123A63"/>
                </a:solidFill>
              </a:rPr>
              <a:t>Filter to only “large” projects</a:t>
            </a:r>
          </a:p>
          <a:p>
            <a:r>
              <a:rPr lang="en-US">
                <a:solidFill>
                  <a:srgbClr val="3A4A5A"/>
                </a:solidFill>
              </a:rPr>
              <a:t>Filtered to projects of countywide significance – smaller projects addressed programmatically</a:t>
            </a:r>
          </a:p>
        </p:txBody>
      </p:sp>
      <p:sp>
        <p:nvSpPr>
          <p:cNvPr id="58" name="L Card 5">
            <a:extLst>
              <a:ext uri="{FF2B5EF4-FFF2-40B4-BE49-F238E27FC236}">
                <a16:creationId xmlns:a16="http://schemas.microsoft.com/office/drawing/2014/main" id="{77F17444-A69D-160A-5F29-B52FF149C96E}"/>
              </a:ext>
            </a:extLst>
          </p:cNvPr>
          <p:cNvSpPr/>
          <p:nvPr/>
        </p:nvSpPr>
        <p:spPr>
          <a:xfrm>
            <a:off x="609600" y="4897177"/>
            <a:ext cx="10969654" cy="711200"/>
          </a:xfrm>
          <a:prstGeom prst="roundRect">
            <a:avLst>
              <a:gd name="adj" fmla="val 6000"/>
            </a:avLst>
          </a:prstGeom>
          <a:solidFill>
            <a:srgbClr val="EAF1FB"/>
          </a:solidFill>
          <a:ln>
            <a:noFill/>
          </a:ln>
        </p:spPr>
        <p:txBody>
          <a:bodyPr/>
          <a:lstStyle/>
          <a:p>
            <a:endParaRPr/>
          </a:p>
        </p:txBody>
      </p:sp>
      <p:sp>
        <p:nvSpPr>
          <p:cNvPr id="60" name="Badge 5">
            <a:extLst>
              <a:ext uri="{FF2B5EF4-FFF2-40B4-BE49-F238E27FC236}">
                <a16:creationId xmlns:a16="http://schemas.microsoft.com/office/drawing/2014/main" id="{E1A05F0A-1114-2D87-3663-57C8FD0B4687}"/>
              </a:ext>
            </a:extLst>
          </p:cNvPr>
          <p:cNvSpPr/>
          <p:nvPr/>
        </p:nvSpPr>
        <p:spPr>
          <a:xfrm>
            <a:off x="736600" y="5049577"/>
            <a:ext cx="406400" cy="406400"/>
          </a:xfrm>
          <a:prstGeom prst="ellipse">
            <a:avLst/>
          </a:prstGeom>
          <a:solidFill>
            <a:srgbClr val="1D5EBE"/>
          </a:solidFill>
          <a:ln>
            <a:noFill/>
          </a:ln>
        </p:spPr>
        <p:txBody>
          <a:bodyPr lIns="0" tIns="0" rIns="0" bIns="0" anchor="ctr"/>
          <a:lstStyle/>
          <a:p>
            <a:pPr algn="ctr">
              <a:buNone/>
            </a:pPr>
            <a:r>
              <a:rPr lang="en-US" sz="1600" b="1">
                <a:solidFill>
                  <a:srgbClr val="FFFFFF"/>
                </a:solidFill>
              </a:rPr>
              <a:t>5</a:t>
            </a:r>
          </a:p>
        </p:txBody>
      </p:sp>
      <p:sp>
        <p:nvSpPr>
          <p:cNvPr id="62" name="L Txt 5">
            <a:extLst>
              <a:ext uri="{FF2B5EF4-FFF2-40B4-BE49-F238E27FC236}">
                <a16:creationId xmlns:a16="http://schemas.microsoft.com/office/drawing/2014/main" id="{DCFA6B84-2D2B-7751-C0EB-B5953FD2EC0D}"/>
              </a:ext>
            </a:extLst>
          </p:cNvPr>
          <p:cNvSpPr txBox="1"/>
          <p:nvPr/>
        </p:nvSpPr>
        <p:spPr>
          <a:xfrm>
            <a:off x="1270000" y="4897177"/>
            <a:ext cx="10185400" cy="711200"/>
          </a:xfrm>
          <a:prstGeom prst="rect">
            <a:avLst/>
          </a:prstGeom>
          <a:noFill/>
        </p:spPr>
        <p:txBody>
          <a:bodyPr wrap="square" lIns="0" tIns="0" rIns="0" bIns="0" anchor="ctr">
            <a:normAutofit/>
          </a:bodyPr>
          <a:lstStyle/>
          <a:p>
            <a:pPr>
              <a:spcAft>
                <a:spcPts val="200"/>
              </a:spcAft>
            </a:pPr>
            <a:r>
              <a:rPr lang="en-US" b="1">
                <a:solidFill>
                  <a:srgbClr val="123A63"/>
                </a:solidFill>
              </a:rPr>
              <a:t>Confirm project details with cities</a:t>
            </a:r>
          </a:p>
          <a:p>
            <a:r>
              <a:rPr lang="en-US">
                <a:solidFill>
                  <a:srgbClr val="3A4A5A"/>
                </a:solidFill>
              </a:rPr>
              <a:t>Verified projects and project information with Public Works staff in each city/town</a:t>
            </a:r>
            <a:endParaRPr lang="en-US" b="0" i="0">
              <a:solidFill>
                <a:srgbClr val="3A4A5A"/>
              </a:solidFill>
            </a:endParaRPr>
          </a:p>
        </p:txBody>
      </p:sp>
    </p:spTree>
    <p:extLst>
      <p:ext uri="{BB962C8B-B14F-4D97-AF65-F5344CB8AC3E}">
        <p14:creationId xmlns:p14="http://schemas.microsoft.com/office/powerpoint/2010/main" val="21663577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5C073EB-7255-70BA-5328-A3806FE3D3AA}"/>
              </a:ext>
            </a:extLst>
          </p:cNvPr>
          <p:cNvSpPr>
            <a:spLocks noGrp="1"/>
          </p:cNvSpPr>
          <p:nvPr>
            <p:ph type="ftr" sz="quarter" idx="11"/>
          </p:nvPr>
        </p:nvSpPr>
        <p:spPr/>
        <p:txBody>
          <a:bodyPr/>
          <a:lstStyle/>
          <a:p>
            <a:pPr>
              <a:defRPr/>
            </a:pPr>
            <a:r>
              <a:rPr lang="en-US"/>
              <a:t>C/CAG and SMCTA Countywide Transportation Plan Update</a:t>
            </a:r>
          </a:p>
        </p:txBody>
      </p:sp>
      <p:graphicFrame>
        <p:nvGraphicFramePr>
          <p:cNvPr id="2" name="Table 1">
            <a:extLst>
              <a:ext uri="{FF2B5EF4-FFF2-40B4-BE49-F238E27FC236}">
                <a16:creationId xmlns:a16="http://schemas.microsoft.com/office/drawing/2014/main" id="{102B3908-2A53-AB0C-F4AC-463AC9A4B159}"/>
              </a:ext>
            </a:extLst>
          </p:cNvPr>
          <p:cNvGraphicFramePr>
            <a:graphicFrameLocks noGrp="1"/>
          </p:cNvGraphicFramePr>
          <p:nvPr>
            <p:extLst>
              <p:ext uri="{D42A27DB-BD31-4B8C-83A1-F6EECF244321}">
                <p14:modId xmlns:p14="http://schemas.microsoft.com/office/powerpoint/2010/main" val="2197647720"/>
              </p:ext>
            </p:extLst>
          </p:nvPr>
        </p:nvGraphicFramePr>
        <p:xfrm>
          <a:off x="672878" y="1660223"/>
          <a:ext cx="10839952" cy="4023360"/>
        </p:xfrm>
        <a:graphic>
          <a:graphicData uri="http://schemas.openxmlformats.org/drawingml/2006/table">
            <a:tbl>
              <a:tblPr firstRow="1" firstCol="1" bandRow="1">
                <a:tableStyleId>{69012ECD-51FC-41F1-AA8D-1B2483CD663E}</a:tableStyleId>
              </a:tblPr>
              <a:tblGrid>
                <a:gridCol w="3988900">
                  <a:extLst>
                    <a:ext uri="{9D8B030D-6E8A-4147-A177-3AD203B41FA5}">
                      <a16:colId xmlns:a16="http://schemas.microsoft.com/office/drawing/2014/main" val="2622789764"/>
                    </a:ext>
                  </a:extLst>
                </a:gridCol>
                <a:gridCol w="3237735">
                  <a:extLst>
                    <a:ext uri="{9D8B030D-6E8A-4147-A177-3AD203B41FA5}">
                      <a16:colId xmlns:a16="http://schemas.microsoft.com/office/drawing/2014/main" val="2179021914"/>
                    </a:ext>
                  </a:extLst>
                </a:gridCol>
                <a:gridCol w="3613317">
                  <a:extLst>
                    <a:ext uri="{9D8B030D-6E8A-4147-A177-3AD203B41FA5}">
                      <a16:colId xmlns:a16="http://schemas.microsoft.com/office/drawing/2014/main" val="1171339166"/>
                    </a:ext>
                  </a:extLst>
                </a:gridCol>
              </a:tblGrid>
              <a:tr h="457200">
                <a:tc>
                  <a:txBody>
                    <a:bodyPr/>
                    <a:lstStyle/>
                    <a:p>
                      <a:pPr marL="0" marR="0" algn="ctr">
                        <a:lnSpc>
                          <a:spcPct val="115000"/>
                        </a:lnSpc>
                        <a:spcBef>
                          <a:spcPts val="1000"/>
                        </a:spcBef>
                        <a:spcAft>
                          <a:spcPts val="1000"/>
                        </a:spcAft>
                        <a:buNone/>
                      </a:pPr>
                      <a:r>
                        <a:rPr lang="en-US" sz="1400">
                          <a:effectLst/>
                        </a:rPr>
                        <a:t>Summary of Projects by Type</a:t>
                      </a:r>
                      <a:endParaRPr lang="en-US" sz="1400">
                        <a:effectLst/>
                        <a:latin typeface="Albert Sans" pitchFamily="2" charset="0"/>
                        <a:ea typeface="Albert Sans" pitchFamily="2" charset="0"/>
                        <a:cs typeface="Times New Roman" panose="02020603050405020304" pitchFamily="18" charset="0"/>
                      </a:endParaRPr>
                    </a:p>
                  </a:txBody>
                  <a:tcPr marL="54610" marR="54610" marT="36830" marB="36830" anchor="ctr"/>
                </a:tc>
                <a:tc>
                  <a:txBody>
                    <a:bodyPr/>
                    <a:lstStyle/>
                    <a:p>
                      <a:pPr marL="0" marR="0" algn="ctr">
                        <a:lnSpc>
                          <a:spcPct val="115000"/>
                        </a:lnSpc>
                        <a:spcBef>
                          <a:spcPts val="1000"/>
                        </a:spcBef>
                        <a:spcAft>
                          <a:spcPts val="1000"/>
                        </a:spcAft>
                        <a:buNone/>
                      </a:pPr>
                      <a:r>
                        <a:rPr lang="en-US" sz="1400">
                          <a:effectLst/>
                        </a:rPr>
                        <a:t>Number of Projects</a:t>
                      </a:r>
                      <a:endParaRPr lang="en-US" sz="1400">
                        <a:effectLst/>
                        <a:latin typeface="Albert Sans" pitchFamily="2" charset="0"/>
                        <a:ea typeface="Albert Sans" pitchFamily="2" charset="0"/>
                        <a:cs typeface="Times New Roman" panose="02020603050405020304" pitchFamily="18" charset="0"/>
                      </a:endParaRPr>
                    </a:p>
                  </a:txBody>
                  <a:tcPr marL="54610" marR="54610" marT="36830" marB="36830" anchor="ctr"/>
                </a:tc>
                <a:tc>
                  <a:txBody>
                    <a:bodyPr/>
                    <a:lstStyle/>
                    <a:p>
                      <a:pPr marL="0" marR="0" algn="ctr">
                        <a:lnSpc>
                          <a:spcPct val="115000"/>
                        </a:lnSpc>
                        <a:spcBef>
                          <a:spcPts val="1000"/>
                        </a:spcBef>
                        <a:spcAft>
                          <a:spcPts val="1000"/>
                        </a:spcAft>
                        <a:buNone/>
                      </a:pPr>
                      <a:r>
                        <a:rPr lang="en-US" sz="1400">
                          <a:effectLst/>
                        </a:rPr>
                        <a:t>Costs in $M</a:t>
                      </a:r>
                      <a:endParaRPr lang="en-US" sz="1400">
                        <a:effectLst/>
                        <a:latin typeface="Albert Sans" pitchFamily="2" charset="0"/>
                        <a:ea typeface="Albert Sans" pitchFamily="2" charset="0"/>
                        <a:cs typeface="Times New Roman" panose="02020603050405020304" pitchFamily="18" charset="0"/>
                      </a:endParaRPr>
                    </a:p>
                  </a:txBody>
                  <a:tcPr marL="54610" marR="54610" marT="36830" marB="36830" anchor="ctr"/>
                </a:tc>
                <a:extLst>
                  <a:ext uri="{0D108BD9-81ED-4DB2-BD59-A6C34878D82A}">
                    <a16:rowId xmlns:a16="http://schemas.microsoft.com/office/drawing/2014/main" val="3080636203"/>
                  </a:ext>
                </a:extLst>
              </a:tr>
              <a:tr h="0">
                <a:tc>
                  <a:txBody>
                    <a:bodyPr/>
                    <a:lstStyle/>
                    <a:p>
                      <a:pPr algn="l" fontAlgn="b">
                        <a:buNone/>
                      </a:pPr>
                      <a:r>
                        <a:rPr lang="en-US" sz="1400" b="0" u="none" strike="noStrike">
                          <a:solidFill>
                            <a:srgbClr val="000000"/>
                          </a:solidFill>
                          <a:effectLst/>
                        </a:rPr>
                        <a:t>Transit</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11</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5,351.2</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1137929583"/>
                  </a:ext>
                </a:extLst>
              </a:tr>
              <a:tr h="0">
                <a:tc>
                  <a:txBody>
                    <a:bodyPr/>
                    <a:lstStyle/>
                    <a:p>
                      <a:pPr algn="l" fontAlgn="b">
                        <a:buNone/>
                      </a:pPr>
                      <a:r>
                        <a:rPr lang="en-US" sz="1400" b="0" u="none" strike="noStrike">
                          <a:solidFill>
                            <a:srgbClr val="000000"/>
                          </a:solidFill>
                          <a:effectLst/>
                        </a:rPr>
                        <a:t>Regional Transit</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8</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53.6</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4166319568"/>
                  </a:ext>
                </a:extLst>
              </a:tr>
              <a:tr h="0">
                <a:tc>
                  <a:txBody>
                    <a:bodyPr/>
                    <a:lstStyle/>
                    <a:p>
                      <a:pPr algn="l" fontAlgn="b">
                        <a:buNone/>
                      </a:pPr>
                      <a:r>
                        <a:rPr lang="en-US" sz="1400" b="0" u="none" strike="noStrike">
                          <a:solidFill>
                            <a:srgbClr val="000000"/>
                          </a:solidFill>
                          <a:effectLst/>
                        </a:rPr>
                        <a:t>Highway</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26</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1,502.3</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3097040557"/>
                  </a:ext>
                </a:extLst>
              </a:tr>
              <a:tr h="0">
                <a:tc>
                  <a:txBody>
                    <a:bodyPr/>
                    <a:lstStyle/>
                    <a:p>
                      <a:pPr algn="l" fontAlgn="b">
                        <a:buNone/>
                      </a:pPr>
                      <a:r>
                        <a:rPr lang="en-US" sz="1400" b="0" u="none" strike="noStrike">
                          <a:solidFill>
                            <a:srgbClr val="000000"/>
                          </a:solidFill>
                          <a:effectLst/>
                        </a:rPr>
                        <a:t>Pedestrian &amp; Bicycle</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59</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914.4</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859495766"/>
                  </a:ext>
                </a:extLst>
              </a:tr>
              <a:tr h="0">
                <a:tc>
                  <a:txBody>
                    <a:bodyPr/>
                    <a:lstStyle/>
                    <a:p>
                      <a:pPr algn="l" fontAlgn="b">
                        <a:buNone/>
                      </a:pPr>
                      <a:r>
                        <a:rPr lang="en-US" sz="1400" b="0" u="none" strike="noStrike">
                          <a:solidFill>
                            <a:srgbClr val="000000"/>
                          </a:solidFill>
                          <a:effectLst/>
                        </a:rPr>
                        <a:t>Multimodal</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7</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634.6</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521068970"/>
                  </a:ext>
                </a:extLst>
              </a:tr>
              <a:tr h="0">
                <a:tc>
                  <a:txBody>
                    <a:bodyPr/>
                    <a:lstStyle/>
                    <a:p>
                      <a:pPr algn="l" fontAlgn="b">
                        <a:buNone/>
                      </a:pPr>
                      <a:r>
                        <a:rPr lang="en-US" sz="1400" b="0" u="none" strike="noStrike">
                          <a:solidFill>
                            <a:srgbClr val="000000"/>
                          </a:solidFill>
                          <a:effectLst/>
                        </a:rPr>
                        <a:t>Shuttle Program</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26</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13.1</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260410312"/>
                  </a:ext>
                </a:extLst>
              </a:tr>
              <a:tr h="0">
                <a:tc>
                  <a:txBody>
                    <a:bodyPr/>
                    <a:lstStyle/>
                    <a:p>
                      <a:pPr algn="l" fontAlgn="b">
                        <a:buNone/>
                      </a:pPr>
                      <a:r>
                        <a:rPr lang="en-US" sz="1400" b="0" u="none" strike="noStrike">
                          <a:solidFill>
                            <a:srgbClr val="000000"/>
                          </a:solidFill>
                          <a:effectLst/>
                        </a:rPr>
                        <a:t>ACR/TDM</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32</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9.2</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2121292082"/>
                  </a:ext>
                </a:extLst>
              </a:tr>
              <a:tr h="0">
                <a:tc>
                  <a:txBody>
                    <a:bodyPr/>
                    <a:lstStyle/>
                    <a:p>
                      <a:pPr algn="l" fontAlgn="b">
                        <a:buNone/>
                      </a:pPr>
                      <a:r>
                        <a:rPr lang="en-US" sz="1400" b="0" u="none" strike="noStrike">
                          <a:solidFill>
                            <a:srgbClr val="000000"/>
                          </a:solidFill>
                          <a:effectLst/>
                        </a:rPr>
                        <a:t>Grade Separation</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3</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8.3</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2211141752"/>
                  </a:ext>
                </a:extLst>
              </a:tr>
              <a:tr h="0">
                <a:tc>
                  <a:txBody>
                    <a:bodyPr/>
                    <a:lstStyle/>
                    <a:p>
                      <a:pPr algn="l" fontAlgn="b">
                        <a:buNone/>
                      </a:pPr>
                      <a:r>
                        <a:rPr lang="en-US" sz="1400" b="0" u="none" strike="noStrike">
                          <a:solidFill>
                            <a:srgbClr val="000000"/>
                          </a:solidFill>
                          <a:effectLst/>
                        </a:rPr>
                        <a:t>Other</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5</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1,110.6</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2874121754"/>
                  </a:ext>
                </a:extLst>
              </a:tr>
              <a:tr h="0">
                <a:tc>
                  <a:txBody>
                    <a:bodyPr/>
                    <a:lstStyle/>
                    <a:p>
                      <a:pPr algn="l" fontAlgn="b">
                        <a:buNone/>
                      </a:pPr>
                      <a:r>
                        <a:rPr lang="en-US" sz="1400" b="0" u="none" strike="noStrike">
                          <a:solidFill>
                            <a:srgbClr val="000000"/>
                          </a:solidFill>
                          <a:effectLst/>
                        </a:rPr>
                        <a:t>Unclassified (101 Corridor Connect &amp; PBA 2050+ blocks)</a:t>
                      </a:r>
                      <a:endParaRPr lang="en-US" sz="1400" b="0" i="0" u="none" strike="noStrike">
                        <a:solidFill>
                          <a:srgbClr val="000000"/>
                        </a:solidFill>
                        <a:effectLst/>
                        <a:latin typeface="Albert Sans" pitchFamily="2" charset="0"/>
                      </a:endParaRPr>
                    </a:p>
                  </a:txBody>
                  <a:tcPr anchor="ctr"/>
                </a:tc>
                <a:tc>
                  <a:txBody>
                    <a:bodyPr/>
                    <a:lstStyle/>
                    <a:p>
                      <a:pPr algn="ctr" fontAlgn="b">
                        <a:buNone/>
                      </a:pPr>
                      <a:r>
                        <a:rPr lang="en-US" sz="1400" b="0" u="none" strike="noStrike">
                          <a:solidFill>
                            <a:srgbClr val="000000"/>
                          </a:solidFill>
                          <a:effectLst/>
                        </a:rPr>
                        <a:t>50</a:t>
                      </a:r>
                      <a:endParaRPr lang="en-US" sz="1400" b="0"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0" u="none" strike="noStrike">
                          <a:solidFill>
                            <a:srgbClr val="000000"/>
                          </a:solidFill>
                          <a:effectLst/>
                        </a:rPr>
                        <a:t>2,952.0</a:t>
                      </a:r>
                      <a:endParaRPr lang="en-US" sz="1400" b="0"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3960358923"/>
                  </a:ext>
                </a:extLst>
              </a:tr>
              <a:tr h="0">
                <a:tc>
                  <a:txBody>
                    <a:bodyPr/>
                    <a:lstStyle/>
                    <a:p>
                      <a:pPr algn="l" fontAlgn="b">
                        <a:buNone/>
                      </a:pPr>
                      <a:r>
                        <a:rPr lang="en-US" sz="1400" b="1" u="none" strike="noStrike">
                          <a:solidFill>
                            <a:srgbClr val="000000"/>
                          </a:solidFill>
                          <a:effectLst/>
                        </a:rPr>
                        <a:t>Grand Total</a:t>
                      </a:r>
                      <a:endParaRPr lang="en-US" sz="1400" b="1" i="0" u="none" strike="noStrike">
                        <a:solidFill>
                          <a:srgbClr val="000000"/>
                        </a:solidFill>
                        <a:effectLst/>
                        <a:latin typeface="Albert Sans" pitchFamily="2" charset="0"/>
                      </a:endParaRPr>
                    </a:p>
                  </a:txBody>
                  <a:tcPr anchor="ctr"/>
                </a:tc>
                <a:tc>
                  <a:txBody>
                    <a:bodyPr/>
                    <a:lstStyle/>
                    <a:p>
                      <a:pPr algn="ctr" fontAlgn="b">
                        <a:buNone/>
                      </a:pPr>
                      <a:r>
                        <a:rPr lang="en-US" sz="1400" b="1" u="none" strike="noStrike">
                          <a:solidFill>
                            <a:srgbClr val="000000"/>
                          </a:solidFill>
                          <a:effectLst/>
                        </a:rPr>
                        <a:t>227</a:t>
                      </a:r>
                      <a:endParaRPr lang="en-US" sz="1400" b="1" i="0" u="none" strike="noStrike">
                        <a:solidFill>
                          <a:srgbClr val="000000"/>
                        </a:solidFill>
                        <a:effectLst/>
                        <a:latin typeface="Albert Sans" pitchFamily="2" charset="0"/>
                      </a:endParaRPr>
                    </a:p>
                  </a:txBody>
                  <a:tcPr marL="0" marR="0" marT="0" marB="0" anchor="ctr"/>
                </a:tc>
                <a:tc>
                  <a:txBody>
                    <a:bodyPr/>
                    <a:lstStyle/>
                    <a:p>
                      <a:pPr algn="ctr" fontAlgn="b">
                        <a:buNone/>
                      </a:pPr>
                      <a:r>
                        <a:rPr lang="en-US" sz="1400" b="1" u="none" strike="noStrike">
                          <a:solidFill>
                            <a:srgbClr val="000000"/>
                          </a:solidFill>
                          <a:effectLst/>
                        </a:rPr>
                        <a:t>12,549.3</a:t>
                      </a:r>
                      <a:endParaRPr lang="en-US" sz="1400" b="1" i="0" u="none" strike="noStrike">
                        <a:solidFill>
                          <a:srgbClr val="000000"/>
                        </a:solidFill>
                        <a:effectLst/>
                        <a:latin typeface="Albert Sans" pitchFamily="2" charset="0"/>
                      </a:endParaRPr>
                    </a:p>
                  </a:txBody>
                  <a:tcPr marL="0" marR="0" marT="0" marB="0" anchor="ctr"/>
                </a:tc>
                <a:extLst>
                  <a:ext uri="{0D108BD9-81ED-4DB2-BD59-A6C34878D82A}">
                    <a16:rowId xmlns:a16="http://schemas.microsoft.com/office/drawing/2014/main" val="3878339844"/>
                  </a:ext>
                </a:extLst>
              </a:tr>
            </a:tbl>
          </a:graphicData>
        </a:graphic>
      </p:graphicFrame>
      <p:sp>
        <p:nvSpPr>
          <p:cNvPr id="3" name="Title 1">
            <a:extLst>
              <a:ext uri="{FF2B5EF4-FFF2-40B4-BE49-F238E27FC236}">
                <a16:creationId xmlns:a16="http://schemas.microsoft.com/office/drawing/2014/main" id="{37C8E13C-F4A1-31C2-D80F-D37000B4FF3A}"/>
              </a:ext>
            </a:extLst>
          </p:cNvPr>
          <p:cNvSpPr>
            <a:spLocks noGrp="1"/>
          </p:cNvSpPr>
          <p:nvPr>
            <p:ph type="title"/>
          </p:nvPr>
        </p:nvSpPr>
        <p:spPr>
          <a:xfrm>
            <a:off x="606455" y="694027"/>
            <a:ext cx="10972799" cy="592137"/>
          </a:xfrm>
        </p:spPr>
        <p:txBody>
          <a:bodyPr/>
          <a:lstStyle/>
          <a:p>
            <a:r>
              <a:rPr lang="en-US"/>
              <a:t>What is in the project list?</a:t>
            </a:r>
          </a:p>
        </p:txBody>
      </p:sp>
      <p:grpSp>
        <p:nvGrpSpPr>
          <p:cNvPr id="5" name="Group 4">
            <a:extLst>
              <a:ext uri="{FF2B5EF4-FFF2-40B4-BE49-F238E27FC236}">
                <a16:creationId xmlns:a16="http://schemas.microsoft.com/office/drawing/2014/main" id="{F6850CE7-0E75-5EDB-4614-F1CAFBD14228}"/>
              </a:ext>
            </a:extLst>
          </p:cNvPr>
          <p:cNvGrpSpPr/>
          <p:nvPr/>
        </p:nvGrpSpPr>
        <p:grpSpPr>
          <a:xfrm>
            <a:off x="11415829" y="188175"/>
            <a:ext cx="564316" cy="564316"/>
            <a:chOff x="2515550" y="1506960"/>
            <a:chExt cx="564316" cy="564316"/>
          </a:xfrm>
        </p:grpSpPr>
        <p:sp>
          <p:nvSpPr>
            <p:cNvPr id="6" name="Oval 5">
              <a:extLst>
                <a:ext uri="{FF2B5EF4-FFF2-40B4-BE49-F238E27FC236}">
                  <a16:creationId xmlns:a16="http://schemas.microsoft.com/office/drawing/2014/main" id="{0B2EEDF6-E837-9B7E-64BD-2FBD3E60CABD}"/>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eeting with solid fill">
              <a:extLst>
                <a:ext uri="{FF2B5EF4-FFF2-40B4-BE49-F238E27FC236}">
                  <a16:creationId xmlns:a16="http://schemas.microsoft.com/office/drawing/2014/main" id="{A49B0A69-0392-A803-EDA7-240DE21633C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586154" y="1587520"/>
              <a:ext cx="423109" cy="423109"/>
            </a:xfrm>
            <a:prstGeom prst="rect">
              <a:avLst/>
            </a:prstGeom>
          </p:spPr>
        </p:pic>
      </p:grpSp>
    </p:spTree>
    <p:extLst>
      <p:ext uri="{BB962C8B-B14F-4D97-AF65-F5344CB8AC3E}">
        <p14:creationId xmlns:p14="http://schemas.microsoft.com/office/powerpoint/2010/main" val="4020001160"/>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D1153FA-474A-8653-6E4D-66CA56A7971B}"/>
              </a:ext>
            </a:extLst>
          </p:cNvPr>
          <p:cNvSpPr>
            <a:spLocks noGrp="1"/>
          </p:cNvSpPr>
          <p:nvPr>
            <p:ph type="title"/>
          </p:nvPr>
        </p:nvSpPr>
        <p:spPr>
          <a:xfrm>
            <a:off x="606458" y="1451561"/>
            <a:ext cx="10972798" cy="878889"/>
          </a:xfrm>
          <a:solidFill>
            <a:schemeClr val="tx2"/>
          </a:solidFill>
        </p:spPr>
        <p:txBody>
          <a:bodyPr lIns="182880" tIns="91440">
            <a:normAutofit/>
          </a:bodyPr>
          <a:lstStyle/>
          <a:p>
            <a:r>
              <a:rPr lang="en-US" sz="4800">
                <a:solidFill>
                  <a:schemeClr val="bg1"/>
                </a:solidFill>
              </a:rPr>
              <a:t>Purpose of CTP</a:t>
            </a:r>
          </a:p>
        </p:txBody>
      </p:sp>
      <p:sp>
        <p:nvSpPr>
          <p:cNvPr id="8" name="Content Placeholder 7">
            <a:extLst>
              <a:ext uri="{FF2B5EF4-FFF2-40B4-BE49-F238E27FC236}">
                <a16:creationId xmlns:a16="http://schemas.microsoft.com/office/drawing/2014/main" id="{C0DE2F83-735B-A29B-03C8-F87A40AF314D}"/>
              </a:ext>
            </a:extLst>
          </p:cNvPr>
          <p:cNvSpPr>
            <a:spLocks noGrp="1"/>
          </p:cNvSpPr>
          <p:nvPr>
            <p:ph idx="1"/>
          </p:nvPr>
        </p:nvSpPr>
        <p:spPr>
          <a:xfrm>
            <a:off x="606459" y="2476500"/>
            <a:ext cx="3530536" cy="3505198"/>
          </a:xfrm>
          <a:solidFill>
            <a:schemeClr val="accent4">
              <a:lumMod val="20000"/>
              <a:lumOff val="80000"/>
            </a:schemeClr>
          </a:solidFill>
        </p:spPr>
        <p:txBody>
          <a:bodyPr lIns="182880" tIns="1280160" rIns="182880" bIns="182880">
            <a:normAutofit/>
          </a:bodyPr>
          <a:lstStyle/>
          <a:p>
            <a:pPr algn="ctr"/>
            <a:r>
              <a:rPr lang="en-US">
                <a:latin typeface="Source Sans Pro"/>
                <a:ea typeface="Source Sans Pro"/>
              </a:rPr>
              <a:t>Create a </a:t>
            </a:r>
            <a:r>
              <a:rPr lang="en-US" b="1">
                <a:latin typeface="Source Sans Pro"/>
                <a:ea typeface="Source Sans Pro"/>
              </a:rPr>
              <a:t>vision for the future of transportation </a:t>
            </a:r>
            <a:r>
              <a:rPr lang="en-US">
                <a:latin typeface="Source Sans Pro"/>
                <a:ea typeface="Source Sans Pro"/>
              </a:rPr>
              <a:t>in San Mateo County.</a:t>
            </a:r>
          </a:p>
          <a:p>
            <a:pPr algn="ctr"/>
            <a:endParaRPr lang="en-US"/>
          </a:p>
        </p:txBody>
      </p:sp>
      <p:sp>
        <p:nvSpPr>
          <p:cNvPr id="2" name="Footer Placeholder 1">
            <a:extLst>
              <a:ext uri="{FF2B5EF4-FFF2-40B4-BE49-F238E27FC236}">
                <a16:creationId xmlns:a16="http://schemas.microsoft.com/office/drawing/2014/main" id="{780434C0-B835-6115-0EFE-77DD947C1AB6}"/>
              </a:ext>
            </a:extLst>
          </p:cNvPr>
          <p:cNvSpPr>
            <a:spLocks noGrp="1"/>
          </p:cNvSpPr>
          <p:nvPr>
            <p:ph type="ftr" sz="quarter" idx="11"/>
          </p:nvPr>
        </p:nvSpPr>
        <p:spPr/>
        <p:txBody>
          <a:bodyPr/>
          <a:lstStyle/>
          <a:p>
            <a:pPr>
              <a:defRPr/>
            </a:pPr>
            <a:r>
              <a:rPr lang="en-US"/>
              <a:t>C/CAG and SMCTA Countywide Transportation Plan Update</a:t>
            </a:r>
          </a:p>
        </p:txBody>
      </p:sp>
      <p:pic>
        <p:nvPicPr>
          <p:cNvPr id="4" name="Picture 3" descr="Logo, company name&#10;&#10;AI-generated content may be incorrect.">
            <a:extLst>
              <a:ext uri="{FF2B5EF4-FFF2-40B4-BE49-F238E27FC236}">
                <a16:creationId xmlns:a16="http://schemas.microsoft.com/office/drawing/2014/main" id="{639E9CED-5B03-A71A-90C9-563EBF2D28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458" y="439810"/>
            <a:ext cx="1739728" cy="724541"/>
          </a:xfrm>
          <a:prstGeom prst="rect">
            <a:avLst/>
          </a:prstGeom>
        </p:spPr>
      </p:pic>
      <p:pic>
        <p:nvPicPr>
          <p:cNvPr id="9" name="Picture 8">
            <a:extLst>
              <a:ext uri="{FF2B5EF4-FFF2-40B4-BE49-F238E27FC236}">
                <a16:creationId xmlns:a16="http://schemas.microsoft.com/office/drawing/2014/main" id="{C7255156-F282-ACBE-EAA4-66A5120B01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0486" y="333354"/>
            <a:ext cx="2621177" cy="830997"/>
          </a:xfrm>
          <a:prstGeom prst="rect">
            <a:avLst/>
          </a:prstGeom>
        </p:spPr>
      </p:pic>
      <p:sp>
        <p:nvSpPr>
          <p:cNvPr id="5" name="Content Placeholder 7">
            <a:extLst>
              <a:ext uri="{FF2B5EF4-FFF2-40B4-BE49-F238E27FC236}">
                <a16:creationId xmlns:a16="http://schemas.microsoft.com/office/drawing/2014/main" id="{88BA13D9-56A4-C03C-30F8-DFAD5BC9E273}"/>
              </a:ext>
            </a:extLst>
          </p:cNvPr>
          <p:cNvSpPr txBox="1">
            <a:spLocks/>
          </p:cNvSpPr>
          <p:nvPr/>
        </p:nvSpPr>
        <p:spPr>
          <a:xfrm>
            <a:off x="4327589" y="2476500"/>
            <a:ext cx="3530536" cy="3505198"/>
          </a:xfrm>
          <a:prstGeom prst="rect">
            <a:avLst/>
          </a:prstGeom>
          <a:solidFill>
            <a:schemeClr val="accent4">
              <a:lumMod val="20000"/>
              <a:lumOff val="80000"/>
            </a:schemeClr>
          </a:solidFill>
        </p:spPr>
        <p:txBody>
          <a:bodyPr vert="horz" lIns="182880" tIns="1280160" rIns="182880" bIns="18288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Source Sans Pro"/>
                <a:ea typeface="Source Sans Pro"/>
              </a:rPr>
              <a:t>Set C/CAG and SMCTA </a:t>
            </a:r>
            <a:r>
              <a:rPr lang="en-US" b="1">
                <a:latin typeface="Source Sans Pro"/>
                <a:ea typeface="Source Sans Pro"/>
              </a:rPr>
              <a:t>priorities, and guide decision-making.</a:t>
            </a:r>
          </a:p>
          <a:p>
            <a:pPr algn="ctr"/>
            <a:endParaRPr lang="en-US"/>
          </a:p>
        </p:txBody>
      </p:sp>
      <p:sp>
        <p:nvSpPr>
          <p:cNvPr id="10" name="Content Placeholder 7">
            <a:extLst>
              <a:ext uri="{FF2B5EF4-FFF2-40B4-BE49-F238E27FC236}">
                <a16:creationId xmlns:a16="http://schemas.microsoft.com/office/drawing/2014/main" id="{0F6CA7D5-CB49-3F9C-02A8-B55F6BE8562D}"/>
              </a:ext>
            </a:extLst>
          </p:cNvPr>
          <p:cNvSpPr txBox="1">
            <a:spLocks/>
          </p:cNvSpPr>
          <p:nvPr/>
        </p:nvSpPr>
        <p:spPr>
          <a:xfrm>
            <a:off x="8048720" y="2476500"/>
            <a:ext cx="3530536" cy="3505198"/>
          </a:xfrm>
          <a:prstGeom prst="rect">
            <a:avLst/>
          </a:prstGeom>
          <a:solidFill>
            <a:schemeClr val="accent4">
              <a:lumMod val="20000"/>
              <a:lumOff val="80000"/>
            </a:schemeClr>
          </a:solidFill>
        </p:spPr>
        <p:txBody>
          <a:bodyPr vert="horz" lIns="182880" tIns="1280160" rIns="182880" bIns="18288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atin typeface="Source Sans Pro"/>
                <a:ea typeface="Source Sans Pro"/>
              </a:rPr>
              <a:t>Inform planning, funding, and delivery of </a:t>
            </a:r>
            <a:r>
              <a:rPr lang="en-US" b="1">
                <a:latin typeface="Source Sans Pro"/>
                <a:ea typeface="Source Sans Pro"/>
              </a:rPr>
              <a:t>local and regional </a:t>
            </a:r>
            <a:r>
              <a:rPr lang="en-US">
                <a:latin typeface="Source Sans Pro"/>
                <a:ea typeface="Source Sans Pro"/>
              </a:rPr>
              <a:t>transportation improvements.</a:t>
            </a:r>
          </a:p>
          <a:p>
            <a:pPr algn="ctr"/>
            <a:endParaRPr lang="en-US"/>
          </a:p>
        </p:txBody>
      </p:sp>
      <p:pic>
        <p:nvPicPr>
          <p:cNvPr id="12" name="Graphic 11" descr="Eye with solid fill">
            <a:extLst>
              <a:ext uri="{FF2B5EF4-FFF2-40B4-BE49-F238E27FC236}">
                <a16:creationId xmlns:a16="http://schemas.microsoft.com/office/drawing/2014/main" id="{6A387770-7B2A-DFE5-FCB4-BE7C1AC3E07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824039" y="2550985"/>
            <a:ext cx="1095375" cy="1095375"/>
          </a:xfrm>
          <a:prstGeom prst="rect">
            <a:avLst/>
          </a:prstGeom>
        </p:spPr>
      </p:pic>
      <p:pic>
        <p:nvPicPr>
          <p:cNvPr id="16" name="Graphic 15" descr="Decision chart with solid fill">
            <a:extLst>
              <a:ext uri="{FF2B5EF4-FFF2-40B4-BE49-F238E27FC236}">
                <a16:creationId xmlns:a16="http://schemas.microsoft.com/office/drawing/2014/main" id="{AEB43ED8-A790-ED48-30BB-ADD7B4A35C6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35657" y="2641472"/>
            <a:ext cx="914400" cy="914400"/>
          </a:xfrm>
          <a:prstGeom prst="rect">
            <a:avLst/>
          </a:prstGeom>
        </p:spPr>
      </p:pic>
      <p:pic>
        <p:nvPicPr>
          <p:cNvPr id="18" name="Graphic 17" descr="Checklist with solid fill">
            <a:extLst>
              <a:ext uri="{FF2B5EF4-FFF2-40B4-BE49-F238E27FC236}">
                <a16:creationId xmlns:a16="http://schemas.microsoft.com/office/drawing/2014/main" id="{A216F427-1D65-AB2A-96A2-C8FF681C95B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356788" y="2641472"/>
            <a:ext cx="914400" cy="914400"/>
          </a:xfrm>
          <a:prstGeom prst="rect">
            <a:avLst/>
          </a:prstGeom>
        </p:spPr>
      </p:pic>
    </p:spTree>
    <p:extLst>
      <p:ext uri="{BB962C8B-B14F-4D97-AF65-F5344CB8AC3E}">
        <p14:creationId xmlns:p14="http://schemas.microsoft.com/office/powerpoint/2010/main" val="124787680"/>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DE86-F19D-FDF2-A83B-65CEA5EFDE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CE6A54-A2B4-5E54-9876-AA108B710879}"/>
              </a:ext>
            </a:extLst>
          </p:cNvPr>
          <p:cNvSpPr>
            <a:spLocks noGrp="1"/>
          </p:cNvSpPr>
          <p:nvPr>
            <p:ph type="title"/>
          </p:nvPr>
        </p:nvSpPr>
        <p:spPr/>
        <p:txBody>
          <a:bodyPr/>
          <a:lstStyle/>
          <a:p>
            <a:r>
              <a:rPr lang="en-US"/>
              <a:t>What feedback do you have on…</a:t>
            </a:r>
          </a:p>
        </p:txBody>
      </p:sp>
      <p:sp>
        <p:nvSpPr>
          <p:cNvPr id="3" name="Content Placeholder 2">
            <a:extLst>
              <a:ext uri="{FF2B5EF4-FFF2-40B4-BE49-F238E27FC236}">
                <a16:creationId xmlns:a16="http://schemas.microsoft.com/office/drawing/2014/main" id="{7E493758-49AA-65A4-56B1-127F871043D7}"/>
              </a:ext>
            </a:extLst>
          </p:cNvPr>
          <p:cNvSpPr>
            <a:spLocks noGrp="1"/>
          </p:cNvSpPr>
          <p:nvPr>
            <p:ph idx="1"/>
          </p:nvPr>
        </p:nvSpPr>
        <p:spPr>
          <a:xfrm>
            <a:off x="606458" y="1619253"/>
            <a:ext cx="10972796" cy="4362445"/>
          </a:xfrm>
        </p:spPr>
        <p:txBody>
          <a:bodyPr/>
          <a:lstStyle/>
          <a:p>
            <a:pPr marL="457200" indent="-457200">
              <a:buFont typeface="Arial" panose="020B0604020202020204" pitchFamily="34" charset="0"/>
              <a:buChar char="•"/>
            </a:pPr>
            <a:r>
              <a:rPr lang="en-US" b="1"/>
              <a:t>Vision and Goals:</a:t>
            </a:r>
            <a:r>
              <a:rPr lang="en-US"/>
              <a:t> do these resonate with you?</a:t>
            </a:r>
          </a:p>
          <a:p>
            <a:pPr marL="457200" indent="-457200">
              <a:buFont typeface="Arial" panose="020B0604020202020204" pitchFamily="34" charset="0"/>
              <a:buChar char="•"/>
            </a:pPr>
            <a:r>
              <a:rPr lang="en-US" b="1"/>
              <a:t>Project List: </a:t>
            </a:r>
            <a:r>
              <a:rPr lang="en-US"/>
              <a:t>are these the right project priorities locally? For the county?</a:t>
            </a:r>
          </a:p>
          <a:p>
            <a:pPr marL="457200" indent="-457200">
              <a:buFont typeface="Arial" panose="020B0604020202020204" pitchFamily="34" charset="0"/>
              <a:buChar char="•"/>
            </a:pPr>
            <a:r>
              <a:rPr lang="en-US" b="1"/>
              <a:t>Programs: </a:t>
            </a:r>
            <a:r>
              <a:rPr lang="en-US"/>
              <a:t>does this mix of programs address your key transportation concerns between now and 2050?</a:t>
            </a:r>
          </a:p>
          <a:p>
            <a:pPr marL="457200" indent="-457200">
              <a:buFont typeface="Arial" panose="020B0604020202020204" pitchFamily="34" charset="0"/>
              <a:buChar char="•"/>
            </a:pPr>
            <a:r>
              <a:rPr lang="en-US" b="1"/>
              <a:t>What’s missing: </a:t>
            </a:r>
            <a:r>
              <a:rPr lang="en-US"/>
              <a:t>anything you’re not seeing in this update that you think the CTP should address?</a:t>
            </a:r>
            <a:endParaRPr lang="en-US" b="1"/>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a:p>
        </p:txBody>
      </p:sp>
      <p:sp>
        <p:nvSpPr>
          <p:cNvPr id="4" name="Footer Placeholder 3">
            <a:extLst>
              <a:ext uri="{FF2B5EF4-FFF2-40B4-BE49-F238E27FC236}">
                <a16:creationId xmlns:a16="http://schemas.microsoft.com/office/drawing/2014/main" id="{2D16A2A1-FCA6-D98E-8710-92E8FEAFF0D0}"/>
              </a:ext>
            </a:extLst>
          </p:cNvPr>
          <p:cNvSpPr>
            <a:spLocks noGrp="1"/>
          </p:cNvSpPr>
          <p:nvPr>
            <p:ph type="ftr" sz="quarter" idx="11"/>
          </p:nvPr>
        </p:nvSpPr>
        <p:spPr/>
        <p:txBody>
          <a:bodyPr/>
          <a:lstStyle/>
          <a:p>
            <a:pPr>
              <a:defRPr/>
            </a:pPr>
            <a:r>
              <a:rPr lang="en-US"/>
              <a:t>C/CAG and SMCTA Countywide Transportation Plan Update</a:t>
            </a:r>
          </a:p>
        </p:txBody>
      </p:sp>
      <p:grpSp>
        <p:nvGrpSpPr>
          <p:cNvPr id="6" name="Group 5">
            <a:extLst>
              <a:ext uri="{FF2B5EF4-FFF2-40B4-BE49-F238E27FC236}">
                <a16:creationId xmlns:a16="http://schemas.microsoft.com/office/drawing/2014/main" id="{9B9003FF-2354-D64E-28DB-982B8B2282D0}"/>
              </a:ext>
            </a:extLst>
          </p:cNvPr>
          <p:cNvGrpSpPr/>
          <p:nvPr/>
        </p:nvGrpSpPr>
        <p:grpSpPr>
          <a:xfrm>
            <a:off x="11415829" y="188175"/>
            <a:ext cx="564316" cy="564316"/>
            <a:chOff x="2515550" y="1506960"/>
            <a:chExt cx="564316" cy="564316"/>
          </a:xfrm>
        </p:grpSpPr>
        <p:sp>
          <p:nvSpPr>
            <p:cNvPr id="7" name="Oval 6">
              <a:extLst>
                <a:ext uri="{FF2B5EF4-FFF2-40B4-BE49-F238E27FC236}">
                  <a16:creationId xmlns:a16="http://schemas.microsoft.com/office/drawing/2014/main" id="{7F76857B-D60D-FAEF-1E57-7C5F3BD6F10A}"/>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Meeting with solid fill">
              <a:extLst>
                <a:ext uri="{FF2B5EF4-FFF2-40B4-BE49-F238E27FC236}">
                  <a16:creationId xmlns:a16="http://schemas.microsoft.com/office/drawing/2014/main" id="{E8379FF0-9F90-CFAD-6CAD-B12C0B3AA9D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586154" y="1587520"/>
              <a:ext cx="423109" cy="423109"/>
            </a:xfrm>
            <a:prstGeom prst="rect">
              <a:avLst/>
            </a:prstGeom>
          </p:spPr>
        </p:pic>
      </p:grpSp>
    </p:spTree>
    <p:extLst>
      <p:ext uri="{BB962C8B-B14F-4D97-AF65-F5344CB8AC3E}">
        <p14:creationId xmlns:p14="http://schemas.microsoft.com/office/powerpoint/2010/main" val="3727208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936DCB-0F01-A529-B28D-58F9B9B2CF1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E069C39-246F-8715-5669-F312FAB71097}"/>
              </a:ext>
            </a:extLst>
          </p:cNvPr>
          <p:cNvSpPr>
            <a:spLocks noGrp="1"/>
          </p:cNvSpPr>
          <p:nvPr>
            <p:ph type="title"/>
          </p:nvPr>
        </p:nvSpPr>
        <p:spPr>
          <a:xfrm>
            <a:off x="274320" y="184579"/>
            <a:ext cx="10972799" cy="1342071"/>
          </a:xfrm>
        </p:spPr>
        <p:txBody>
          <a:bodyPr/>
          <a:lstStyle/>
          <a:p>
            <a:r>
              <a:rPr lang="en-US"/>
              <a:t>How to use </a:t>
            </a:r>
            <a:r>
              <a:rPr lang="en-US" u="sng"/>
              <a:t>Focus Geography</a:t>
            </a:r>
            <a:r>
              <a:rPr lang="en-US"/>
              <a:t> Strategies: MTC AT Network </a:t>
            </a:r>
          </a:p>
        </p:txBody>
      </p:sp>
      <p:sp>
        <p:nvSpPr>
          <p:cNvPr id="9" name="Content Placeholder 23">
            <a:extLst>
              <a:ext uri="{FF2B5EF4-FFF2-40B4-BE49-F238E27FC236}">
                <a16:creationId xmlns:a16="http://schemas.microsoft.com/office/drawing/2014/main" id="{A816569B-B677-B450-8065-2464932884C5}"/>
              </a:ext>
            </a:extLst>
          </p:cNvPr>
          <p:cNvSpPr txBox="1">
            <a:spLocks/>
          </p:cNvSpPr>
          <p:nvPr/>
        </p:nvSpPr>
        <p:spPr>
          <a:xfrm>
            <a:off x="5106257" y="1834913"/>
            <a:ext cx="6478434" cy="4180448"/>
          </a:xfrm>
          <a:prstGeom prst="rect">
            <a:avLst/>
          </a:prstGeom>
          <a:solidFill>
            <a:schemeClr val="accent3">
              <a:lumMod val="20000"/>
              <a:lumOff val="80000"/>
            </a:schemeClr>
          </a:solidFill>
        </p:spPr>
        <p:txBody>
          <a:bodyPr vert="horz" lIns="182880" tIns="91440" rIns="91440" bIns="9144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en-US" b="1"/>
          </a:p>
        </p:txBody>
      </p:sp>
      <p:sp>
        <p:nvSpPr>
          <p:cNvPr id="12" name="Rectangle: Rounded Corners 11">
            <a:extLst>
              <a:ext uri="{FF2B5EF4-FFF2-40B4-BE49-F238E27FC236}">
                <a16:creationId xmlns:a16="http://schemas.microsoft.com/office/drawing/2014/main" id="{0E5F3A5A-ED1E-0DE3-5D32-406232218F24}"/>
              </a:ext>
            </a:extLst>
          </p:cNvPr>
          <p:cNvSpPr/>
          <p:nvPr/>
        </p:nvSpPr>
        <p:spPr>
          <a:xfrm>
            <a:off x="5376991" y="2813108"/>
            <a:ext cx="2894873" cy="1278562"/>
          </a:xfrm>
          <a:prstGeom prst="roundRect">
            <a:avLst/>
          </a:prstGeom>
          <a:solidFill>
            <a:schemeClr val="accent6">
              <a:lumMod val="20000"/>
              <a:lumOff val="80000"/>
            </a:schemeClr>
          </a:solidFill>
          <a:ln>
            <a:noFill/>
          </a:ln>
          <a:effectLst>
            <a:outerShdw blurRad="63500" sx="102000" sy="102000" algn="ctr" rotWithShape="0">
              <a:prstClr val="black">
                <a:alpha val="2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200" b="1">
                <a:solidFill>
                  <a:schemeClr val="tx2"/>
                </a:solidFill>
                <a:latin typeface="Source Sans Pro" panose="020B0503030403020204" pitchFamily="34" charset="0"/>
                <a:ea typeface="Source Sans Pro" panose="020B0503030403020204" pitchFamily="34" charset="0"/>
              </a:rPr>
              <a:t>Build protected or low stress bike facilities</a:t>
            </a:r>
          </a:p>
        </p:txBody>
      </p:sp>
      <p:sp>
        <p:nvSpPr>
          <p:cNvPr id="16" name="Rectangle: Rounded Corners 15">
            <a:extLst>
              <a:ext uri="{FF2B5EF4-FFF2-40B4-BE49-F238E27FC236}">
                <a16:creationId xmlns:a16="http://schemas.microsoft.com/office/drawing/2014/main" id="{5B982C26-6C50-9D66-2176-E7A2790A0EAE}"/>
              </a:ext>
            </a:extLst>
          </p:cNvPr>
          <p:cNvSpPr/>
          <p:nvPr/>
        </p:nvSpPr>
        <p:spPr>
          <a:xfrm>
            <a:off x="8424483" y="2804988"/>
            <a:ext cx="2894873" cy="1281982"/>
          </a:xfrm>
          <a:prstGeom prst="roundRect">
            <a:avLst/>
          </a:prstGeom>
          <a:solidFill>
            <a:schemeClr val="accent6">
              <a:lumMod val="20000"/>
              <a:lumOff val="80000"/>
            </a:schemeClr>
          </a:solidFill>
          <a:ln>
            <a:noFill/>
          </a:ln>
          <a:effectLst>
            <a:outerShdw blurRad="63500" sx="102000" sy="102000" algn="ctr" rotWithShape="0">
              <a:prstClr val="black">
                <a:alpha val="2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200" b="1">
                <a:solidFill>
                  <a:schemeClr val="tx2"/>
                </a:solidFill>
                <a:latin typeface="Source Sans Pro" panose="020B0503030403020204" pitchFamily="34" charset="0"/>
                <a:ea typeface="Source Sans Pro" panose="020B0503030403020204" pitchFamily="34" charset="0"/>
              </a:rPr>
              <a:t>Enhance sidewalks and pedestrian crossings</a:t>
            </a:r>
          </a:p>
        </p:txBody>
      </p:sp>
      <p:sp>
        <p:nvSpPr>
          <p:cNvPr id="18" name="TextBox 17">
            <a:extLst>
              <a:ext uri="{FF2B5EF4-FFF2-40B4-BE49-F238E27FC236}">
                <a16:creationId xmlns:a16="http://schemas.microsoft.com/office/drawing/2014/main" id="{3E40FB7B-E635-C3C7-DDD0-6E537C0598F9}"/>
              </a:ext>
            </a:extLst>
          </p:cNvPr>
          <p:cNvSpPr txBox="1"/>
          <p:nvPr/>
        </p:nvSpPr>
        <p:spPr>
          <a:xfrm>
            <a:off x="5376991" y="4216652"/>
            <a:ext cx="6249092" cy="523220"/>
          </a:xfrm>
          <a:prstGeom prst="rect">
            <a:avLst/>
          </a:prstGeom>
          <a:noFill/>
        </p:spPr>
        <p:txBody>
          <a:bodyPr wrap="square">
            <a:spAutoFit/>
          </a:bodyPr>
          <a:lstStyle/>
          <a:p>
            <a:pPr>
              <a:lnSpc>
                <a:spcPct val="100000"/>
              </a:lnSpc>
              <a:spcBef>
                <a:spcPts val="0"/>
              </a:spcBef>
            </a:pPr>
            <a:r>
              <a:rPr lang="en-US" sz="2800" b="1">
                <a:solidFill>
                  <a:srgbClr val="01469F"/>
                </a:solidFill>
                <a:latin typeface="Source Sans Pro" panose="020B0503030403020204" pitchFamily="34" charset="0"/>
              </a:rPr>
              <a:t>Key Partners</a:t>
            </a:r>
          </a:p>
        </p:txBody>
      </p:sp>
      <p:sp>
        <p:nvSpPr>
          <p:cNvPr id="20" name="TextBox 19">
            <a:extLst>
              <a:ext uri="{FF2B5EF4-FFF2-40B4-BE49-F238E27FC236}">
                <a16:creationId xmlns:a16="http://schemas.microsoft.com/office/drawing/2014/main" id="{DD34F3ED-3620-CD37-8782-836FA9B0FEF6}"/>
              </a:ext>
            </a:extLst>
          </p:cNvPr>
          <p:cNvSpPr txBox="1"/>
          <p:nvPr/>
        </p:nvSpPr>
        <p:spPr>
          <a:xfrm>
            <a:off x="5376991" y="4813977"/>
            <a:ext cx="5217275" cy="1015663"/>
          </a:xfrm>
          <a:prstGeom prst="rect">
            <a:avLst/>
          </a:prstGeom>
          <a:noFill/>
        </p:spPr>
        <p:txBody>
          <a:bodyPr wrap="square">
            <a:spAutoFit/>
          </a:bodyPr>
          <a:lstStyle/>
          <a:p>
            <a:pPr>
              <a:lnSpc>
                <a:spcPct val="100000"/>
              </a:lnSpc>
              <a:spcBef>
                <a:spcPts val="0"/>
              </a:spcBef>
            </a:pPr>
            <a:r>
              <a:rPr lang="en-US" sz="2000">
                <a:solidFill>
                  <a:srgbClr val="01469F"/>
                </a:solidFill>
                <a:latin typeface="Source Sans Pro" panose="020B0503030403020204" pitchFamily="34" charset="0"/>
              </a:rPr>
              <a:t>Local Jurisdictions</a:t>
            </a:r>
          </a:p>
          <a:p>
            <a:pPr>
              <a:lnSpc>
                <a:spcPct val="100000"/>
              </a:lnSpc>
              <a:spcBef>
                <a:spcPts val="0"/>
              </a:spcBef>
            </a:pPr>
            <a:r>
              <a:rPr lang="en-US" sz="2000">
                <a:solidFill>
                  <a:srgbClr val="01469F"/>
                </a:solidFill>
                <a:latin typeface="Source Sans Pro" panose="020B0503030403020204" pitchFamily="34" charset="0"/>
              </a:rPr>
              <a:t>SMCTA</a:t>
            </a:r>
          </a:p>
          <a:p>
            <a:pPr>
              <a:lnSpc>
                <a:spcPct val="100000"/>
              </a:lnSpc>
              <a:spcBef>
                <a:spcPts val="0"/>
              </a:spcBef>
            </a:pPr>
            <a:r>
              <a:rPr lang="en-US" sz="2000">
                <a:solidFill>
                  <a:srgbClr val="01469F"/>
                </a:solidFill>
                <a:latin typeface="Source Sans Pro" panose="020B0503030403020204" pitchFamily="34" charset="0"/>
              </a:rPr>
              <a:t>MTC</a:t>
            </a:r>
          </a:p>
        </p:txBody>
      </p:sp>
      <p:sp>
        <p:nvSpPr>
          <p:cNvPr id="22" name="TextBox 21">
            <a:extLst>
              <a:ext uri="{FF2B5EF4-FFF2-40B4-BE49-F238E27FC236}">
                <a16:creationId xmlns:a16="http://schemas.microsoft.com/office/drawing/2014/main" id="{10AF237F-7F58-B9EC-0711-6298DB3A8A85}"/>
              </a:ext>
            </a:extLst>
          </p:cNvPr>
          <p:cNvSpPr txBox="1"/>
          <p:nvPr/>
        </p:nvSpPr>
        <p:spPr>
          <a:xfrm>
            <a:off x="5376991" y="2109398"/>
            <a:ext cx="6248400" cy="523220"/>
          </a:xfrm>
          <a:prstGeom prst="rect">
            <a:avLst/>
          </a:prstGeom>
          <a:noFill/>
        </p:spPr>
        <p:txBody>
          <a:bodyPr wrap="square">
            <a:spAutoFit/>
          </a:bodyPr>
          <a:lstStyle/>
          <a:p>
            <a:pPr>
              <a:lnSpc>
                <a:spcPct val="100000"/>
              </a:lnSpc>
              <a:spcBef>
                <a:spcPts val="0"/>
              </a:spcBef>
            </a:pPr>
            <a:r>
              <a:rPr lang="en-US" sz="2800" b="1">
                <a:solidFill>
                  <a:srgbClr val="01469F"/>
                </a:solidFill>
                <a:latin typeface="Source Sans Pro" panose="020B0503030403020204" pitchFamily="34" charset="0"/>
              </a:rPr>
              <a:t>Project Strategies</a:t>
            </a:r>
          </a:p>
        </p:txBody>
      </p:sp>
      <p:pic>
        <p:nvPicPr>
          <p:cNvPr id="3" name="Picture 2">
            <a:extLst>
              <a:ext uri="{FF2B5EF4-FFF2-40B4-BE49-F238E27FC236}">
                <a16:creationId xmlns:a16="http://schemas.microsoft.com/office/drawing/2014/main" id="{EF22AC97-0AAB-ADE5-E7A7-FB15F6D4F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309" y="1830275"/>
            <a:ext cx="4185085" cy="4185085"/>
          </a:xfrm>
          <a:prstGeom prst="rect">
            <a:avLst/>
          </a:prstGeom>
        </p:spPr>
      </p:pic>
    </p:spTree>
    <p:extLst>
      <p:ext uri="{BB962C8B-B14F-4D97-AF65-F5344CB8AC3E}">
        <p14:creationId xmlns:p14="http://schemas.microsoft.com/office/powerpoint/2010/main" val="80506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6673E1-2558-257E-2902-D0571F4C0800}"/>
              </a:ext>
            </a:extLst>
          </p:cNvPr>
          <p:cNvSpPr>
            <a:spLocks/>
          </p:cNvSpPr>
          <p:nvPr/>
        </p:nvSpPr>
        <p:spPr>
          <a:xfrm>
            <a:off x="-1" y="2546435"/>
            <a:ext cx="12192001" cy="431156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52CD22A9-D0DF-52B9-6C31-DA2851C819ED}"/>
              </a:ext>
            </a:extLst>
          </p:cNvPr>
          <p:cNvSpPr/>
          <p:nvPr/>
        </p:nvSpPr>
        <p:spPr>
          <a:xfrm>
            <a:off x="5307420" y="1282698"/>
            <a:ext cx="2007824" cy="3555395"/>
          </a:xfrm>
          <a:prstGeom prst="rect">
            <a:avLst/>
          </a:prstGeom>
          <a:solidFill>
            <a:schemeClr val="accent5">
              <a:lumMod val="20000"/>
              <a:lumOff val="80000"/>
            </a:schemeClr>
          </a:solidFill>
          <a:ln w="381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661404F5-19F7-4F42-F5F2-501414A79E04}"/>
              </a:ext>
            </a:extLst>
          </p:cNvPr>
          <p:cNvSpPr/>
          <p:nvPr/>
        </p:nvSpPr>
        <p:spPr>
          <a:xfrm>
            <a:off x="7674786" y="1282698"/>
            <a:ext cx="1868012" cy="3555395"/>
          </a:xfrm>
          <a:prstGeom prst="rect">
            <a:avLst/>
          </a:prstGeom>
          <a:solidFill>
            <a:schemeClr val="accent5">
              <a:lumMod val="20000"/>
              <a:lumOff val="80000"/>
            </a:schemeClr>
          </a:solidFill>
          <a:ln w="3810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B3541410-0831-37A1-4F4D-A234C5C43953}"/>
              </a:ext>
            </a:extLst>
          </p:cNvPr>
          <p:cNvSpPr/>
          <p:nvPr/>
        </p:nvSpPr>
        <p:spPr>
          <a:xfrm>
            <a:off x="796193" y="1282700"/>
            <a:ext cx="2007825" cy="3555394"/>
          </a:xfrm>
          <a:prstGeom prst="rect">
            <a:avLst/>
          </a:prstGeom>
          <a:solidFill>
            <a:schemeClr val="accent5">
              <a:lumMod val="20000"/>
              <a:lumOff val="80000"/>
            </a:schemeClr>
          </a:solidFill>
          <a:ln w="38100">
            <a:noFill/>
            <a:prstDash val="sys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a:extLst>
              <a:ext uri="{FF2B5EF4-FFF2-40B4-BE49-F238E27FC236}">
                <a16:creationId xmlns:a16="http://schemas.microsoft.com/office/drawing/2014/main" id="{90CB37A5-5198-5C20-6AE1-45E7DA849ADD}"/>
              </a:ext>
            </a:extLst>
          </p:cNvPr>
          <p:cNvSpPr>
            <a:spLocks noGrp="1"/>
          </p:cNvSpPr>
          <p:nvPr>
            <p:ph type="title"/>
          </p:nvPr>
        </p:nvSpPr>
        <p:spPr>
          <a:xfrm>
            <a:off x="306784" y="140604"/>
            <a:ext cx="10972799" cy="592137"/>
          </a:xfrm>
        </p:spPr>
        <p:txBody>
          <a:bodyPr>
            <a:normAutofit/>
          </a:bodyPr>
          <a:lstStyle/>
          <a:p>
            <a:r>
              <a:rPr lang="en-US"/>
              <a:t>CTP Process</a:t>
            </a:r>
          </a:p>
        </p:txBody>
      </p:sp>
      <p:cxnSp>
        <p:nvCxnSpPr>
          <p:cNvPr id="4" name="Straight Connector 3">
            <a:extLst>
              <a:ext uri="{FF2B5EF4-FFF2-40B4-BE49-F238E27FC236}">
                <a16:creationId xmlns:a16="http://schemas.microsoft.com/office/drawing/2014/main" id="{320DE1F2-AAB2-3F2E-5A79-A224B74CF499}"/>
              </a:ext>
            </a:extLst>
          </p:cNvPr>
          <p:cNvCxnSpPr>
            <a:cxnSpLocks/>
          </p:cNvCxnSpPr>
          <p:nvPr/>
        </p:nvCxnSpPr>
        <p:spPr>
          <a:xfrm>
            <a:off x="-8858" y="2535530"/>
            <a:ext cx="12200858" cy="0"/>
          </a:xfrm>
          <a:prstGeom prst="line">
            <a:avLst/>
          </a:prstGeom>
          <a:ln w="5080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0BB4DFE9-CFC2-B689-5AA8-909719315C38}"/>
              </a:ext>
            </a:extLst>
          </p:cNvPr>
          <p:cNvSpPr/>
          <p:nvPr/>
        </p:nvSpPr>
        <p:spPr>
          <a:xfrm>
            <a:off x="982014" y="2386223"/>
            <a:ext cx="271554" cy="271554"/>
          </a:xfrm>
          <a:prstGeom prst="ellipse">
            <a:avLst/>
          </a:prstGeom>
          <a:solidFill>
            <a:schemeClr val="bg1"/>
          </a:solidFill>
          <a:ln w="508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2"/>
              </a:solidFill>
              <a:latin typeface="Source Sans Pro" panose="020B0503030403020204" pitchFamily="34" charset="0"/>
              <a:ea typeface="Source Sans Pro" panose="020B0503030403020204" pitchFamily="34" charset="0"/>
            </a:endParaRPr>
          </a:p>
        </p:txBody>
      </p:sp>
      <p:sp>
        <p:nvSpPr>
          <p:cNvPr id="13" name="TextBox 12">
            <a:extLst>
              <a:ext uri="{FF2B5EF4-FFF2-40B4-BE49-F238E27FC236}">
                <a16:creationId xmlns:a16="http://schemas.microsoft.com/office/drawing/2014/main" id="{0FE6A1C1-9153-193A-A68C-E31A18566961}"/>
              </a:ext>
            </a:extLst>
          </p:cNvPr>
          <p:cNvSpPr txBox="1"/>
          <p:nvPr/>
        </p:nvSpPr>
        <p:spPr>
          <a:xfrm>
            <a:off x="927100" y="2843338"/>
            <a:ext cx="1722102" cy="1695930"/>
          </a:xfrm>
          <a:prstGeom prst="rect">
            <a:avLst/>
          </a:prstGeom>
          <a:noFill/>
        </p:spPr>
        <p:txBody>
          <a:bodyPr wrap="square" lIns="0" tIns="0" rIns="0" bIns="0" rtlCol="0" anchor="t" anchorCtr="0">
            <a:noAutofit/>
          </a:bodyPr>
          <a:lstStyle/>
          <a:p>
            <a:r>
              <a:rPr lang="en-US" sz="2000">
                <a:solidFill>
                  <a:schemeClr val="tx2"/>
                </a:solidFill>
                <a:latin typeface="Source Sans Pro" panose="020B0503030403020204" pitchFamily="34" charset="0"/>
                <a:ea typeface="Source Sans Pro" panose="020B0503030403020204" pitchFamily="34" charset="0"/>
                <a:cs typeface="Segoe UI"/>
              </a:rPr>
              <a:t>Define Vision and Goals for CTP Update</a:t>
            </a:r>
          </a:p>
        </p:txBody>
      </p:sp>
      <p:sp>
        <p:nvSpPr>
          <p:cNvPr id="38" name="Rectangle 37">
            <a:extLst>
              <a:ext uri="{FF2B5EF4-FFF2-40B4-BE49-F238E27FC236}">
                <a16:creationId xmlns:a16="http://schemas.microsoft.com/office/drawing/2014/main" id="{9B4F5AFE-2470-610F-60CB-937917318CB7}"/>
              </a:ext>
            </a:extLst>
          </p:cNvPr>
          <p:cNvSpPr/>
          <p:nvPr/>
        </p:nvSpPr>
        <p:spPr>
          <a:xfrm>
            <a:off x="958168" y="1402516"/>
            <a:ext cx="1700050" cy="9164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noAutofit/>
          </a:bodyPr>
          <a:lstStyle/>
          <a:p>
            <a:r>
              <a:rPr lang="en-US" sz="2800" b="1">
                <a:solidFill>
                  <a:schemeClr val="tx2"/>
                </a:solidFill>
                <a:latin typeface="Source Sans Pro" panose="020B0503030403020204" pitchFamily="34" charset="0"/>
                <a:ea typeface="Source Sans Pro" panose="020B0503030403020204" pitchFamily="34" charset="0"/>
                <a:cs typeface="Segoe UI" panose="020B0502040204020203" pitchFamily="34" charset="0"/>
              </a:rPr>
              <a:t>Winter 2025/6</a:t>
            </a:r>
          </a:p>
        </p:txBody>
      </p:sp>
      <p:sp>
        <p:nvSpPr>
          <p:cNvPr id="6" name="Oval 5">
            <a:extLst>
              <a:ext uri="{FF2B5EF4-FFF2-40B4-BE49-F238E27FC236}">
                <a16:creationId xmlns:a16="http://schemas.microsoft.com/office/drawing/2014/main" id="{53AE4164-B9C9-B981-99E8-421F9B7F1A11}"/>
              </a:ext>
            </a:extLst>
          </p:cNvPr>
          <p:cNvSpPr/>
          <p:nvPr/>
        </p:nvSpPr>
        <p:spPr>
          <a:xfrm>
            <a:off x="3211867" y="2386223"/>
            <a:ext cx="271554" cy="271554"/>
          </a:xfrm>
          <a:prstGeom prst="ellipse">
            <a:avLst/>
          </a:prstGeom>
          <a:solidFill>
            <a:schemeClr val="bg1"/>
          </a:solidFill>
          <a:ln w="508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2"/>
              </a:solidFill>
              <a:latin typeface="Source Sans Pro" panose="020B0503030403020204" pitchFamily="34" charset="0"/>
              <a:ea typeface="Source Sans Pro" panose="020B0503030403020204" pitchFamily="34" charset="0"/>
            </a:endParaRPr>
          </a:p>
        </p:txBody>
      </p:sp>
      <p:sp>
        <p:nvSpPr>
          <p:cNvPr id="8" name="TextBox 7">
            <a:extLst>
              <a:ext uri="{FF2B5EF4-FFF2-40B4-BE49-F238E27FC236}">
                <a16:creationId xmlns:a16="http://schemas.microsoft.com/office/drawing/2014/main" id="{6D4E76B2-1586-7530-9519-B2E09DC0A68A}"/>
              </a:ext>
            </a:extLst>
          </p:cNvPr>
          <p:cNvSpPr txBox="1"/>
          <p:nvPr/>
        </p:nvSpPr>
        <p:spPr>
          <a:xfrm>
            <a:off x="3211867" y="2843337"/>
            <a:ext cx="1736011" cy="1537597"/>
          </a:xfrm>
          <a:prstGeom prst="rect">
            <a:avLst/>
          </a:prstGeom>
          <a:noFill/>
        </p:spPr>
        <p:txBody>
          <a:bodyPr wrap="square" lIns="0" tIns="0" rIns="0" bIns="0" rtlCol="0" anchor="t" anchorCtr="0">
            <a:noAutofit/>
          </a:bodyPr>
          <a:lstStyle/>
          <a:p>
            <a:r>
              <a:rPr lang="en-US" sz="2000">
                <a:solidFill>
                  <a:schemeClr val="tx2"/>
                </a:solidFill>
                <a:latin typeface="Source Sans Pro" panose="020B0503030403020204" pitchFamily="34" charset="0"/>
                <a:ea typeface="Source Sans Pro" panose="020B0503030403020204" pitchFamily="34" charset="0"/>
                <a:cs typeface="Segoe UI"/>
              </a:rPr>
              <a:t>Develop Policy Framework</a:t>
            </a:r>
          </a:p>
        </p:txBody>
      </p:sp>
      <p:sp>
        <p:nvSpPr>
          <p:cNvPr id="29" name="Rectangle 28">
            <a:extLst>
              <a:ext uri="{FF2B5EF4-FFF2-40B4-BE49-F238E27FC236}">
                <a16:creationId xmlns:a16="http://schemas.microsoft.com/office/drawing/2014/main" id="{E294C77E-4FAB-C7D6-3A29-9957F633E585}"/>
              </a:ext>
            </a:extLst>
          </p:cNvPr>
          <p:cNvSpPr/>
          <p:nvPr/>
        </p:nvSpPr>
        <p:spPr>
          <a:xfrm>
            <a:off x="3209877" y="1402515"/>
            <a:ext cx="1425185" cy="9837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noAutofit/>
          </a:bodyPr>
          <a:lstStyle/>
          <a:p>
            <a:r>
              <a:rPr lang="en-US" sz="2800" b="1">
                <a:solidFill>
                  <a:schemeClr val="tx2"/>
                </a:solidFill>
                <a:latin typeface="Source Sans Pro" panose="020B0503030403020204" pitchFamily="34" charset="0"/>
                <a:ea typeface="Source Sans Pro" panose="020B0503030403020204" pitchFamily="34" charset="0"/>
                <a:cs typeface="Segoe UI" panose="020B0502040204020203" pitchFamily="34" charset="0"/>
              </a:rPr>
              <a:t>Spring</a:t>
            </a:r>
            <a:r>
              <a:rPr lang="en-US">
                <a:solidFill>
                  <a:schemeClr val="accent5"/>
                </a:solidFill>
                <a:latin typeface="Source Sans Pro" panose="020B0503030403020204" pitchFamily="34" charset="0"/>
                <a:ea typeface="Source Sans Pro" panose="020B0503030403020204" pitchFamily="34" charset="0"/>
                <a:cs typeface="Segoe UI" panose="020B0502040204020203" pitchFamily="34" charset="0"/>
              </a:rPr>
              <a:t> </a:t>
            </a:r>
            <a:r>
              <a:rPr lang="en-US" sz="2800" b="1">
                <a:solidFill>
                  <a:schemeClr val="tx2"/>
                </a:solidFill>
                <a:latin typeface="Source Sans Pro" panose="020B0503030403020204" pitchFamily="34" charset="0"/>
                <a:ea typeface="Source Sans Pro" panose="020B0503030403020204" pitchFamily="34" charset="0"/>
                <a:cs typeface="Segoe UI" panose="020B0502040204020203" pitchFamily="34" charset="0"/>
              </a:rPr>
              <a:t>2026</a:t>
            </a:r>
          </a:p>
        </p:txBody>
      </p:sp>
      <p:sp>
        <p:nvSpPr>
          <p:cNvPr id="9" name="Oval 8">
            <a:extLst>
              <a:ext uri="{FF2B5EF4-FFF2-40B4-BE49-F238E27FC236}">
                <a16:creationId xmlns:a16="http://schemas.microsoft.com/office/drawing/2014/main" id="{6CCE6185-56D6-B41E-CAA3-4A1AA2A41117}"/>
              </a:ext>
            </a:extLst>
          </p:cNvPr>
          <p:cNvSpPr/>
          <p:nvPr/>
        </p:nvSpPr>
        <p:spPr>
          <a:xfrm>
            <a:off x="7833201" y="2386223"/>
            <a:ext cx="274320" cy="271554"/>
          </a:xfrm>
          <a:prstGeom prst="ellipse">
            <a:avLst/>
          </a:prstGeom>
          <a:solidFill>
            <a:schemeClr val="bg1"/>
          </a:solidFill>
          <a:ln w="508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2"/>
              </a:solidFill>
              <a:latin typeface="Source Sans Pro" panose="020B0503030403020204" pitchFamily="34" charset="0"/>
              <a:ea typeface="Source Sans Pro" panose="020B0503030403020204" pitchFamily="34" charset="0"/>
            </a:endParaRPr>
          </a:p>
        </p:txBody>
      </p:sp>
      <p:sp>
        <p:nvSpPr>
          <p:cNvPr id="30" name="Rectangle 29">
            <a:extLst>
              <a:ext uri="{FF2B5EF4-FFF2-40B4-BE49-F238E27FC236}">
                <a16:creationId xmlns:a16="http://schemas.microsoft.com/office/drawing/2014/main" id="{3C9A5638-DF8B-8444-E97B-CA6CC84363E2}"/>
              </a:ext>
            </a:extLst>
          </p:cNvPr>
          <p:cNvSpPr/>
          <p:nvPr/>
        </p:nvSpPr>
        <p:spPr>
          <a:xfrm>
            <a:off x="7833200" y="1402515"/>
            <a:ext cx="1772646" cy="8334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noAutofit/>
          </a:bodyPr>
          <a:lstStyle/>
          <a:p>
            <a:r>
              <a:rPr lang="en-US" sz="2800" b="1">
                <a:solidFill>
                  <a:schemeClr val="tx2"/>
                </a:solidFill>
                <a:latin typeface="Source Sans Pro" panose="020B0503030403020204" pitchFamily="34" charset="0"/>
                <a:ea typeface="Source Sans Pro" panose="020B0503030403020204" pitchFamily="34" charset="0"/>
                <a:cs typeface="Segoe UI" panose="020B0502040204020203" pitchFamily="34" charset="0"/>
              </a:rPr>
              <a:t>Winter 2026/7</a:t>
            </a:r>
          </a:p>
        </p:txBody>
      </p:sp>
      <p:sp>
        <p:nvSpPr>
          <p:cNvPr id="33" name="TextBox 32">
            <a:extLst>
              <a:ext uri="{FF2B5EF4-FFF2-40B4-BE49-F238E27FC236}">
                <a16:creationId xmlns:a16="http://schemas.microsoft.com/office/drawing/2014/main" id="{247835D7-FEA5-C95E-A552-699A6CBC8F7D}"/>
              </a:ext>
            </a:extLst>
          </p:cNvPr>
          <p:cNvSpPr txBox="1"/>
          <p:nvPr/>
        </p:nvSpPr>
        <p:spPr>
          <a:xfrm>
            <a:off x="7833201" y="2843338"/>
            <a:ext cx="1571446" cy="1543625"/>
          </a:xfrm>
          <a:prstGeom prst="rect">
            <a:avLst/>
          </a:prstGeom>
          <a:noFill/>
        </p:spPr>
        <p:txBody>
          <a:bodyPr wrap="square" lIns="0" tIns="0" rIns="0" bIns="0" rtlCol="0" anchor="t" anchorCtr="0">
            <a:noAutofit/>
          </a:bodyPr>
          <a:lstStyle/>
          <a:p>
            <a:r>
              <a:rPr lang="en-US" sz="2000">
                <a:solidFill>
                  <a:schemeClr val="tx2"/>
                </a:solidFill>
                <a:latin typeface="Source Sans Pro" panose="020B0503030403020204" pitchFamily="34" charset="0"/>
                <a:ea typeface="Source Sans Pro" panose="020B0503030403020204" pitchFamily="34" charset="0"/>
                <a:cs typeface="Segoe UI"/>
              </a:rPr>
              <a:t>Draft </a:t>
            </a:r>
          </a:p>
          <a:p>
            <a:r>
              <a:rPr lang="en-US" sz="2000">
                <a:solidFill>
                  <a:schemeClr val="tx2"/>
                </a:solidFill>
                <a:latin typeface="Source Sans Pro" panose="020B0503030403020204" pitchFamily="34" charset="0"/>
                <a:ea typeface="Source Sans Pro" panose="020B0503030403020204" pitchFamily="34" charset="0"/>
                <a:cs typeface="Segoe UI"/>
              </a:rPr>
              <a:t>Plan</a:t>
            </a:r>
          </a:p>
        </p:txBody>
      </p:sp>
      <p:sp>
        <p:nvSpPr>
          <p:cNvPr id="31" name="Rectangle 30">
            <a:extLst>
              <a:ext uri="{FF2B5EF4-FFF2-40B4-BE49-F238E27FC236}">
                <a16:creationId xmlns:a16="http://schemas.microsoft.com/office/drawing/2014/main" id="{A32AE2AE-2626-E3D8-50AF-6D7F528056FC}"/>
              </a:ext>
            </a:extLst>
          </p:cNvPr>
          <p:cNvSpPr/>
          <p:nvPr/>
        </p:nvSpPr>
        <p:spPr>
          <a:xfrm>
            <a:off x="9953051" y="1402515"/>
            <a:ext cx="1550340" cy="2464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noAutofit/>
          </a:bodyPr>
          <a:lstStyle/>
          <a:p>
            <a:r>
              <a:rPr lang="en-US" sz="2800" b="1">
                <a:solidFill>
                  <a:schemeClr val="tx2"/>
                </a:solidFill>
                <a:latin typeface="Source Sans Pro" panose="020B0503030403020204" pitchFamily="34" charset="0"/>
                <a:ea typeface="Source Sans Pro" panose="020B0503030403020204" pitchFamily="34" charset="0"/>
                <a:cs typeface="Segoe UI" panose="020B0502040204020203" pitchFamily="34" charset="0"/>
              </a:rPr>
              <a:t>Spring 2027</a:t>
            </a:r>
          </a:p>
        </p:txBody>
      </p:sp>
      <p:sp>
        <p:nvSpPr>
          <p:cNvPr id="34" name="TextBox 33">
            <a:extLst>
              <a:ext uri="{FF2B5EF4-FFF2-40B4-BE49-F238E27FC236}">
                <a16:creationId xmlns:a16="http://schemas.microsoft.com/office/drawing/2014/main" id="{D25058A9-B0EA-4D2D-2E02-8C1050DC920E}"/>
              </a:ext>
            </a:extLst>
          </p:cNvPr>
          <p:cNvSpPr txBox="1"/>
          <p:nvPr/>
        </p:nvSpPr>
        <p:spPr>
          <a:xfrm>
            <a:off x="9953051" y="2843338"/>
            <a:ext cx="1773176" cy="1543625"/>
          </a:xfrm>
          <a:prstGeom prst="rect">
            <a:avLst/>
          </a:prstGeom>
          <a:noFill/>
        </p:spPr>
        <p:txBody>
          <a:bodyPr wrap="square" lIns="0" tIns="0" rIns="0" bIns="0" rtlCol="0" anchor="t" anchorCtr="0">
            <a:noAutofit/>
          </a:bodyPr>
          <a:lstStyle/>
          <a:p>
            <a:r>
              <a:rPr lang="en-US" sz="2000">
                <a:solidFill>
                  <a:schemeClr val="tx2"/>
                </a:solidFill>
                <a:latin typeface="Source Sans Pro" panose="020B0503030403020204" pitchFamily="34" charset="0"/>
                <a:ea typeface="Source Sans Pro" panose="020B0503030403020204" pitchFamily="34" charset="0"/>
                <a:cs typeface="Segoe UI"/>
              </a:rPr>
              <a:t>Final </a:t>
            </a:r>
          </a:p>
          <a:p>
            <a:r>
              <a:rPr lang="en-US" sz="2000">
                <a:solidFill>
                  <a:schemeClr val="tx2"/>
                </a:solidFill>
                <a:latin typeface="Source Sans Pro" panose="020B0503030403020204" pitchFamily="34" charset="0"/>
                <a:ea typeface="Source Sans Pro" panose="020B0503030403020204" pitchFamily="34" charset="0"/>
                <a:cs typeface="Segoe UI"/>
              </a:rPr>
              <a:t>Plan</a:t>
            </a:r>
          </a:p>
        </p:txBody>
      </p:sp>
      <p:sp>
        <p:nvSpPr>
          <p:cNvPr id="44" name="Oval 43">
            <a:extLst>
              <a:ext uri="{FF2B5EF4-FFF2-40B4-BE49-F238E27FC236}">
                <a16:creationId xmlns:a16="http://schemas.microsoft.com/office/drawing/2014/main" id="{2C5E270A-0981-5319-9AC4-D9966E35EEF4}"/>
              </a:ext>
            </a:extLst>
          </p:cNvPr>
          <p:cNvSpPr/>
          <p:nvPr/>
        </p:nvSpPr>
        <p:spPr>
          <a:xfrm>
            <a:off x="9953050" y="2386223"/>
            <a:ext cx="274320" cy="274320"/>
          </a:xfrm>
          <a:prstGeom prst="ellipse">
            <a:avLst/>
          </a:prstGeom>
          <a:solidFill>
            <a:schemeClr val="bg1"/>
          </a:solidFill>
          <a:ln w="508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2"/>
              </a:solidFill>
              <a:latin typeface="Source Sans Pro" panose="020B0503030403020204" pitchFamily="34" charset="0"/>
              <a:ea typeface="Source Sans Pro" panose="020B0503030403020204" pitchFamily="34" charset="0"/>
            </a:endParaRPr>
          </a:p>
        </p:txBody>
      </p:sp>
      <p:sp>
        <p:nvSpPr>
          <p:cNvPr id="32" name="TextBox 31">
            <a:extLst>
              <a:ext uri="{FF2B5EF4-FFF2-40B4-BE49-F238E27FC236}">
                <a16:creationId xmlns:a16="http://schemas.microsoft.com/office/drawing/2014/main" id="{600A416A-A337-8C74-82C4-D97279C03356}"/>
              </a:ext>
            </a:extLst>
          </p:cNvPr>
          <p:cNvSpPr txBox="1"/>
          <p:nvPr/>
        </p:nvSpPr>
        <p:spPr>
          <a:xfrm>
            <a:off x="5486875" y="2843338"/>
            <a:ext cx="1657959" cy="1543625"/>
          </a:xfrm>
          <a:prstGeom prst="rect">
            <a:avLst/>
          </a:prstGeom>
          <a:noFill/>
        </p:spPr>
        <p:txBody>
          <a:bodyPr wrap="square" lIns="0" tIns="0" rIns="0" bIns="0" rtlCol="0" anchor="t" anchorCtr="0">
            <a:noAutofit/>
          </a:bodyPr>
          <a:lstStyle/>
          <a:p>
            <a:r>
              <a:rPr lang="en-US" sz="2000">
                <a:solidFill>
                  <a:schemeClr val="tx2"/>
                </a:solidFill>
                <a:latin typeface="Source Sans Pro" panose="020B0503030403020204" pitchFamily="34" charset="0"/>
                <a:ea typeface="Source Sans Pro" panose="020B0503030403020204" pitchFamily="34" charset="0"/>
                <a:cs typeface="Segoe UI"/>
              </a:rPr>
              <a:t>Generate Draft Project and Program List</a:t>
            </a:r>
          </a:p>
          <a:p>
            <a:r>
              <a:rPr lang="en-US" sz="2000">
                <a:solidFill>
                  <a:schemeClr val="tx2"/>
                </a:solidFill>
                <a:latin typeface="Source Sans Pro" panose="020B0503030403020204" pitchFamily="34" charset="0"/>
                <a:ea typeface="Source Sans Pro" panose="020B0503030403020204" pitchFamily="34" charset="0"/>
                <a:cs typeface="Segoe UI"/>
              </a:rPr>
              <a:t>- Review with Cities</a:t>
            </a:r>
          </a:p>
        </p:txBody>
      </p:sp>
      <p:sp>
        <p:nvSpPr>
          <p:cNvPr id="43" name="Oval 42">
            <a:extLst>
              <a:ext uri="{FF2B5EF4-FFF2-40B4-BE49-F238E27FC236}">
                <a16:creationId xmlns:a16="http://schemas.microsoft.com/office/drawing/2014/main" id="{01B0AEF2-92D4-2054-2438-D7DE4E43F530}"/>
              </a:ext>
            </a:extLst>
          </p:cNvPr>
          <p:cNvSpPr/>
          <p:nvPr/>
        </p:nvSpPr>
        <p:spPr>
          <a:xfrm>
            <a:off x="5486876" y="2386223"/>
            <a:ext cx="261088" cy="258024"/>
          </a:xfrm>
          <a:prstGeom prst="ellipse">
            <a:avLst/>
          </a:prstGeom>
          <a:solidFill>
            <a:schemeClr val="bg1"/>
          </a:solidFill>
          <a:ln w="508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2"/>
              </a:solidFill>
              <a:latin typeface="Source Sans Pro" panose="020B0503030403020204" pitchFamily="34" charset="0"/>
              <a:ea typeface="Source Sans Pro" panose="020B0503030403020204" pitchFamily="34" charset="0"/>
            </a:endParaRPr>
          </a:p>
        </p:txBody>
      </p:sp>
      <p:sp>
        <p:nvSpPr>
          <p:cNvPr id="45" name="Rectangle 44">
            <a:extLst>
              <a:ext uri="{FF2B5EF4-FFF2-40B4-BE49-F238E27FC236}">
                <a16:creationId xmlns:a16="http://schemas.microsoft.com/office/drawing/2014/main" id="{34A9BAC3-7606-2F29-3331-F1632EADBCFF}"/>
              </a:ext>
            </a:extLst>
          </p:cNvPr>
          <p:cNvSpPr/>
          <p:nvPr/>
        </p:nvSpPr>
        <p:spPr>
          <a:xfrm>
            <a:off x="5486875" y="1402515"/>
            <a:ext cx="1654161" cy="4019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noAutofit/>
          </a:bodyPr>
          <a:lstStyle/>
          <a:p>
            <a:r>
              <a:rPr lang="en-US" sz="2800" b="1">
                <a:solidFill>
                  <a:schemeClr val="tx2"/>
                </a:solidFill>
                <a:latin typeface="Source Sans Pro" panose="020B0503030403020204" pitchFamily="34" charset="0"/>
                <a:ea typeface="Source Sans Pro" panose="020B0503030403020204" pitchFamily="34" charset="0"/>
                <a:cs typeface="Segoe UI" panose="020B0502040204020203" pitchFamily="34" charset="0"/>
              </a:rPr>
              <a:t>Summer/ Fall 2026</a:t>
            </a:r>
          </a:p>
        </p:txBody>
      </p:sp>
      <p:grpSp>
        <p:nvGrpSpPr>
          <p:cNvPr id="16" name="Group 15">
            <a:extLst>
              <a:ext uri="{FF2B5EF4-FFF2-40B4-BE49-F238E27FC236}">
                <a16:creationId xmlns:a16="http://schemas.microsoft.com/office/drawing/2014/main" id="{CE8CC54B-FFB2-65EF-38FF-C9C65392A9CC}"/>
              </a:ext>
            </a:extLst>
          </p:cNvPr>
          <p:cNvGrpSpPr/>
          <p:nvPr/>
        </p:nvGrpSpPr>
        <p:grpSpPr>
          <a:xfrm>
            <a:off x="2521860" y="1002082"/>
            <a:ext cx="564316" cy="564316"/>
            <a:chOff x="2515550" y="1506960"/>
            <a:chExt cx="564316" cy="564316"/>
          </a:xfrm>
        </p:grpSpPr>
        <p:sp>
          <p:nvSpPr>
            <p:cNvPr id="28" name="Oval 27">
              <a:extLst>
                <a:ext uri="{FF2B5EF4-FFF2-40B4-BE49-F238E27FC236}">
                  <a16:creationId xmlns:a16="http://schemas.microsoft.com/office/drawing/2014/main" id="{ABE080AB-8FE1-C675-B237-3EDAFF807056}"/>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Graphic 38" descr="Meeting with solid fill">
              <a:extLst>
                <a:ext uri="{FF2B5EF4-FFF2-40B4-BE49-F238E27FC236}">
                  <a16:creationId xmlns:a16="http://schemas.microsoft.com/office/drawing/2014/main" id="{97B3E20A-7D4D-1006-B0F0-73CEBDBC579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586154" y="1587520"/>
              <a:ext cx="423109" cy="423109"/>
            </a:xfrm>
            <a:prstGeom prst="rect">
              <a:avLst/>
            </a:prstGeom>
          </p:spPr>
        </p:pic>
      </p:grpSp>
      <p:grpSp>
        <p:nvGrpSpPr>
          <p:cNvPr id="10" name="Group 9">
            <a:extLst>
              <a:ext uri="{FF2B5EF4-FFF2-40B4-BE49-F238E27FC236}">
                <a16:creationId xmlns:a16="http://schemas.microsoft.com/office/drawing/2014/main" id="{2265B4E7-22EE-5DD5-ADD8-2984733AB30D}"/>
              </a:ext>
            </a:extLst>
          </p:cNvPr>
          <p:cNvGrpSpPr/>
          <p:nvPr/>
        </p:nvGrpSpPr>
        <p:grpSpPr>
          <a:xfrm>
            <a:off x="7039866" y="1002082"/>
            <a:ext cx="564316" cy="564316"/>
            <a:chOff x="7039866" y="1431634"/>
            <a:chExt cx="564316" cy="564316"/>
          </a:xfrm>
        </p:grpSpPr>
        <p:sp>
          <p:nvSpPr>
            <p:cNvPr id="40" name="Oval 39">
              <a:extLst>
                <a:ext uri="{FF2B5EF4-FFF2-40B4-BE49-F238E27FC236}">
                  <a16:creationId xmlns:a16="http://schemas.microsoft.com/office/drawing/2014/main" id="{90CD40E9-7421-B7E6-D40C-B64AEEBEAB76}"/>
                </a:ext>
              </a:extLst>
            </p:cNvPr>
            <p:cNvSpPr/>
            <p:nvPr/>
          </p:nvSpPr>
          <p:spPr>
            <a:xfrm>
              <a:off x="7039866" y="1431634"/>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Graphic 56" descr="Meeting with solid fill">
              <a:extLst>
                <a:ext uri="{FF2B5EF4-FFF2-40B4-BE49-F238E27FC236}">
                  <a16:creationId xmlns:a16="http://schemas.microsoft.com/office/drawing/2014/main" id="{8AB06C80-F2DB-4AB3-B92C-44696DAFF63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101047" y="1502238"/>
              <a:ext cx="423109" cy="423109"/>
            </a:xfrm>
            <a:prstGeom prst="rect">
              <a:avLst/>
            </a:prstGeom>
          </p:spPr>
        </p:pic>
      </p:grpSp>
      <p:grpSp>
        <p:nvGrpSpPr>
          <p:cNvPr id="11" name="Group 10">
            <a:extLst>
              <a:ext uri="{FF2B5EF4-FFF2-40B4-BE49-F238E27FC236}">
                <a16:creationId xmlns:a16="http://schemas.microsoft.com/office/drawing/2014/main" id="{2A7E7951-4DFD-30F0-73BD-F797F6C5EE8D}"/>
              </a:ext>
            </a:extLst>
          </p:cNvPr>
          <p:cNvGrpSpPr/>
          <p:nvPr/>
        </p:nvGrpSpPr>
        <p:grpSpPr>
          <a:xfrm>
            <a:off x="9202611" y="1002082"/>
            <a:ext cx="564316" cy="564316"/>
            <a:chOff x="9202611" y="1409085"/>
            <a:chExt cx="564316" cy="564316"/>
          </a:xfrm>
        </p:grpSpPr>
        <p:sp>
          <p:nvSpPr>
            <p:cNvPr id="42" name="Oval 41">
              <a:extLst>
                <a:ext uri="{FF2B5EF4-FFF2-40B4-BE49-F238E27FC236}">
                  <a16:creationId xmlns:a16="http://schemas.microsoft.com/office/drawing/2014/main" id="{C17D549D-5259-D743-E476-71EAD0D0B9E8}"/>
                </a:ext>
              </a:extLst>
            </p:cNvPr>
            <p:cNvSpPr/>
            <p:nvPr/>
          </p:nvSpPr>
          <p:spPr>
            <a:xfrm>
              <a:off x="9202611" y="1409085"/>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Graphic 57" descr="Meeting with solid fill">
              <a:extLst>
                <a:ext uri="{FF2B5EF4-FFF2-40B4-BE49-F238E27FC236}">
                  <a16:creationId xmlns:a16="http://schemas.microsoft.com/office/drawing/2014/main" id="{91B470EF-541E-19A7-AE5B-A7C762F1FF3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282638" y="1479689"/>
              <a:ext cx="423109" cy="423109"/>
            </a:xfrm>
            <a:prstGeom prst="rect">
              <a:avLst/>
            </a:prstGeom>
          </p:spPr>
        </p:pic>
      </p:grpSp>
      <p:grpSp>
        <p:nvGrpSpPr>
          <p:cNvPr id="62" name="Group 61">
            <a:extLst>
              <a:ext uri="{FF2B5EF4-FFF2-40B4-BE49-F238E27FC236}">
                <a16:creationId xmlns:a16="http://schemas.microsoft.com/office/drawing/2014/main" id="{1FC52826-3997-BCD6-E350-3E34F24824F6}"/>
              </a:ext>
            </a:extLst>
          </p:cNvPr>
          <p:cNvGrpSpPr/>
          <p:nvPr/>
        </p:nvGrpSpPr>
        <p:grpSpPr>
          <a:xfrm>
            <a:off x="796193" y="5590303"/>
            <a:ext cx="3254797" cy="580549"/>
            <a:chOff x="796193" y="5590303"/>
            <a:chExt cx="3254797" cy="580549"/>
          </a:xfrm>
        </p:grpSpPr>
        <p:sp>
          <p:nvSpPr>
            <p:cNvPr id="5" name="Rectangle 4">
              <a:extLst>
                <a:ext uri="{FF2B5EF4-FFF2-40B4-BE49-F238E27FC236}">
                  <a16:creationId xmlns:a16="http://schemas.microsoft.com/office/drawing/2014/main" id="{3CE71519-1CA8-6A16-CFDA-0B6075CAFAF9}"/>
                </a:ext>
              </a:extLst>
            </p:cNvPr>
            <p:cNvSpPr/>
            <p:nvPr/>
          </p:nvSpPr>
          <p:spPr>
            <a:xfrm>
              <a:off x="1441935" y="5775358"/>
              <a:ext cx="2609055" cy="3954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noAutofit/>
            </a:bodyPr>
            <a:lstStyle/>
            <a:p>
              <a:r>
                <a:rPr lang="en-US" b="1" i="1">
                  <a:solidFill>
                    <a:schemeClr val="tx2"/>
                  </a:solidFill>
                  <a:latin typeface="Source Sans Pro" panose="020B0503030403020204" pitchFamily="34" charset="0"/>
                  <a:ea typeface="Source Sans Pro" panose="020B0503030403020204" pitchFamily="34" charset="0"/>
                  <a:cs typeface="Segoe UI" panose="020B0502040204020203" pitchFamily="34" charset="0"/>
                </a:rPr>
                <a:t>Engagement Touchpoints</a:t>
              </a:r>
            </a:p>
          </p:txBody>
        </p:sp>
        <p:grpSp>
          <p:nvGrpSpPr>
            <p:cNvPr id="61" name="Group 60">
              <a:extLst>
                <a:ext uri="{FF2B5EF4-FFF2-40B4-BE49-F238E27FC236}">
                  <a16:creationId xmlns:a16="http://schemas.microsoft.com/office/drawing/2014/main" id="{DC266C60-CBE2-E22F-1BFC-47A2D4D209E6}"/>
                </a:ext>
              </a:extLst>
            </p:cNvPr>
            <p:cNvGrpSpPr/>
            <p:nvPr/>
          </p:nvGrpSpPr>
          <p:grpSpPr>
            <a:xfrm>
              <a:off x="796193" y="5590303"/>
              <a:ext cx="564316" cy="564316"/>
              <a:chOff x="837523" y="5590303"/>
              <a:chExt cx="564316" cy="564316"/>
            </a:xfrm>
          </p:grpSpPr>
          <p:sp>
            <p:nvSpPr>
              <p:cNvPr id="59" name="Oval 58">
                <a:extLst>
                  <a:ext uri="{FF2B5EF4-FFF2-40B4-BE49-F238E27FC236}">
                    <a16:creationId xmlns:a16="http://schemas.microsoft.com/office/drawing/2014/main" id="{A1EA91DC-04F3-77D6-9B7F-285B8F48E7B8}"/>
                  </a:ext>
                </a:extLst>
              </p:cNvPr>
              <p:cNvSpPr/>
              <p:nvPr/>
            </p:nvSpPr>
            <p:spPr>
              <a:xfrm>
                <a:off x="837523" y="5590303"/>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Source Sans Pro" panose="020B0503030403020204" pitchFamily="34" charset="0"/>
                  <a:ea typeface="Source Sans Pro" panose="020B0503030403020204" pitchFamily="34" charset="0"/>
                </a:endParaRPr>
              </a:p>
            </p:txBody>
          </p:sp>
          <p:pic>
            <p:nvPicPr>
              <p:cNvPr id="60" name="Graphic 59" descr="Meeting with solid fill">
                <a:extLst>
                  <a:ext uri="{FF2B5EF4-FFF2-40B4-BE49-F238E27FC236}">
                    <a16:creationId xmlns:a16="http://schemas.microsoft.com/office/drawing/2014/main" id="{5103A034-B971-FDC1-BB16-32E0E44D89D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08127" y="5670863"/>
                <a:ext cx="423109" cy="423109"/>
              </a:xfrm>
              <a:prstGeom prst="rect">
                <a:avLst/>
              </a:prstGeom>
            </p:spPr>
          </p:pic>
        </p:grpSp>
      </p:grpSp>
    </p:spTree>
    <p:extLst>
      <p:ext uri="{BB962C8B-B14F-4D97-AF65-F5344CB8AC3E}">
        <p14:creationId xmlns:p14="http://schemas.microsoft.com/office/powerpoint/2010/main" val="1395777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A7FB4-0C10-EBB4-1440-6BACE2EB16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73C24-DA82-B57A-EA6B-EF44DDD47E5F}"/>
              </a:ext>
            </a:extLst>
          </p:cNvPr>
          <p:cNvSpPr>
            <a:spLocks noGrp="1"/>
          </p:cNvSpPr>
          <p:nvPr>
            <p:ph type="title"/>
          </p:nvPr>
        </p:nvSpPr>
        <p:spPr>
          <a:xfrm>
            <a:off x="274321" y="182880"/>
            <a:ext cx="9491980" cy="1121238"/>
          </a:xfrm>
        </p:spPr>
        <p:txBody>
          <a:bodyPr>
            <a:normAutofit/>
          </a:bodyPr>
          <a:lstStyle/>
          <a:p>
            <a:r>
              <a:rPr lang="en-US" dirty="0"/>
              <a:t>Round 1 Outreach Efforts</a:t>
            </a:r>
          </a:p>
        </p:txBody>
      </p:sp>
      <p:sp>
        <p:nvSpPr>
          <p:cNvPr id="4" name="Footer Placeholder 3">
            <a:extLst>
              <a:ext uri="{FF2B5EF4-FFF2-40B4-BE49-F238E27FC236}">
                <a16:creationId xmlns:a16="http://schemas.microsoft.com/office/drawing/2014/main" id="{DE5950F1-570D-B47A-9165-D36934F1EAED}"/>
              </a:ext>
            </a:extLst>
          </p:cNvPr>
          <p:cNvSpPr>
            <a:spLocks noGrp="1"/>
          </p:cNvSpPr>
          <p:nvPr>
            <p:ph type="ftr" sz="quarter" idx="11"/>
          </p:nvPr>
        </p:nvSpPr>
        <p:spPr/>
        <p:txBody>
          <a:bodyPr/>
          <a:lstStyle/>
          <a:p>
            <a:r>
              <a:rPr lang="en-US"/>
              <a:t>C/CAG and SMCTA Countywide Transportation Plan Update</a:t>
            </a:r>
          </a:p>
        </p:txBody>
      </p:sp>
      <p:sp>
        <p:nvSpPr>
          <p:cNvPr id="29" name="Content Placeholder 6">
            <a:extLst>
              <a:ext uri="{FF2B5EF4-FFF2-40B4-BE49-F238E27FC236}">
                <a16:creationId xmlns:a16="http://schemas.microsoft.com/office/drawing/2014/main" id="{1326325B-93A7-5903-CAAE-3B810C59551F}"/>
              </a:ext>
            </a:extLst>
          </p:cNvPr>
          <p:cNvSpPr txBox="1">
            <a:spLocks/>
          </p:cNvSpPr>
          <p:nvPr/>
        </p:nvSpPr>
        <p:spPr>
          <a:xfrm>
            <a:off x="0" y="5246578"/>
            <a:ext cx="12192000" cy="1611421"/>
          </a:xfrm>
          <a:prstGeom prst="rect">
            <a:avLst/>
          </a:prstGeom>
          <a:solidFill>
            <a:schemeClr val="accent4">
              <a:lumMod val="20000"/>
              <a:lumOff val="80000"/>
            </a:schemeClr>
          </a:solidFill>
        </p:spPr>
        <p:txBody>
          <a:bodyPr vert="horz" lIns="365760" tIns="182880" rIns="365760" bIns="182880" numCol="4" spcCol="457200" rtlCol="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Source Sans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Source Sans Pro" panose="020B0503030403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Source Sans Pro" panose="020B0503030403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t>To validate existing </a:t>
            </a:r>
            <a:r>
              <a:rPr lang="en-US" sz="2200" b="1"/>
              <a:t>travel trends </a:t>
            </a:r>
            <a:r>
              <a:rPr lang="en-US" sz="2200"/>
              <a:t>observed in the data</a:t>
            </a:r>
            <a:br>
              <a:rPr lang="en-US" sz="2200"/>
            </a:br>
            <a:endParaRPr lang="en-US" sz="2200"/>
          </a:p>
          <a:p>
            <a:r>
              <a:rPr lang="en-US" sz="2200"/>
              <a:t>On transportation </a:t>
            </a:r>
            <a:r>
              <a:rPr lang="en-US" sz="2200" b="1"/>
              <a:t>needs and challenges</a:t>
            </a:r>
            <a:br>
              <a:rPr lang="en-US" sz="2200" b="1"/>
            </a:br>
            <a:endParaRPr lang="en-US" sz="2200"/>
          </a:p>
          <a:p>
            <a:r>
              <a:rPr lang="en-US" sz="2200"/>
              <a:t>On community </a:t>
            </a:r>
            <a:r>
              <a:rPr lang="en-US" sz="2200" b="1"/>
              <a:t>transportation priorities </a:t>
            </a:r>
            <a:r>
              <a:rPr lang="en-US" sz="2200"/>
              <a:t>for the next decade</a:t>
            </a:r>
          </a:p>
          <a:p>
            <a:r>
              <a:rPr lang="en-US" sz="2200"/>
              <a:t>On Draft </a:t>
            </a:r>
            <a:r>
              <a:rPr lang="en-US" sz="2200" b="1"/>
              <a:t>CTP Goals</a:t>
            </a:r>
          </a:p>
          <a:p>
            <a:endParaRPr lang="en-US" sz="2200"/>
          </a:p>
        </p:txBody>
      </p:sp>
      <p:sp>
        <p:nvSpPr>
          <p:cNvPr id="33" name="TextBox 32">
            <a:extLst>
              <a:ext uri="{FF2B5EF4-FFF2-40B4-BE49-F238E27FC236}">
                <a16:creationId xmlns:a16="http://schemas.microsoft.com/office/drawing/2014/main" id="{E21C21BC-37FC-54D3-30EC-03FA091B25FC}"/>
              </a:ext>
            </a:extLst>
          </p:cNvPr>
          <p:cNvSpPr txBox="1"/>
          <p:nvPr/>
        </p:nvSpPr>
        <p:spPr>
          <a:xfrm>
            <a:off x="0" y="4538693"/>
            <a:ext cx="12192000" cy="742886"/>
          </a:xfrm>
          <a:prstGeom prst="rect">
            <a:avLst/>
          </a:prstGeom>
          <a:solidFill>
            <a:schemeClr val="accent4">
              <a:lumMod val="20000"/>
              <a:lumOff val="80000"/>
            </a:schemeClr>
          </a:solidFill>
        </p:spPr>
        <p:txBody>
          <a:bodyPr wrap="square" tIns="137160">
            <a:noAutofit/>
          </a:bodyPr>
          <a:lstStyle/>
          <a:p>
            <a:pPr algn="ctr"/>
            <a:r>
              <a:rPr lang="en-US" sz="2800" b="1">
                <a:solidFill>
                  <a:schemeClr val="tx2"/>
                </a:solidFill>
                <a:latin typeface="Source Sans Pro" panose="020B0503030403020204" pitchFamily="34" charset="0"/>
                <a:ea typeface="Source Sans Pro" panose="020B0503030403020204" pitchFamily="34" charset="0"/>
              </a:rPr>
              <a:t>We sought input</a:t>
            </a:r>
          </a:p>
        </p:txBody>
      </p:sp>
      <p:pic>
        <p:nvPicPr>
          <p:cNvPr id="35" name="Graphic 34" descr="Presentation with checklist with solid fill">
            <a:extLst>
              <a:ext uri="{FF2B5EF4-FFF2-40B4-BE49-F238E27FC236}">
                <a16:creationId xmlns:a16="http://schemas.microsoft.com/office/drawing/2014/main" id="{4A3456A0-7D78-B25B-2CF9-FE3BD0AC01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4321" y="1576421"/>
            <a:ext cx="914400" cy="914400"/>
          </a:xfrm>
          <a:prstGeom prst="rect">
            <a:avLst/>
          </a:prstGeom>
        </p:spPr>
      </p:pic>
      <p:sp>
        <p:nvSpPr>
          <p:cNvPr id="37" name="TextBox 36">
            <a:extLst>
              <a:ext uri="{FF2B5EF4-FFF2-40B4-BE49-F238E27FC236}">
                <a16:creationId xmlns:a16="http://schemas.microsoft.com/office/drawing/2014/main" id="{AE44A32A-BDB8-F6DB-D31B-883726B43BD7}"/>
              </a:ext>
            </a:extLst>
          </p:cNvPr>
          <p:cNvSpPr txBox="1"/>
          <p:nvPr/>
        </p:nvSpPr>
        <p:spPr>
          <a:xfrm>
            <a:off x="274321" y="2554944"/>
            <a:ext cx="2951479" cy="1815882"/>
          </a:xfrm>
          <a:prstGeom prst="rect">
            <a:avLst/>
          </a:prstGeom>
          <a:noFill/>
        </p:spPr>
        <p:txBody>
          <a:bodyPr wrap="square">
            <a:spAutoFit/>
          </a:bodyPr>
          <a:lstStyle/>
          <a:p>
            <a:r>
              <a:rPr lang="en-US" sz="2200">
                <a:solidFill>
                  <a:schemeClr val="tx2"/>
                </a:solidFill>
                <a:latin typeface="Source Sans Pro" panose="020B0503030403020204" pitchFamily="34" charset="0"/>
                <a:ea typeface="Source Sans Pro" panose="020B0503030403020204" pitchFamily="34" charset="0"/>
              </a:rPr>
              <a:t>Roadshow presentations to city transportation </a:t>
            </a:r>
            <a:r>
              <a:rPr lang="en-US" sz="2400">
                <a:solidFill>
                  <a:schemeClr val="tx2"/>
                </a:solidFill>
                <a:latin typeface="Source Sans Pro" panose="020B0503030403020204" pitchFamily="34" charset="0"/>
                <a:ea typeface="Source Sans Pro" panose="020B0503030403020204" pitchFamily="34" charset="0"/>
              </a:rPr>
              <a:t>and</a:t>
            </a:r>
            <a:r>
              <a:rPr lang="en-US" sz="2200">
                <a:solidFill>
                  <a:schemeClr val="tx2"/>
                </a:solidFill>
                <a:latin typeface="Source Sans Pro" panose="020B0503030403020204" pitchFamily="34" charset="0"/>
                <a:ea typeface="Source Sans Pro" panose="020B0503030403020204" pitchFamily="34" charset="0"/>
              </a:rPr>
              <a:t> countywide committees</a:t>
            </a:r>
          </a:p>
        </p:txBody>
      </p:sp>
      <p:sp>
        <p:nvSpPr>
          <p:cNvPr id="39" name="TextBox 38">
            <a:extLst>
              <a:ext uri="{FF2B5EF4-FFF2-40B4-BE49-F238E27FC236}">
                <a16:creationId xmlns:a16="http://schemas.microsoft.com/office/drawing/2014/main" id="{29B73921-12C8-500B-97FA-C984F9F5F07C}"/>
              </a:ext>
            </a:extLst>
          </p:cNvPr>
          <p:cNvSpPr txBox="1"/>
          <p:nvPr/>
        </p:nvSpPr>
        <p:spPr>
          <a:xfrm>
            <a:off x="1188721" y="1462121"/>
            <a:ext cx="1059179" cy="1015663"/>
          </a:xfrm>
          <a:prstGeom prst="rect">
            <a:avLst/>
          </a:prstGeom>
          <a:noFill/>
        </p:spPr>
        <p:txBody>
          <a:bodyPr wrap="square">
            <a:spAutoFit/>
          </a:bodyPr>
          <a:lstStyle/>
          <a:p>
            <a:r>
              <a:rPr lang="en-US" sz="6000" b="1" dirty="0">
                <a:solidFill>
                  <a:schemeClr val="tx2"/>
                </a:solidFill>
                <a:latin typeface="Source Sans Pro" panose="020B0503030403020204" pitchFamily="34" charset="0"/>
                <a:ea typeface="Source Sans Pro" panose="020B0503030403020204" pitchFamily="34" charset="0"/>
              </a:rPr>
              <a:t>30</a:t>
            </a:r>
          </a:p>
        </p:txBody>
      </p:sp>
      <p:pic>
        <p:nvPicPr>
          <p:cNvPr id="41" name="Graphic 40" descr="Folder Search with solid fill">
            <a:extLst>
              <a:ext uri="{FF2B5EF4-FFF2-40B4-BE49-F238E27FC236}">
                <a16:creationId xmlns:a16="http://schemas.microsoft.com/office/drawing/2014/main" id="{C355BF1B-0EFB-F7D0-1F92-BDDC6F4F25CE}"/>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296921" y="1576421"/>
            <a:ext cx="914400" cy="914400"/>
          </a:xfrm>
          <a:prstGeom prst="rect">
            <a:avLst/>
          </a:prstGeom>
        </p:spPr>
      </p:pic>
      <p:sp>
        <p:nvSpPr>
          <p:cNvPr id="43" name="TextBox 42">
            <a:extLst>
              <a:ext uri="{FF2B5EF4-FFF2-40B4-BE49-F238E27FC236}">
                <a16:creationId xmlns:a16="http://schemas.microsoft.com/office/drawing/2014/main" id="{67A5A4B8-ED44-B44C-9BF1-B750621BC52F}"/>
              </a:ext>
            </a:extLst>
          </p:cNvPr>
          <p:cNvSpPr txBox="1"/>
          <p:nvPr/>
        </p:nvSpPr>
        <p:spPr>
          <a:xfrm>
            <a:off x="3296921" y="2554944"/>
            <a:ext cx="2608579" cy="1446550"/>
          </a:xfrm>
          <a:prstGeom prst="rect">
            <a:avLst/>
          </a:prstGeom>
          <a:noFill/>
        </p:spPr>
        <p:txBody>
          <a:bodyPr wrap="square">
            <a:spAutoFit/>
          </a:bodyPr>
          <a:lstStyle/>
          <a:p>
            <a:r>
              <a:rPr lang="en-US" sz="2200" dirty="0">
                <a:solidFill>
                  <a:schemeClr val="tx2"/>
                </a:solidFill>
                <a:latin typeface="Source Sans Pro" panose="020B0503030403020204" pitchFamily="34" charset="0"/>
                <a:ea typeface="Source Sans Pro" panose="020B0503030403020204" pitchFamily="34" charset="0"/>
              </a:rPr>
              <a:t>Prior countywide outreach efforts reviewed for relevance to the CTP </a:t>
            </a:r>
          </a:p>
        </p:txBody>
      </p:sp>
      <p:sp>
        <p:nvSpPr>
          <p:cNvPr id="45" name="TextBox 44">
            <a:extLst>
              <a:ext uri="{FF2B5EF4-FFF2-40B4-BE49-F238E27FC236}">
                <a16:creationId xmlns:a16="http://schemas.microsoft.com/office/drawing/2014/main" id="{AC2BF78D-7A86-9995-8E3B-D08EC36D71CE}"/>
              </a:ext>
            </a:extLst>
          </p:cNvPr>
          <p:cNvSpPr txBox="1"/>
          <p:nvPr/>
        </p:nvSpPr>
        <p:spPr>
          <a:xfrm>
            <a:off x="4211321" y="1462121"/>
            <a:ext cx="1059179" cy="1015663"/>
          </a:xfrm>
          <a:prstGeom prst="rect">
            <a:avLst/>
          </a:prstGeom>
          <a:noFill/>
        </p:spPr>
        <p:txBody>
          <a:bodyPr wrap="square">
            <a:spAutoFit/>
          </a:bodyPr>
          <a:lstStyle/>
          <a:p>
            <a:r>
              <a:rPr lang="en-US" sz="6000" b="1">
                <a:solidFill>
                  <a:schemeClr val="tx2"/>
                </a:solidFill>
                <a:latin typeface="Source Sans Pro" panose="020B0503030403020204" pitchFamily="34" charset="0"/>
                <a:ea typeface="Source Sans Pro" panose="020B0503030403020204" pitchFamily="34" charset="0"/>
              </a:rPr>
              <a:t>15</a:t>
            </a:r>
          </a:p>
        </p:txBody>
      </p:sp>
      <p:pic>
        <p:nvPicPr>
          <p:cNvPr id="47" name="Graphic 46" descr="Chat with solid fill">
            <a:extLst>
              <a:ext uri="{FF2B5EF4-FFF2-40B4-BE49-F238E27FC236}">
                <a16:creationId xmlns:a16="http://schemas.microsoft.com/office/drawing/2014/main" id="{A41451B6-B685-275D-22F9-B6D63BDA96C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319521" y="1576421"/>
            <a:ext cx="914400" cy="914400"/>
          </a:xfrm>
          <a:prstGeom prst="rect">
            <a:avLst/>
          </a:prstGeom>
        </p:spPr>
      </p:pic>
      <p:sp>
        <p:nvSpPr>
          <p:cNvPr id="49" name="TextBox 48">
            <a:extLst>
              <a:ext uri="{FF2B5EF4-FFF2-40B4-BE49-F238E27FC236}">
                <a16:creationId xmlns:a16="http://schemas.microsoft.com/office/drawing/2014/main" id="{3E476313-7D1D-27B2-B5DA-08AF6A3AC76F}"/>
              </a:ext>
            </a:extLst>
          </p:cNvPr>
          <p:cNvSpPr txBox="1"/>
          <p:nvPr/>
        </p:nvSpPr>
        <p:spPr>
          <a:xfrm>
            <a:off x="6319521" y="2554944"/>
            <a:ext cx="1605279" cy="769441"/>
          </a:xfrm>
          <a:prstGeom prst="rect">
            <a:avLst/>
          </a:prstGeom>
          <a:noFill/>
        </p:spPr>
        <p:txBody>
          <a:bodyPr wrap="square">
            <a:spAutoFit/>
          </a:bodyPr>
          <a:lstStyle/>
          <a:p>
            <a:r>
              <a:rPr lang="en-US" sz="2200">
                <a:solidFill>
                  <a:schemeClr val="tx2"/>
                </a:solidFill>
                <a:latin typeface="Source Sans Pro" panose="020B0503030403020204" pitchFamily="34" charset="0"/>
                <a:ea typeface="Source Sans Pro" panose="020B0503030403020204" pitchFamily="34" charset="0"/>
              </a:rPr>
              <a:t>CBO Interviews</a:t>
            </a:r>
          </a:p>
        </p:txBody>
      </p:sp>
      <p:sp>
        <p:nvSpPr>
          <p:cNvPr id="51" name="TextBox 50">
            <a:extLst>
              <a:ext uri="{FF2B5EF4-FFF2-40B4-BE49-F238E27FC236}">
                <a16:creationId xmlns:a16="http://schemas.microsoft.com/office/drawing/2014/main" id="{8EB4551D-B9D9-2787-DBE5-173280B829E1}"/>
              </a:ext>
            </a:extLst>
          </p:cNvPr>
          <p:cNvSpPr txBox="1"/>
          <p:nvPr/>
        </p:nvSpPr>
        <p:spPr>
          <a:xfrm>
            <a:off x="7233921" y="1462121"/>
            <a:ext cx="1059179" cy="1015663"/>
          </a:xfrm>
          <a:prstGeom prst="rect">
            <a:avLst/>
          </a:prstGeom>
          <a:noFill/>
        </p:spPr>
        <p:txBody>
          <a:bodyPr wrap="square">
            <a:spAutoFit/>
          </a:bodyPr>
          <a:lstStyle/>
          <a:p>
            <a:r>
              <a:rPr lang="en-US" sz="6000" b="1">
                <a:solidFill>
                  <a:schemeClr val="tx2"/>
                </a:solidFill>
                <a:latin typeface="Source Sans Pro" panose="020B0503030403020204" pitchFamily="34" charset="0"/>
                <a:ea typeface="Source Sans Pro" panose="020B0503030403020204" pitchFamily="34" charset="0"/>
              </a:rPr>
              <a:t>6</a:t>
            </a:r>
          </a:p>
        </p:txBody>
      </p:sp>
      <p:pic>
        <p:nvPicPr>
          <p:cNvPr id="53" name="Graphic 52" descr="Internet with solid fill">
            <a:extLst>
              <a:ext uri="{FF2B5EF4-FFF2-40B4-BE49-F238E27FC236}">
                <a16:creationId xmlns:a16="http://schemas.microsoft.com/office/drawing/2014/main" id="{3FF9A732-32D2-7CEC-6816-7329343A5A4E}"/>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207500" y="1576421"/>
            <a:ext cx="914400" cy="914400"/>
          </a:xfrm>
          <a:prstGeom prst="rect">
            <a:avLst/>
          </a:prstGeom>
        </p:spPr>
      </p:pic>
      <p:sp>
        <p:nvSpPr>
          <p:cNvPr id="55" name="TextBox 54">
            <a:extLst>
              <a:ext uri="{FF2B5EF4-FFF2-40B4-BE49-F238E27FC236}">
                <a16:creationId xmlns:a16="http://schemas.microsoft.com/office/drawing/2014/main" id="{DB04F161-FE8D-45DC-D0FE-C7F33DB7E94E}"/>
              </a:ext>
            </a:extLst>
          </p:cNvPr>
          <p:cNvSpPr txBox="1"/>
          <p:nvPr/>
        </p:nvSpPr>
        <p:spPr>
          <a:xfrm>
            <a:off x="9207500" y="2554944"/>
            <a:ext cx="2494279" cy="769441"/>
          </a:xfrm>
          <a:prstGeom prst="rect">
            <a:avLst/>
          </a:prstGeom>
          <a:noFill/>
        </p:spPr>
        <p:txBody>
          <a:bodyPr wrap="square">
            <a:spAutoFit/>
          </a:bodyPr>
          <a:lstStyle/>
          <a:p>
            <a:r>
              <a:rPr lang="en-US" sz="2200">
                <a:solidFill>
                  <a:schemeClr val="tx2"/>
                </a:solidFill>
                <a:latin typeface="Source Sans Pro" panose="020B0503030403020204" pitchFamily="34" charset="0"/>
                <a:ea typeface="Source Sans Pro" panose="020B0503030403020204" pitchFamily="34" charset="0"/>
              </a:rPr>
              <a:t>Continuously accessible website</a:t>
            </a:r>
          </a:p>
        </p:txBody>
      </p:sp>
      <p:sp>
        <p:nvSpPr>
          <p:cNvPr id="57" name="TextBox 56">
            <a:extLst>
              <a:ext uri="{FF2B5EF4-FFF2-40B4-BE49-F238E27FC236}">
                <a16:creationId xmlns:a16="http://schemas.microsoft.com/office/drawing/2014/main" id="{4FD2FA30-DB8B-FB32-F9B7-6D50EF6517B3}"/>
              </a:ext>
            </a:extLst>
          </p:cNvPr>
          <p:cNvSpPr txBox="1"/>
          <p:nvPr/>
        </p:nvSpPr>
        <p:spPr>
          <a:xfrm>
            <a:off x="10121900" y="1462121"/>
            <a:ext cx="1059179" cy="1015663"/>
          </a:xfrm>
          <a:prstGeom prst="rect">
            <a:avLst/>
          </a:prstGeom>
          <a:noFill/>
        </p:spPr>
        <p:txBody>
          <a:bodyPr wrap="square">
            <a:spAutoFit/>
          </a:bodyPr>
          <a:lstStyle/>
          <a:p>
            <a:r>
              <a:rPr lang="en-US" sz="6000" b="1">
                <a:solidFill>
                  <a:schemeClr val="tx2"/>
                </a:solidFill>
                <a:latin typeface="Source Sans Pro" panose="020B0503030403020204" pitchFamily="34" charset="0"/>
                <a:ea typeface="Source Sans Pro" panose="020B0503030403020204" pitchFamily="34" charset="0"/>
              </a:rPr>
              <a:t>1</a:t>
            </a:r>
          </a:p>
        </p:txBody>
      </p:sp>
      <p:grpSp>
        <p:nvGrpSpPr>
          <p:cNvPr id="13" name="Group 12">
            <a:extLst>
              <a:ext uri="{FF2B5EF4-FFF2-40B4-BE49-F238E27FC236}">
                <a16:creationId xmlns:a16="http://schemas.microsoft.com/office/drawing/2014/main" id="{63655114-EF6C-D2C7-211E-984F19F9C649}"/>
              </a:ext>
            </a:extLst>
          </p:cNvPr>
          <p:cNvGrpSpPr/>
          <p:nvPr/>
        </p:nvGrpSpPr>
        <p:grpSpPr>
          <a:xfrm>
            <a:off x="3057525" y="5476875"/>
            <a:ext cx="5705475" cy="1190625"/>
            <a:chOff x="3057525" y="5476875"/>
            <a:chExt cx="5705475" cy="1190625"/>
          </a:xfrm>
        </p:grpSpPr>
        <p:cxnSp>
          <p:nvCxnSpPr>
            <p:cNvPr id="10" name="Straight Connector 9">
              <a:extLst>
                <a:ext uri="{FF2B5EF4-FFF2-40B4-BE49-F238E27FC236}">
                  <a16:creationId xmlns:a16="http://schemas.microsoft.com/office/drawing/2014/main" id="{1F2760EC-23F2-1602-6CE8-9C94A24BA0BD}"/>
                </a:ext>
              </a:extLst>
            </p:cNvPr>
            <p:cNvCxnSpPr>
              <a:cxnSpLocks/>
            </p:cNvCxnSpPr>
            <p:nvPr/>
          </p:nvCxnSpPr>
          <p:spPr>
            <a:xfrm>
              <a:off x="3057525" y="5476875"/>
              <a:ext cx="0" cy="1190625"/>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559798D-07F0-C361-2CA6-549750323282}"/>
                </a:ext>
              </a:extLst>
            </p:cNvPr>
            <p:cNvCxnSpPr>
              <a:cxnSpLocks/>
            </p:cNvCxnSpPr>
            <p:nvPr/>
          </p:nvCxnSpPr>
          <p:spPr>
            <a:xfrm>
              <a:off x="5905500" y="5476875"/>
              <a:ext cx="0" cy="1190625"/>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EC12D13-3215-72F9-DEE1-494D6FD8B110}"/>
                </a:ext>
              </a:extLst>
            </p:cNvPr>
            <p:cNvCxnSpPr>
              <a:cxnSpLocks/>
            </p:cNvCxnSpPr>
            <p:nvPr/>
          </p:nvCxnSpPr>
          <p:spPr>
            <a:xfrm>
              <a:off x="8763000" y="5476875"/>
              <a:ext cx="0" cy="1190625"/>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04416595"/>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35A285A1-55DF-9DB8-02DA-5ED5B47472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291588">
            <a:off x="1263599" y="1024407"/>
            <a:ext cx="9918801" cy="5030186"/>
          </a:xfrm>
          <a:prstGeom prst="rect">
            <a:avLst/>
          </a:prstGeom>
        </p:spPr>
      </p:pic>
      <p:sp>
        <p:nvSpPr>
          <p:cNvPr id="2" name="Footer Placeholder 1">
            <a:extLst>
              <a:ext uri="{FF2B5EF4-FFF2-40B4-BE49-F238E27FC236}">
                <a16:creationId xmlns:a16="http://schemas.microsoft.com/office/drawing/2014/main" id="{9AD37AEF-B60B-FD71-16E0-073547E054FC}"/>
              </a:ext>
            </a:extLst>
          </p:cNvPr>
          <p:cNvSpPr>
            <a:spLocks noGrp="1"/>
          </p:cNvSpPr>
          <p:nvPr>
            <p:ph type="ftr" sz="quarter" idx="11"/>
          </p:nvPr>
        </p:nvSpPr>
        <p:spPr/>
        <p:txBody>
          <a:bodyPr/>
          <a:lstStyle/>
          <a:p>
            <a:pPr>
              <a:defRPr/>
            </a:pPr>
            <a:r>
              <a:rPr lang="en-US"/>
              <a:t>C/CAG and SMCTA Countywide Transportation Plan Update</a:t>
            </a:r>
          </a:p>
        </p:txBody>
      </p:sp>
      <p:sp>
        <p:nvSpPr>
          <p:cNvPr id="3" name="TextBox 2">
            <a:extLst>
              <a:ext uri="{FF2B5EF4-FFF2-40B4-BE49-F238E27FC236}">
                <a16:creationId xmlns:a16="http://schemas.microsoft.com/office/drawing/2014/main" id="{88DC576D-9708-4603-BC1C-EB48F4935AA1}"/>
              </a:ext>
            </a:extLst>
          </p:cNvPr>
          <p:cNvSpPr txBox="1"/>
          <p:nvPr/>
        </p:nvSpPr>
        <p:spPr>
          <a:xfrm>
            <a:off x="0" y="0"/>
            <a:ext cx="12192000" cy="861774"/>
          </a:xfrm>
          <a:prstGeom prst="rect">
            <a:avLst/>
          </a:prstGeom>
          <a:solidFill>
            <a:schemeClr val="tx2"/>
          </a:solidFill>
        </p:spPr>
        <p:txBody>
          <a:bodyPr vertOverflow="overflow" vert="horz" wrap="none" lIns="182880" tIns="182880" rIns="182880" bIns="182880" rtlCol="0" anchor="t">
            <a:noAutofit/>
          </a:bodyPr>
          <a:lstStyle/>
          <a:p>
            <a:pPr algn="l"/>
            <a:r>
              <a:rPr lang="en-US" sz="3200" b="1">
                <a:solidFill>
                  <a:schemeClr val="bg1"/>
                </a:solidFill>
              </a:rPr>
              <a:t>What We Heard from Community Members</a:t>
            </a:r>
          </a:p>
        </p:txBody>
      </p:sp>
      <p:sp>
        <p:nvSpPr>
          <p:cNvPr id="4" name="TextBox 3">
            <a:extLst>
              <a:ext uri="{FF2B5EF4-FFF2-40B4-BE49-F238E27FC236}">
                <a16:creationId xmlns:a16="http://schemas.microsoft.com/office/drawing/2014/main" id="{8FF2FD18-0954-44DB-B304-E2680ED9FC68}"/>
              </a:ext>
            </a:extLst>
          </p:cNvPr>
          <p:cNvSpPr txBox="1"/>
          <p:nvPr/>
        </p:nvSpPr>
        <p:spPr>
          <a:xfrm>
            <a:off x="889000" y="1320800"/>
            <a:ext cx="8128000" cy="711200"/>
          </a:xfrm>
          <a:prstGeom prst="rect">
            <a:avLst/>
          </a:prstGeom>
          <a:noFill/>
        </p:spPr>
        <p:txBody>
          <a:bodyPr vertOverflow="overflow" vert="horz" wrap="none" rtlCol="0" anchor="ctr" anchorCtr="0">
            <a:noAutofit/>
          </a:bodyPr>
          <a:lstStyle/>
          <a:p>
            <a:pPr algn="l"/>
            <a:r>
              <a:rPr lang="en-US" sz="4400" b="1">
                <a:solidFill>
                  <a:srgbClr val="01469F"/>
                </a:solidFill>
                <a:latin typeface="Source Sans Pro" panose="020B0503030403020204" pitchFamily="34" charset="0"/>
                <a:ea typeface="Source Sans Pro" panose="020B0503030403020204" pitchFamily="34" charset="0"/>
              </a:rPr>
              <a:t>Need… Safety &amp; Comfort Improvements</a:t>
            </a:r>
          </a:p>
        </p:txBody>
      </p:sp>
      <p:sp>
        <p:nvSpPr>
          <p:cNvPr id="5" name="TextBox 4">
            <a:extLst>
              <a:ext uri="{FF2B5EF4-FFF2-40B4-BE49-F238E27FC236}">
                <a16:creationId xmlns:a16="http://schemas.microsoft.com/office/drawing/2014/main" id="{F71BEC34-FA28-4B39-A79B-7957BF667B0B}"/>
              </a:ext>
            </a:extLst>
          </p:cNvPr>
          <p:cNvSpPr txBox="1"/>
          <p:nvPr/>
        </p:nvSpPr>
        <p:spPr>
          <a:xfrm>
            <a:off x="1886060" y="2491026"/>
            <a:ext cx="2770357" cy="584200"/>
          </a:xfrm>
          <a:prstGeom prst="rect">
            <a:avLst/>
          </a:prstGeom>
          <a:noFill/>
        </p:spPr>
        <p:txBody>
          <a:bodyPr vertOverflow="overflow" vert="horz" wrap="none" rtlCol="0" anchor="ctr" anchorCtr="0">
            <a:noAutofit/>
          </a:bodyPr>
          <a:lstStyle/>
          <a:p>
            <a:pPr algn="l"/>
            <a:r>
              <a:rPr lang="en-US" sz="3000" b="1">
                <a:solidFill>
                  <a:schemeClr val="accent3"/>
                </a:solidFill>
                <a:latin typeface="Source Sans Pro" panose="020B0503030403020204" pitchFamily="34" charset="0"/>
                <a:ea typeface="Source Sans Pro" panose="020B0503030403020204" pitchFamily="34" charset="0"/>
              </a:rPr>
              <a:t>Senior Mobility</a:t>
            </a:r>
          </a:p>
        </p:txBody>
      </p:sp>
      <p:sp>
        <p:nvSpPr>
          <p:cNvPr id="6" name="TextBox 5">
            <a:extLst>
              <a:ext uri="{FF2B5EF4-FFF2-40B4-BE49-F238E27FC236}">
                <a16:creationId xmlns:a16="http://schemas.microsoft.com/office/drawing/2014/main" id="{01B788AA-7E16-4332-949E-2DA4DE0F5C65}"/>
              </a:ext>
            </a:extLst>
          </p:cNvPr>
          <p:cNvSpPr txBox="1"/>
          <p:nvPr/>
        </p:nvSpPr>
        <p:spPr>
          <a:xfrm>
            <a:off x="1058208" y="2070100"/>
            <a:ext cx="2794000" cy="431800"/>
          </a:xfrm>
          <a:prstGeom prst="rect">
            <a:avLst/>
          </a:prstGeom>
          <a:noFill/>
        </p:spPr>
        <p:txBody>
          <a:bodyPr vertOverflow="overflow" vert="horz" wrap="none" rtlCol="0" anchor="ctr" anchorCtr="0">
            <a:noAutofit/>
          </a:bodyPr>
          <a:lstStyle/>
          <a:p>
            <a:pPr algn="l"/>
            <a:r>
              <a:rPr lang="en-US" sz="2400" b="1">
                <a:solidFill>
                  <a:schemeClr val="accent5">
                    <a:lumMod val="75000"/>
                  </a:schemeClr>
                </a:solidFill>
                <a:latin typeface="Source Sans Pro" panose="020B0503030403020204" pitchFamily="34" charset="0"/>
                <a:ea typeface="Source Sans Pro" panose="020B0503030403020204" pitchFamily="34" charset="0"/>
              </a:rPr>
              <a:t>AVs &amp; E-Bikes</a:t>
            </a:r>
          </a:p>
        </p:txBody>
      </p:sp>
      <p:sp>
        <p:nvSpPr>
          <p:cNvPr id="7" name="TextBox 6">
            <a:extLst>
              <a:ext uri="{FF2B5EF4-FFF2-40B4-BE49-F238E27FC236}">
                <a16:creationId xmlns:a16="http://schemas.microsoft.com/office/drawing/2014/main" id="{9D52EE41-880D-428D-8D9C-884992D9D221}"/>
              </a:ext>
            </a:extLst>
          </p:cNvPr>
          <p:cNvSpPr txBox="1"/>
          <p:nvPr/>
        </p:nvSpPr>
        <p:spPr>
          <a:xfrm>
            <a:off x="4661998" y="2021741"/>
            <a:ext cx="5588000" cy="711200"/>
          </a:xfrm>
          <a:prstGeom prst="rect">
            <a:avLst/>
          </a:prstGeom>
          <a:noFill/>
        </p:spPr>
        <p:txBody>
          <a:bodyPr vertOverflow="overflow" vert="horz" wrap="none" rtlCol="0" anchor="ctr" anchorCtr="0">
            <a:noAutofit/>
          </a:bodyPr>
          <a:lstStyle/>
          <a:p>
            <a:pPr algn="l"/>
            <a:r>
              <a:rPr lang="en-US" sz="4400" b="1">
                <a:solidFill>
                  <a:srgbClr val="01469F"/>
                </a:solidFill>
                <a:latin typeface="Source Sans Pro" panose="020B0503030403020204" pitchFamily="34" charset="0"/>
                <a:ea typeface="Source Sans Pro" panose="020B0503030403020204" pitchFamily="34" charset="0"/>
              </a:rPr>
              <a:t>…More Frequent Transit</a:t>
            </a:r>
          </a:p>
        </p:txBody>
      </p:sp>
      <p:sp>
        <p:nvSpPr>
          <p:cNvPr id="8" name="TextBox 7">
            <a:extLst>
              <a:ext uri="{FF2B5EF4-FFF2-40B4-BE49-F238E27FC236}">
                <a16:creationId xmlns:a16="http://schemas.microsoft.com/office/drawing/2014/main" id="{2E20BC0F-ED1A-4C97-9883-43E4B074CB58}"/>
              </a:ext>
            </a:extLst>
          </p:cNvPr>
          <p:cNvSpPr txBox="1"/>
          <p:nvPr/>
        </p:nvSpPr>
        <p:spPr>
          <a:xfrm>
            <a:off x="6236502" y="2684612"/>
            <a:ext cx="3705210" cy="431800"/>
          </a:xfrm>
          <a:prstGeom prst="rect">
            <a:avLst/>
          </a:prstGeom>
          <a:noFill/>
        </p:spPr>
        <p:txBody>
          <a:bodyPr vertOverflow="overflow" vert="horz" wrap="none" rtlCol="0" anchor="ctr" anchorCtr="0">
            <a:noAutofit/>
          </a:bodyPr>
          <a:lstStyle/>
          <a:p>
            <a:pPr algn="l"/>
            <a:r>
              <a:rPr lang="en-US" sz="2400" b="1">
                <a:solidFill>
                  <a:schemeClr val="accent5">
                    <a:lumMod val="75000"/>
                  </a:schemeClr>
                </a:solidFill>
                <a:latin typeface="Source Sans Pro" panose="020B0503030403020204" pitchFamily="34" charset="0"/>
                <a:ea typeface="Source Sans Pro" panose="020B0503030403020204" pitchFamily="34" charset="0"/>
              </a:rPr>
              <a:t>…support for School Trips</a:t>
            </a:r>
          </a:p>
        </p:txBody>
      </p:sp>
      <p:sp>
        <p:nvSpPr>
          <p:cNvPr id="9" name="TextBox 8">
            <a:extLst>
              <a:ext uri="{FF2B5EF4-FFF2-40B4-BE49-F238E27FC236}">
                <a16:creationId xmlns:a16="http://schemas.microsoft.com/office/drawing/2014/main" id="{915D5419-008D-4C74-A268-62B0C2299582}"/>
              </a:ext>
            </a:extLst>
          </p:cNvPr>
          <p:cNvSpPr txBox="1"/>
          <p:nvPr/>
        </p:nvSpPr>
        <p:spPr>
          <a:xfrm>
            <a:off x="542607" y="3022600"/>
            <a:ext cx="11387791" cy="711200"/>
          </a:xfrm>
          <a:prstGeom prst="rect">
            <a:avLst/>
          </a:prstGeom>
          <a:noFill/>
        </p:spPr>
        <p:txBody>
          <a:bodyPr vertOverflow="overflow" vert="horz" wrap="none" rtlCol="0" anchor="ctr" anchorCtr="0">
            <a:noAutofit/>
          </a:bodyPr>
          <a:lstStyle/>
          <a:p>
            <a:r>
              <a:rPr lang="en-US" sz="4400" b="1">
                <a:solidFill>
                  <a:srgbClr val="01469F"/>
                </a:solidFill>
                <a:latin typeface="Source Sans Pro" panose="020B0503030403020204" pitchFamily="34" charset="0"/>
                <a:ea typeface="Source Sans Pro" panose="020B0503030403020204" pitchFamily="34" charset="0"/>
              </a:rPr>
              <a:t>…Highway 1 &amp; El Camino Real Improvements</a:t>
            </a:r>
          </a:p>
        </p:txBody>
      </p:sp>
      <p:sp>
        <p:nvSpPr>
          <p:cNvPr id="10" name="TextBox 9">
            <a:extLst>
              <a:ext uri="{FF2B5EF4-FFF2-40B4-BE49-F238E27FC236}">
                <a16:creationId xmlns:a16="http://schemas.microsoft.com/office/drawing/2014/main" id="{7EC46522-9042-42A3-9260-CCAAA5188B22}"/>
              </a:ext>
            </a:extLst>
          </p:cNvPr>
          <p:cNvSpPr txBox="1"/>
          <p:nvPr/>
        </p:nvSpPr>
        <p:spPr>
          <a:xfrm>
            <a:off x="253998" y="3937000"/>
            <a:ext cx="6223001" cy="584200"/>
          </a:xfrm>
          <a:prstGeom prst="rect">
            <a:avLst/>
          </a:prstGeom>
          <a:noFill/>
        </p:spPr>
        <p:txBody>
          <a:bodyPr vertOverflow="overflow" vert="horz" wrap="none" rtlCol="0" anchor="ctr" anchorCtr="0">
            <a:noAutofit/>
          </a:bodyPr>
          <a:lstStyle/>
          <a:p>
            <a:pPr algn="l"/>
            <a:r>
              <a:rPr lang="en-US" sz="3000" b="1">
                <a:solidFill>
                  <a:schemeClr val="accent3"/>
                </a:solidFill>
                <a:latin typeface="Source Sans Pro" panose="020B0503030403020204" pitchFamily="34" charset="0"/>
                <a:ea typeface="Source Sans Pro" panose="020B0503030403020204" pitchFamily="34" charset="0"/>
              </a:rPr>
              <a:t>Successful Caltrain Electrification!</a:t>
            </a:r>
          </a:p>
        </p:txBody>
      </p:sp>
      <p:sp>
        <p:nvSpPr>
          <p:cNvPr id="11" name="TextBox 10">
            <a:extLst>
              <a:ext uri="{FF2B5EF4-FFF2-40B4-BE49-F238E27FC236}">
                <a16:creationId xmlns:a16="http://schemas.microsoft.com/office/drawing/2014/main" id="{CA0193CD-307B-42B0-BE8A-20495EC058DD}"/>
              </a:ext>
            </a:extLst>
          </p:cNvPr>
          <p:cNvSpPr txBox="1"/>
          <p:nvPr/>
        </p:nvSpPr>
        <p:spPr>
          <a:xfrm>
            <a:off x="5830975" y="4323993"/>
            <a:ext cx="6202842" cy="711200"/>
          </a:xfrm>
          <a:prstGeom prst="rect">
            <a:avLst/>
          </a:prstGeom>
          <a:noFill/>
        </p:spPr>
        <p:txBody>
          <a:bodyPr vertOverflow="overflow" vert="horz" wrap="none" rtlCol="0" anchor="ctr" anchorCtr="0">
            <a:noAutofit/>
          </a:bodyPr>
          <a:lstStyle/>
          <a:p>
            <a:pPr algn="l"/>
            <a:r>
              <a:rPr lang="en-US" sz="4400" b="1">
                <a:solidFill>
                  <a:srgbClr val="01469F"/>
                </a:solidFill>
                <a:latin typeface="Source Sans Pro" panose="020B0503030403020204" pitchFamily="34" charset="0"/>
                <a:ea typeface="Source Sans Pro" panose="020B0503030403020204" pitchFamily="34" charset="0"/>
              </a:rPr>
              <a:t>…to close Network Gaps</a:t>
            </a:r>
          </a:p>
        </p:txBody>
      </p:sp>
      <p:sp>
        <p:nvSpPr>
          <p:cNvPr id="12" name="TextBox 11">
            <a:extLst>
              <a:ext uri="{FF2B5EF4-FFF2-40B4-BE49-F238E27FC236}">
                <a16:creationId xmlns:a16="http://schemas.microsoft.com/office/drawing/2014/main" id="{288C2A62-A57B-427A-A72B-EB007DE30622}"/>
              </a:ext>
            </a:extLst>
          </p:cNvPr>
          <p:cNvSpPr txBox="1"/>
          <p:nvPr/>
        </p:nvSpPr>
        <p:spPr>
          <a:xfrm>
            <a:off x="1139825" y="4838098"/>
            <a:ext cx="4699000" cy="711200"/>
          </a:xfrm>
          <a:prstGeom prst="rect">
            <a:avLst/>
          </a:prstGeom>
          <a:noFill/>
        </p:spPr>
        <p:txBody>
          <a:bodyPr vertOverflow="overflow" vert="horz" wrap="none" rtlCol="0" anchor="ctr" anchorCtr="0">
            <a:noAutofit/>
          </a:bodyPr>
          <a:lstStyle/>
          <a:p>
            <a:pPr algn="l"/>
            <a:r>
              <a:rPr lang="en-US" sz="4400" b="1">
                <a:solidFill>
                  <a:srgbClr val="01469F"/>
                </a:solidFill>
                <a:latin typeface="Source Sans Pro" panose="020B0503030403020204" pitchFamily="34" charset="0"/>
                <a:ea typeface="Source Sans Pro" panose="020B0503030403020204" pitchFamily="34" charset="0"/>
              </a:rPr>
              <a:t>…Better Coastal Access</a:t>
            </a:r>
          </a:p>
        </p:txBody>
      </p:sp>
      <p:sp>
        <p:nvSpPr>
          <p:cNvPr id="13" name="TextBox 12">
            <a:extLst>
              <a:ext uri="{FF2B5EF4-FFF2-40B4-BE49-F238E27FC236}">
                <a16:creationId xmlns:a16="http://schemas.microsoft.com/office/drawing/2014/main" id="{F3D6EF3E-96BB-4E2D-B36D-F9766260D1A9}"/>
              </a:ext>
            </a:extLst>
          </p:cNvPr>
          <p:cNvSpPr txBox="1"/>
          <p:nvPr/>
        </p:nvSpPr>
        <p:spPr>
          <a:xfrm>
            <a:off x="6836895" y="3822042"/>
            <a:ext cx="4191000" cy="431800"/>
          </a:xfrm>
          <a:prstGeom prst="rect">
            <a:avLst/>
          </a:prstGeom>
          <a:noFill/>
        </p:spPr>
        <p:txBody>
          <a:bodyPr vertOverflow="overflow" vert="horz" wrap="none" rtlCol="0" anchor="ctr" anchorCtr="0">
            <a:noAutofit/>
          </a:bodyPr>
          <a:lstStyle/>
          <a:p>
            <a:pPr algn="l"/>
            <a:r>
              <a:rPr lang="en-US" sz="2400" b="1">
                <a:solidFill>
                  <a:schemeClr val="accent5">
                    <a:lumMod val="75000"/>
                  </a:schemeClr>
                </a:solidFill>
                <a:latin typeface="Source Sans Pro" panose="020B0503030403020204" pitchFamily="34" charset="0"/>
                <a:ea typeface="Source Sans Pro" panose="020B0503030403020204" pitchFamily="34" charset="0"/>
              </a:rPr>
              <a:t>…more Caltrain/BART Connections</a:t>
            </a:r>
          </a:p>
        </p:txBody>
      </p:sp>
      <p:sp>
        <p:nvSpPr>
          <p:cNvPr id="14" name="TextBox 13">
            <a:extLst>
              <a:ext uri="{FF2B5EF4-FFF2-40B4-BE49-F238E27FC236}">
                <a16:creationId xmlns:a16="http://schemas.microsoft.com/office/drawing/2014/main" id="{C9EAF5CE-4D79-4F24-B3DB-92B5DE937760}"/>
              </a:ext>
            </a:extLst>
          </p:cNvPr>
          <p:cNvSpPr txBox="1"/>
          <p:nvPr/>
        </p:nvSpPr>
        <p:spPr>
          <a:xfrm>
            <a:off x="3852208" y="5410200"/>
            <a:ext cx="4491692" cy="558800"/>
          </a:xfrm>
          <a:prstGeom prst="rect">
            <a:avLst/>
          </a:prstGeom>
          <a:noFill/>
        </p:spPr>
        <p:txBody>
          <a:bodyPr vertOverflow="overflow" vert="horz" wrap="none" rtlCol="0" anchor="ctr" anchorCtr="0">
            <a:noAutofit/>
          </a:bodyPr>
          <a:lstStyle/>
          <a:p>
            <a:pPr algn="l"/>
            <a:r>
              <a:rPr lang="en-US" sz="3000" b="1" dirty="0">
                <a:solidFill>
                  <a:schemeClr val="accent3"/>
                </a:solidFill>
                <a:latin typeface="Source Sans Pro" panose="020B0503030403020204" pitchFamily="34" charset="0"/>
                <a:ea typeface="Source Sans Pro" panose="020B0503030403020204" pitchFamily="34" charset="0"/>
              </a:rPr>
              <a:t>…More Attention to Non-Work Trips</a:t>
            </a:r>
          </a:p>
        </p:txBody>
      </p:sp>
      <p:sp>
        <p:nvSpPr>
          <p:cNvPr id="15" name="TextBox 14">
            <a:extLst>
              <a:ext uri="{FF2B5EF4-FFF2-40B4-BE49-F238E27FC236}">
                <a16:creationId xmlns:a16="http://schemas.microsoft.com/office/drawing/2014/main" id="{E86F88AC-4072-47AD-80E5-F9409C5BE9D3}"/>
              </a:ext>
            </a:extLst>
          </p:cNvPr>
          <p:cNvSpPr txBox="1"/>
          <p:nvPr/>
        </p:nvSpPr>
        <p:spPr>
          <a:xfrm>
            <a:off x="504825" y="6172200"/>
            <a:ext cx="5334000" cy="355600"/>
          </a:xfrm>
          <a:prstGeom prst="rect">
            <a:avLst/>
          </a:prstGeom>
          <a:noFill/>
        </p:spPr>
        <p:txBody>
          <a:bodyPr vertOverflow="overflow" vert="horz" wrap="square" rtlCol="0" anchor="t">
            <a:noAutofit/>
          </a:bodyPr>
          <a:lstStyle/>
          <a:p>
            <a:pPr algn="l"/>
            <a:r>
              <a:rPr lang="en-US" sz="1000" i="1" dirty="0">
                <a:solidFill>
                  <a:srgbClr val="414042"/>
                </a:solidFill>
              </a:rPr>
              <a:t>Text size reflects the number of input sources (Committees, CBO Interviews, Plan &amp; Data Review) in which the theme was raised</a:t>
            </a:r>
          </a:p>
        </p:txBody>
      </p:sp>
    </p:spTree>
    <p:extLst>
      <p:ext uri="{BB962C8B-B14F-4D97-AF65-F5344CB8AC3E}">
        <p14:creationId xmlns:p14="http://schemas.microsoft.com/office/powerpoint/2010/main" val="2256034185"/>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940BC-39D4-3697-B1B3-905EB837AA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D0200-43EA-87AD-206F-6AACB062FE62}"/>
              </a:ext>
            </a:extLst>
          </p:cNvPr>
          <p:cNvSpPr>
            <a:spLocks noGrp="1"/>
          </p:cNvSpPr>
          <p:nvPr>
            <p:ph type="title"/>
          </p:nvPr>
        </p:nvSpPr>
        <p:spPr/>
        <p:txBody>
          <a:bodyPr/>
          <a:lstStyle/>
          <a:p>
            <a:r>
              <a:rPr lang="en-US" dirty="0"/>
              <a:t>Today we are looking for feedback on…</a:t>
            </a:r>
          </a:p>
        </p:txBody>
      </p:sp>
      <p:sp>
        <p:nvSpPr>
          <p:cNvPr id="3" name="Content Placeholder 2">
            <a:extLst>
              <a:ext uri="{FF2B5EF4-FFF2-40B4-BE49-F238E27FC236}">
                <a16:creationId xmlns:a16="http://schemas.microsoft.com/office/drawing/2014/main" id="{C5AED71B-3ECF-1DA4-11EE-F8F0F0A201C6}"/>
              </a:ext>
            </a:extLst>
          </p:cNvPr>
          <p:cNvSpPr>
            <a:spLocks noGrp="1"/>
          </p:cNvSpPr>
          <p:nvPr>
            <p:ph idx="1"/>
          </p:nvPr>
        </p:nvSpPr>
        <p:spPr>
          <a:xfrm>
            <a:off x="606458" y="1619253"/>
            <a:ext cx="10972796" cy="4362445"/>
          </a:xfrm>
        </p:spPr>
        <p:txBody>
          <a:bodyPr/>
          <a:lstStyle/>
          <a:p>
            <a:pPr marL="457200" indent="-457200">
              <a:buFont typeface="Arial" panose="020B0604020202020204" pitchFamily="34" charset="0"/>
              <a:buChar char="•"/>
            </a:pPr>
            <a:r>
              <a:rPr lang="en-US" b="1" dirty="0"/>
              <a:t>Vision and Goals:</a:t>
            </a:r>
            <a:r>
              <a:rPr lang="en-US" dirty="0"/>
              <a:t> do these resonate with you?</a:t>
            </a:r>
          </a:p>
          <a:p>
            <a:pPr marL="457200" indent="-457200">
              <a:buFont typeface="Arial" panose="020B0604020202020204" pitchFamily="34" charset="0"/>
              <a:buChar char="•"/>
            </a:pPr>
            <a:r>
              <a:rPr lang="en-US" b="1" dirty="0"/>
              <a:t>Project List: </a:t>
            </a:r>
            <a:r>
              <a:rPr lang="en-US" dirty="0"/>
              <a:t>are these the right local projects? </a:t>
            </a:r>
          </a:p>
          <a:p>
            <a:pPr marL="457200" indent="-457200">
              <a:buFont typeface="Arial" panose="020B0604020202020204" pitchFamily="34" charset="0"/>
              <a:buChar char="•"/>
            </a:pPr>
            <a:r>
              <a:rPr lang="en-US" b="1" dirty="0"/>
              <a:t>Initiatives: </a:t>
            </a:r>
            <a:r>
              <a:rPr lang="en-US" dirty="0"/>
              <a:t>does this mix of initiatives address your key transportation concerns between now and 2050?</a:t>
            </a:r>
          </a:p>
          <a:p>
            <a:pPr marL="457200" indent="-457200">
              <a:buFont typeface="Arial" panose="020B0604020202020204" pitchFamily="34" charset="0"/>
              <a:buChar char="•"/>
            </a:pPr>
            <a:r>
              <a:rPr lang="en-US" b="1" dirty="0"/>
              <a:t>What’s missing: </a:t>
            </a:r>
            <a:r>
              <a:rPr lang="en-US" dirty="0"/>
              <a:t>anything you’re not seeing in this update that you think the CTP should address?</a:t>
            </a:r>
            <a:endParaRPr lang="en-US" b="1"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6FA4747B-F1CC-6997-0DD3-8C1F1F1DF82B}"/>
              </a:ext>
            </a:extLst>
          </p:cNvPr>
          <p:cNvSpPr>
            <a:spLocks noGrp="1"/>
          </p:cNvSpPr>
          <p:nvPr>
            <p:ph type="ftr" sz="quarter" idx="11"/>
          </p:nvPr>
        </p:nvSpPr>
        <p:spPr/>
        <p:txBody>
          <a:bodyPr/>
          <a:lstStyle/>
          <a:p>
            <a:pPr>
              <a:defRPr/>
            </a:pPr>
            <a:r>
              <a:rPr lang="en-US" dirty="0"/>
              <a:t>C/CAG and SMCTA Countywide Transportation Plan Update</a:t>
            </a:r>
          </a:p>
        </p:txBody>
      </p:sp>
      <p:grpSp>
        <p:nvGrpSpPr>
          <p:cNvPr id="6" name="Group 5">
            <a:extLst>
              <a:ext uri="{FF2B5EF4-FFF2-40B4-BE49-F238E27FC236}">
                <a16:creationId xmlns:a16="http://schemas.microsoft.com/office/drawing/2014/main" id="{C8878BF8-A037-AB6C-F350-5D0BD635CB80}"/>
              </a:ext>
            </a:extLst>
          </p:cNvPr>
          <p:cNvGrpSpPr/>
          <p:nvPr/>
        </p:nvGrpSpPr>
        <p:grpSpPr>
          <a:xfrm>
            <a:off x="11415829" y="188175"/>
            <a:ext cx="564316" cy="564316"/>
            <a:chOff x="2515550" y="1506960"/>
            <a:chExt cx="564316" cy="564316"/>
          </a:xfrm>
        </p:grpSpPr>
        <p:sp>
          <p:nvSpPr>
            <p:cNvPr id="7" name="Oval 6">
              <a:extLst>
                <a:ext uri="{FF2B5EF4-FFF2-40B4-BE49-F238E27FC236}">
                  <a16:creationId xmlns:a16="http://schemas.microsoft.com/office/drawing/2014/main" id="{98581761-454D-9B3A-5EF3-537EC6909143}"/>
                </a:ext>
              </a:extLst>
            </p:cNvPr>
            <p:cNvSpPr/>
            <p:nvPr/>
          </p:nvSpPr>
          <p:spPr>
            <a:xfrm>
              <a:off x="2515550" y="1506960"/>
              <a:ext cx="564316" cy="56431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Meeting with solid fill">
              <a:extLst>
                <a:ext uri="{FF2B5EF4-FFF2-40B4-BE49-F238E27FC236}">
                  <a16:creationId xmlns:a16="http://schemas.microsoft.com/office/drawing/2014/main" id="{2C362586-B3E9-9AE3-D3F7-56B0DA883C4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586154" y="1587520"/>
              <a:ext cx="423109" cy="423109"/>
            </a:xfrm>
            <a:prstGeom prst="rect">
              <a:avLst/>
            </a:prstGeom>
          </p:spPr>
        </p:pic>
      </p:grpSp>
    </p:spTree>
    <p:extLst>
      <p:ext uri="{BB962C8B-B14F-4D97-AF65-F5344CB8AC3E}">
        <p14:creationId xmlns:p14="http://schemas.microsoft.com/office/powerpoint/2010/main" val="4003445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C7825-443D-AC3C-743A-2D8865E47254}"/>
            </a:ext>
          </a:extLst>
        </p:cNvPr>
        <p:cNvGrpSpPr/>
        <p:nvPr/>
      </p:nvGrpSpPr>
      <p:grpSpPr>
        <a:xfrm>
          <a:off x="0" y="0"/>
          <a:ext cx="0" cy="0"/>
          <a:chOff x="0" y="0"/>
          <a:chExt cx="0" cy="0"/>
        </a:xfrm>
      </p:grpSpPr>
      <p:pic>
        <p:nvPicPr>
          <p:cNvPr id="11" name="Picture Placeholder 10" descr="Twin Peaks with many buildings and a body of water&#10;&#10;AI-generated content may be incorrect.">
            <a:extLst>
              <a:ext uri="{FF2B5EF4-FFF2-40B4-BE49-F238E27FC236}">
                <a16:creationId xmlns:a16="http://schemas.microsoft.com/office/drawing/2014/main" id="{A49B7188-8C8D-9EC8-169E-02B8904DD82F}"/>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15942" b="-3347"/>
          <a:stretch>
            <a:fillRect/>
          </a:stretch>
        </p:blipFill>
        <p:spPr>
          <a:xfrm>
            <a:off x="-1" y="0"/>
            <a:ext cx="12237907" cy="7131050"/>
          </a:xfrm>
        </p:spPr>
      </p:pic>
      <p:sp>
        <p:nvSpPr>
          <p:cNvPr id="12" name="Rectangle 11">
            <a:extLst>
              <a:ext uri="{FF2B5EF4-FFF2-40B4-BE49-F238E27FC236}">
                <a16:creationId xmlns:a16="http://schemas.microsoft.com/office/drawing/2014/main" id="{D38540BF-C46C-E0FE-E751-40C6E4A07B79}"/>
              </a:ext>
            </a:extLst>
          </p:cNvPr>
          <p:cNvSpPr/>
          <p:nvPr/>
        </p:nvSpPr>
        <p:spPr>
          <a:xfrm>
            <a:off x="-1" y="0"/>
            <a:ext cx="12338051" cy="6858000"/>
          </a:xfrm>
          <a:prstGeom prst="rect">
            <a:avLst/>
          </a:prstGeom>
          <a:solidFill>
            <a:schemeClr val="tx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D606D23-E645-8395-72EA-7A902CF9417C}"/>
              </a:ext>
            </a:extLst>
          </p:cNvPr>
          <p:cNvSpPr/>
          <p:nvPr/>
        </p:nvSpPr>
        <p:spPr>
          <a:xfrm>
            <a:off x="6224319" y="2133600"/>
            <a:ext cx="4833257" cy="4832349"/>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B9F236C-C605-9A1B-DB72-AA05DD442CDE}"/>
              </a:ext>
            </a:extLst>
          </p:cNvPr>
          <p:cNvSpPr txBox="1"/>
          <p:nvPr/>
        </p:nvSpPr>
        <p:spPr>
          <a:xfrm>
            <a:off x="6375848" y="3268193"/>
            <a:ext cx="4553276" cy="2585323"/>
          </a:xfrm>
          <a:prstGeom prst="rect">
            <a:avLst/>
          </a:prstGeom>
          <a:noFill/>
        </p:spPr>
        <p:txBody>
          <a:bodyPr wrap="square" rtlCol="0">
            <a:spAutoFit/>
          </a:bodyPr>
          <a:lstStyle/>
          <a:p>
            <a:r>
              <a:rPr lang="en-US" sz="5400" b="1" dirty="0">
                <a:solidFill>
                  <a:schemeClr val="tx2"/>
                </a:solidFill>
                <a:latin typeface="Source Sans Pro" panose="020B0503030403020204" pitchFamily="34" charset="0"/>
              </a:rPr>
              <a:t>VISION, GOALS, &amp; FRAMEWORK</a:t>
            </a:r>
          </a:p>
        </p:txBody>
      </p:sp>
      <p:sp>
        <p:nvSpPr>
          <p:cNvPr id="15" name="TextBox 14">
            <a:extLst>
              <a:ext uri="{FF2B5EF4-FFF2-40B4-BE49-F238E27FC236}">
                <a16:creationId xmlns:a16="http://schemas.microsoft.com/office/drawing/2014/main" id="{4D480962-3546-1AF1-F030-29B288B1BDB3}"/>
              </a:ext>
            </a:extLst>
          </p:cNvPr>
          <p:cNvSpPr txBox="1"/>
          <p:nvPr/>
        </p:nvSpPr>
        <p:spPr>
          <a:xfrm>
            <a:off x="6375849" y="2628366"/>
            <a:ext cx="4553276" cy="523220"/>
          </a:xfrm>
          <a:prstGeom prst="rect">
            <a:avLst/>
          </a:prstGeom>
          <a:noFill/>
        </p:spPr>
        <p:txBody>
          <a:bodyPr wrap="square" rtlCol="0">
            <a:spAutoFit/>
          </a:bodyPr>
          <a:lstStyle/>
          <a:p>
            <a:r>
              <a:rPr lang="en-US" sz="2800" b="1">
                <a:solidFill>
                  <a:schemeClr val="tx2"/>
                </a:solidFill>
                <a:latin typeface="Source Sans Pro" panose="020B0503030403020204" pitchFamily="34" charset="0"/>
              </a:rPr>
              <a:t>SECTION 02</a:t>
            </a:r>
            <a:endParaRPr lang="en-US" b="1">
              <a:solidFill>
                <a:schemeClr val="tx2"/>
              </a:solidFill>
              <a:latin typeface="Source Sans Pro" panose="020B0503030403020204" pitchFamily="34" charset="0"/>
            </a:endParaRPr>
          </a:p>
        </p:txBody>
      </p:sp>
      <p:cxnSp>
        <p:nvCxnSpPr>
          <p:cNvPr id="16" name="Straight Connector 15">
            <a:extLst>
              <a:ext uri="{FF2B5EF4-FFF2-40B4-BE49-F238E27FC236}">
                <a16:creationId xmlns:a16="http://schemas.microsoft.com/office/drawing/2014/main" id="{6399E8A0-5726-F211-1E6B-816E5A8F34E7}"/>
              </a:ext>
            </a:extLst>
          </p:cNvPr>
          <p:cNvCxnSpPr>
            <a:cxnSpLocks/>
          </p:cNvCxnSpPr>
          <p:nvPr/>
        </p:nvCxnSpPr>
        <p:spPr>
          <a:xfrm>
            <a:off x="6451073" y="3146001"/>
            <a:ext cx="1915687" cy="0"/>
          </a:xfrm>
          <a:prstGeom prst="line">
            <a:avLst/>
          </a:prstGeom>
          <a:ln w="381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6934253"/>
      </p:ext>
    </p:extLst>
  </p:cSld>
  <p:clrMapOvr>
    <a:masterClrMapping/>
  </p:clrMapOvr>
</p:sld>
</file>

<file path=ppt/theme/theme1.xml><?xml version="1.0" encoding="utf-8"?>
<a:theme xmlns:a="http://schemas.openxmlformats.org/drawingml/2006/main" name="Simple Slides">
  <a:themeElements>
    <a:clrScheme name="C/CAG Branding">
      <a:dk1>
        <a:srgbClr val="414042"/>
      </a:dk1>
      <a:lt1>
        <a:sysClr val="window" lastClr="FFFFFF"/>
      </a:lt1>
      <a:dk2>
        <a:srgbClr val="01469F"/>
      </a:dk2>
      <a:lt2>
        <a:srgbClr val="EEEDE8"/>
      </a:lt2>
      <a:accent1>
        <a:srgbClr val="0066CC"/>
      </a:accent1>
      <a:accent2>
        <a:srgbClr val="414042"/>
      </a:accent2>
      <a:accent3>
        <a:srgbClr val="1989A9"/>
      </a:accent3>
      <a:accent4>
        <a:srgbClr val="4B60AC"/>
      </a:accent4>
      <a:accent5>
        <a:srgbClr val="FF6622"/>
      </a:accent5>
      <a:accent6>
        <a:srgbClr val="B4D8E2"/>
      </a:accent6>
      <a:hlink>
        <a:srgbClr val="568CBB"/>
      </a:hlink>
      <a:folHlink>
        <a:srgbClr val="568CBB"/>
      </a:folHlink>
    </a:clrScheme>
    <a:fontScheme name="FP New Brand">
      <a:majorFont>
        <a:latin typeface="Albert Sans SemiBold"/>
        <a:ea typeface=""/>
        <a:cs typeface=""/>
      </a:majorFont>
      <a:minorFont>
        <a:latin typeface="Albert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asic Template" id="{E831F802-9736-44B3-9DE4-5A9AF40772A6}" vid="{E00EB59C-A729-4BE9-8366-894984BA01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875" row="1">
    <wetp:webextensionref xmlns:r="http://schemas.openxmlformats.org/officeDocument/2006/relationships" r:id="rId1"/>
  </wetp:taskpane>
  <wetp:taskpane dockstate="right" visibility="0" width="438" row="2">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16A64E2E-9984-482B-B220-860BF5308AB5}">
  <we:reference id="6A7BD4F3-0563-43AF-8C08-79110EEBDFF6" version="1.1.4.0" store="EXCatalog" storeType="EXCatalog"/>
  <we:alternateReferences>
    <we:reference id="WA104381155" version="1.1.4.0" store="en-US"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F57097A8-6017-47D8-B231-788D6055789F}">
  <we:reference id="11d7cf85-ae5a-43b8-bc58-1e1a151cce24" version="1.0.0.1" store="EXCatalog" storeType="EXCatalog"/>
  <we:alternateReferences>
    <we:reference id="WA200010725" version="1.0.0.1" store="en-US" storeType="OMEX"/>
  </we:alternateReferences>
  <we:properties>
    <we:property name="claude.fileId" value="&quot;a3b383c4-048d-482f-a4de-211704a34f93&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Basic Template</Template>
  <TotalTime>566</TotalTime>
  <Words>3140</Words>
  <Application>Microsoft Office PowerPoint</Application>
  <PresentationFormat>Widescreen</PresentationFormat>
  <Paragraphs>463</Paragraphs>
  <Slides>41</Slides>
  <Notes>27</Notes>
  <HiddenSlides>5</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Calibri</vt:lpstr>
      <vt:lpstr>Aptos</vt:lpstr>
      <vt:lpstr>Besley</vt:lpstr>
      <vt:lpstr>Source Sans Pro</vt:lpstr>
      <vt:lpstr>Albert Sans</vt:lpstr>
      <vt:lpstr>Arial</vt:lpstr>
      <vt:lpstr>Simple Slides</vt:lpstr>
      <vt:lpstr>PowerPoint Presentation</vt:lpstr>
      <vt:lpstr>PowerPoint Presentation</vt:lpstr>
      <vt:lpstr>PowerPoint Presentation</vt:lpstr>
      <vt:lpstr>Purpose of CTP</vt:lpstr>
      <vt:lpstr>CTP Process</vt:lpstr>
      <vt:lpstr>Round 1 Outreach Efforts</vt:lpstr>
      <vt:lpstr>PowerPoint Presentation</vt:lpstr>
      <vt:lpstr>Today we are looking for feedback on…</vt:lpstr>
      <vt:lpstr>PowerPoint Presentation</vt:lpstr>
      <vt:lpstr>CTP Vision</vt:lpstr>
      <vt:lpstr>CTP Goals</vt:lpstr>
      <vt:lpstr>How will the CTP help you align for funding?</vt:lpstr>
      <vt:lpstr>PowerPoint Presentation</vt:lpstr>
      <vt:lpstr>Focus Geographies &amp; Strategies</vt:lpstr>
      <vt:lpstr>Place Type Design Expectations</vt:lpstr>
      <vt:lpstr>PowerPoint Presentation</vt:lpstr>
      <vt:lpstr>Existing Conditions &amp; Key Characteristics</vt:lpstr>
      <vt:lpstr>How to Use Place Type Guidance</vt:lpstr>
      <vt:lpstr>Focus Geographies – Hillsdale Boulevard</vt:lpstr>
      <vt:lpstr>How to use Focus Geography Strategies: Climate Change Zones (Sea Level Rise)</vt:lpstr>
      <vt:lpstr>PowerPoint Presentation</vt:lpstr>
      <vt:lpstr>What is a Regionally Significant Project?</vt:lpstr>
      <vt:lpstr>How Are Other Projects Captured?</vt:lpstr>
      <vt:lpstr>Why Generate a Project List?</vt:lpstr>
      <vt:lpstr>City of Menlo Park Priority Projects</vt:lpstr>
      <vt:lpstr>PowerPoint Presentation</vt:lpstr>
      <vt:lpstr>PowerPoint Presentation</vt:lpstr>
      <vt:lpstr>PowerPoint Presentation</vt:lpstr>
      <vt:lpstr>Today we are looking for feedback on…</vt:lpstr>
      <vt:lpstr>Upcoming milestones and schedule</vt:lpstr>
      <vt:lpstr>PowerPoint Presentation</vt:lpstr>
      <vt:lpstr>Existing Conditions &amp; Key Characteristics</vt:lpstr>
      <vt:lpstr>Place Type Strategies</vt:lpstr>
      <vt:lpstr>Focus Geographies – Manor Drive</vt:lpstr>
      <vt:lpstr>PowerPoint Presentation</vt:lpstr>
      <vt:lpstr>What Are We Measuring?</vt:lpstr>
      <vt:lpstr>Why generate a project list?</vt:lpstr>
      <vt:lpstr>How is the project list generated?</vt:lpstr>
      <vt:lpstr>What is in the project list?</vt:lpstr>
      <vt:lpstr>What feedback do you have on…</vt:lpstr>
      <vt:lpstr>How to use Focus Geography Strategies: MTC AT Network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Angelica Rocha</dc:creator>
  <cp:lastModifiedBy>Jeff Lacap</cp:lastModifiedBy>
  <cp:revision>18</cp:revision>
  <dcterms:created xsi:type="dcterms:W3CDTF">2025-09-03T16:59:41Z</dcterms:created>
  <dcterms:modified xsi:type="dcterms:W3CDTF">2026-08-19T21:08:50Z</dcterms:modified>
</cp:coreProperties>
</file>